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688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E23B4-3EF6-4036-2FFB-0C2192366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253FD-4A8B-8A06-1FE9-6F77DACF9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4F081-4ECD-DA30-70DD-0D201F2E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700ED-7E3B-2814-25F1-D881A4A3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FAB3C-9C78-4584-56AD-170E662A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2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8891D-7F01-9478-CEA8-6245CC04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FDF21-29E1-4508-A832-669BF7F49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CDCA8-C7F2-5AD6-6A2F-77E196D0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3B3D7-5A9B-AA02-AE92-84C0198D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ED101-21C6-CDA2-5795-3130F144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7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3DAB3-3C25-B92B-AC0D-386E4D343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B554F-0AA5-2D5E-8615-7ECA57CD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9F0F1-DB78-8814-F0B9-D79DD027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D7922-1556-1519-A3A4-5B326754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4E062-8FAD-8FEE-122F-2FBA3271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1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A5D67-D767-D8AD-2DF6-AF48DD2B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7A43A-3D88-26D3-29B7-0F76491C9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DB3F-FE71-CC07-9A9A-D73B24CB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126C7-B30B-41CE-4814-B5C4762D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DA171-BA30-D9DF-4C98-04F1B1EF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9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DCA1A-AAAE-97AB-51CC-20DC276D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3F269-B8AB-06B1-8514-2469E712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B2FC8-EA49-9819-C3BA-C2CBA83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17820-C3CE-514D-3648-9168DAAC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21CB5-BB86-D44D-85FB-D75D76B1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9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A344A-A090-4AF0-E8EA-CA9E41A3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2291B-85F0-AF1D-F909-D83DDB4D5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E7FFD-3A61-D95B-5D12-8AB8B649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63D03-D741-5BA2-A7EE-4CF97A63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AE702-53C4-9DFE-216C-B5B5150F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FD77A-2464-75E2-0163-673D6A13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39AE3-3E07-7BC7-7694-5ABFE581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43630-ED7A-3B23-2436-29802046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491FC-9353-BF62-8A60-9E1DFF657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CF3311-692B-3109-DEC5-2333AB3AB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CEBFD8-5624-6252-A784-5E6E8092E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124887-9E8A-2D16-B00B-3CC16D85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49C566-DCB5-25A5-05DB-B1640D47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5E5F19-6347-3672-9245-C343F945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8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3355A-6497-B5A0-C7DA-E36C5A05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BD76FC-FB7F-AF61-72E7-F981D4D9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CC654A-9467-CDDC-C3F9-CA4149C2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5492D3-DAAB-C231-EB3B-86AE5D6A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4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BE42B4-0D7E-22BE-BD7F-73787EB2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93AA12-7B4C-5D03-F568-CA1D2EF4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0A45C-2052-946E-57D1-B345D0A8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1D325-60F3-CA02-02D3-D10C2BD3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4B9D6-4F66-FD31-7FA6-6915F763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D53DF-6AC9-DAD7-87C3-C38B695A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79CAD-3159-4C99-C322-791D365D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DBE16-1801-F034-798D-7F108C5D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20106-6F8B-73D4-CAFE-15F51C06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3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42E98-50B8-0486-13EC-5031C793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F0813-090D-3856-623E-CB1A44F69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F0561-3F31-F620-C26E-F45846FAD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9557D-B0A0-DC2F-6D44-A29DECE3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065A0-C924-E800-C56A-4A7DEB26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8E0C1-1FDB-BFEC-A379-4D19ED7A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3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4E8C49-7658-FCE9-3FB0-84207C2B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D4FC4-4C60-8D4D-F696-C3425D18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9548D-D3FA-1E81-574E-3D356055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BAA0-C17C-46FD-BBDD-90EDCC7BE49C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29CB6-C8C3-200A-15FC-59928E88F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0BC2A-B45A-B0BF-1DD0-FF771A2B8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40D1-95EF-410F-8094-11C8C897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4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7D28E-E998-11A4-8E15-0D13A6F47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8962DA-46EA-D46A-855A-69F42D452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DB1080-9394-6902-DBB7-F8E27455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947737"/>
            <a:ext cx="4953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E16D7-3178-D058-318D-74D33E6B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4BBC28-CAE5-AC5A-8DD1-0CD5D7E3E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1943894"/>
            <a:ext cx="3086100" cy="4114800"/>
          </a:xfrm>
        </p:spPr>
      </p:pic>
    </p:spTree>
    <p:extLst>
      <p:ext uri="{BB962C8B-B14F-4D97-AF65-F5344CB8AC3E}">
        <p14:creationId xmlns:p14="http://schemas.microsoft.com/office/powerpoint/2010/main" val="214831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44999-D7D6-5376-CDF5-1689F54A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EC5E791-3156-F979-D443-EA6621DDF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17" y="1825625"/>
            <a:ext cx="3077966" cy="4351338"/>
          </a:xfrm>
        </p:spPr>
      </p:pic>
    </p:spTree>
    <p:extLst>
      <p:ext uri="{BB962C8B-B14F-4D97-AF65-F5344CB8AC3E}">
        <p14:creationId xmlns:p14="http://schemas.microsoft.com/office/powerpoint/2010/main" val="396232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95E08-6DD6-1E8F-21DD-2E27FAE4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A74CFC-63C2-9369-6901-EE10C12E3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17" y="1825625"/>
            <a:ext cx="3077966" cy="4351338"/>
          </a:xfrm>
        </p:spPr>
      </p:pic>
    </p:spTree>
    <p:extLst>
      <p:ext uri="{BB962C8B-B14F-4D97-AF65-F5344CB8AC3E}">
        <p14:creationId xmlns:p14="http://schemas.microsoft.com/office/powerpoint/2010/main" val="38229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E3B82-2F5D-FCA8-FF9C-66E8BB1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B97B23-7FC3-CB6D-1637-0BA65924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17" y="1825625"/>
            <a:ext cx="3077966" cy="4351338"/>
          </a:xfrm>
        </p:spPr>
      </p:pic>
    </p:spTree>
    <p:extLst>
      <p:ext uri="{BB962C8B-B14F-4D97-AF65-F5344CB8AC3E}">
        <p14:creationId xmlns:p14="http://schemas.microsoft.com/office/powerpoint/2010/main" val="211935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赵正阳 李</dc:creator>
  <cp:lastModifiedBy>赵正阳 李</cp:lastModifiedBy>
  <cp:revision>1</cp:revision>
  <dcterms:created xsi:type="dcterms:W3CDTF">2023-05-15T13:37:28Z</dcterms:created>
  <dcterms:modified xsi:type="dcterms:W3CDTF">2023-05-15T15:06:15Z</dcterms:modified>
</cp:coreProperties>
</file>