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92" r:id="rId2"/>
    <p:sldId id="291" r:id="rId3"/>
    <p:sldId id="290" r:id="rId4"/>
    <p:sldId id="287" r:id="rId5"/>
    <p:sldId id="286" r:id="rId6"/>
    <p:sldId id="288" r:id="rId7"/>
  </p:sldIdLst>
  <p:sldSz cx="51206400" cy="28800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38" autoAdjust="0"/>
    <p:restoredTop sz="95203" autoAdjust="0"/>
  </p:normalViewPr>
  <p:slideViewPr>
    <p:cSldViewPr snapToGrid="0">
      <p:cViewPr varScale="1">
        <p:scale>
          <a:sx n="18" d="100"/>
          <a:sy n="18" d="100"/>
        </p:scale>
        <p:origin x="7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4713405"/>
            <a:ext cx="38404800" cy="10026815"/>
          </a:xfrm>
        </p:spPr>
        <p:txBody>
          <a:bodyPr anchor="b"/>
          <a:lstStyle>
            <a:lvl1pPr algn="ctr">
              <a:defRPr sz="251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15126892"/>
            <a:ext cx="38404800" cy="6953434"/>
          </a:xfrm>
        </p:spPr>
        <p:txBody>
          <a:bodyPr/>
          <a:lstStyle>
            <a:lvl1pPr marL="0" indent="0" algn="ctr">
              <a:buNone/>
              <a:defRPr sz="10079"/>
            </a:lvl1pPr>
            <a:lvl2pPr marL="1920011" indent="0" algn="ctr">
              <a:buNone/>
              <a:defRPr sz="8399"/>
            </a:lvl2pPr>
            <a:lvl3pPr marL="3840023" indent="0" algn="ctr">
              <a:buNone/>
              <a:defRPr sz="7559"/>
            </a:lvl3pPr>
            <a:lvl4pPr marL="5760034" indent="0" algn="ctr">
              <a:buNone/>
              <a:defRPr sz="6719"/>
            </a:lvl4pPr>
            <a:lvl5pPr marL="7680046" indent="0" algn="ctr">
              <a:buNone/>
              <a:defRPr sz="6719"/>
            </a:lvl5pPr>
            <a:lvl6pPr marL="9600057" indent="0" algn="ctr">
              <a:buNone/>
              <a:defRPr sz="6719"/>
            </a:lvl6pPr>
            <a:lvl7pPr marL="11520068" indent="0" algn="ctr">
              <a:buNone/>
              <a:defRPr sz="6719"/>
            </a:lvl7pPr>
            <a:lvl8pPr marL="13440080" indent="0" algn="ctr">
              <a:buNone/>
              <a:defRPr sz="6719"/>
            </a:lvl8pPr>
            <a:lvl9pPr marL="15360091" indent="0" algn="ctr">
              <a:buNone/>
              <a:defRPr sz="671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29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473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533356"/>
            <a:ext cx="11041380" cy="2440702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1533356"/>
            <a:ext cx="32484060" cy="2440702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26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4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0" y="7180110"/>
            <a:ext cx="44165520" cy="11980175"/>
          </a:xfrm>
        </p:spPr>
        <p:txBody>
          <a:bodyPr anchor="b"/>
          <a:lstStyle>
            <a:lvl1pPr>
              <a:defRPr sz="251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0" y="19273622"/>
            <a:ext cx="44165520" cy="6300091"/>
          </a:xfrm>
        </p:spPr>
        <p:txBody>
          <a:bodyPr/>
          <a:lstStyle>
            <a:lvl1pPr marL="0" indent="0">
              <a:buNone/>
              <a:defRPr sz="10079">
                <a:solidFill>
                  <a:schemeClr val="tx1">
                    <a:tint val="75000"/>
                  </a:schemeClr>
                </a:solidFill>
              </a:defRPr>
            </a:lvl1pPr>
            <a:lvl2pPr marL="1920011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2pPr>
            <a:lvl3pPr marL="3840023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3pPr>
            <a:lvl4pPr marL="5760034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4pPr>
            <a:lvl5pPr marL="7680046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5pPr>
            <a:lvl6pPr marL="9600057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6pPr>
            <a:lvl7pPr marL="11520068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7pPr>
            <a:lvl8pPr marL="13440080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8pPr>
            <a:lvl9pPr marL="15360091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81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7666780"/>
            <a:ext cx="21762720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7666780"/>
            <a:ext cx="21762720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02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533358"/>
            <a:ext cx="44165520" cy="556675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7060106"/>
            <a:ext cx="21662705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0520155"/>
            <a:ext cx="21662705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7060106"/>
            <a:ext cx="21769390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0520155"/>
            <a:ext cx="21769390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55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03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272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028"/>
            <a:ext cx="16515395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4146730"/>
            <a:ext cx="25923240" cy="20466969"/>
          </a:xfrm>
        </p:spPr>
        <p:txBody>
          <a:bodyPr/>
          <a:lstStyle>
            <a:lvl1pPr>
              <a:defRPr sz="13438"/>
            </a:lvl1pPr>
            <a:lvl2pPr>
              <a:defRPr sz="11759"/>
            </a:lvl2pPr>
            <a:lvl3pPr>
              <a:defRPr sz="10079"/>
            </a:lvl3pPr>
            <a:lvl4pPr>
              <a:defRPr sz="8399"/>
            </a:lvl4pPr>
            <a:lvl5pPr>
              <a:defRPr sz="8399"/>
            </a:lvl5pPr>
            <a:lvl6pPr>
              <a:defRPr sz="8399"/>
            </a:lvl6pPr>
            <a:lvl7pPr>
              <a:defRPr sz="8399"/>
            </a:lvl7pPr>
            <a:lvl8pPr>
              <a:defRPr sz="8399"/>
            </a:lvl8pPr>
            <a:lvl9pPr>
              <a:defRPr sz="839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0127"/>
            <a:ext cx="16515395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49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028"/>
            <a:ext cx="16515395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4146730"/>
            <a:ext cx="25923240" cy="20466969"/>
          </a:xfrm>
        </p:spPr>
        <p:txBody>
          <a:bodyPr anchor="t"/>
          <a:lstStyle>
            <a:lvl1pPr marL="0" indent="0">
              <a:buNone/>
              <a:defRPr sz="13438"/>
            </a:lvl1pPr>
            <a:lvl2pPr marL="1920011" indent="0">
              <a:buNone/>
              <a:defRPr sz="11759"/>
            </a:lvl2pPr>
            <a:lvl3pPr marL="3840023" indent="0">
              <a:buNone/>
              <a:defRPr sz="10079"/>
            </a:lvl3pPr>
            <a:lvl4pPr marL="5760034" indent="0">
              <a:buNone/>
              <a:defRPr sz="8399"/>
            </a:lvl4pPr>
            <a:lvl5pPr marL="7680046" indent="0">
              <a:buNone/>
              <a:defRPr sz="8399"/>
            </a:lvl5pPr>
            <a:lvl6pPr marL="9600057" indent="0">
              <a:buNone/>
              <a:defRPr sz="8399"/>
            </a:lvl6pPr>
            <a:lvl7pPr marL="11520068" indent="0">
              <a:buNone/>
              <a:defRPr sz="8399"/>
            </a:lvl7pPr>
            <a:lvl8pPr marL="13440080" indent="0">
              <a:buNone/>
              <a:defRPr sz="8399"/>
            </a:lvl8pPr>
            <a:lvl9pPr marL="15360091" indent="0">
              <a:buNone/>
              <a:defRPr sz="839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0127"/>
            <a:ext cx="16515395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305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533358"/>
            <a:ext cx="44165520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7666780"/>
            <a:ext cx="44165520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26693729"/>
            <a:ext cx="1152144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479A2-33E0-4E5E-836C-59CAC13CA3E4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26693729"/>
            <a:ext cx="1728216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26693729"/>
            <a:ext cx="1152144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16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840023" rtl="0" eaLnBrk="1" latinLnBrk="1" hangingPunct="1">
        <a:lnSpc>
          <a:spcPct val="90000"/>
        </a:lnSpc>
        <a:spcBef>
          <a:spcPct val="0"/>
        </a:spcBef>
        <a:buNone/>
        <a:defRPr sz="184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006" indent="-960006" algn="l" defTabSz="3840023" rtl="0" eaLnBrk="1" latinLnBrk="1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59" kern="1200">
          <a:solidFill>
            <a:schemeClr val="tx1"/>
          </a:solidFill>
          <a:latin typeface="+mn-lt"/>
          <a:ea typeface="+mn-ea"/>
          <a:cs typeface="+mn-cs"/>
        </a:defRPr>
      </a:lvl1pPr>
      <a:lvl2pPr marL="2880017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79" kern="1200">
          <a:solidFill>
            <a:schemeClr val="tx1"/>
          </a:solidFill>
          <a:latin typeface="+mn-lt"/>
          <a:ea typeface="+mn-ea"/>
          <a:cs typeface="+mn-cs"/>
        </a:defRPr>
      </a:lvl2pPr>
      <a:lvl3pPr marL="4800029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399" kern="1200">
          <a:solidFill>
            <a:schemeClr val="tx1"/>
          </a:solidFill>
          <a:latin typeface="+mn-lt"/>
          <a:ea typeface="+mn-ea"/>
          <a:cs typeface="+mn-cs"/>
        </a:defRPr>
      </a:lvl3pPr>
      <a:lvl4pPr marL="6720040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8640051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10560063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2480074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4400086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6320097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1pPr>
      <a:lvl2pPr marL="1920011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840023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3pPr>
      <a:lvl4pPr marL="5760034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7680046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9600057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1520068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3440080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5360091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C16CABA3-1474-42ED-8F5E-B5D444904EF5}"/>
              </a:ext>
            </a:extLst>
          </p:cNvPr>
          <p:cNvSpPr txBox="1"/>
          <p:nvPr/>
        </p:nvSpPr>
        <p:spPr>
          <a:xfrm>
            <a:off x="426073" y="514094"/>
            <a:ext cx="8048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*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2400" b="1" dirty="0" err="1">
                <a:solidFill>
                  <a:srgbClr val="0070C0"/>
                </a:solidFill>
                <a:latin typeface="+mn-ea"/>
              </a:rPr>
              <a:t>InputStreamReader</a:t>
            </a:r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이용</a:t>
            </a:r>
          </a:p>
          <a:p>
            <a:endParaRPr lang="ko-KR" altLang="en-US" sz="24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044FC6FF-3FA6-4861-91BC-17982823EA1F}"/>
              </a:ext>
            </a:extLst>
          </p:cNvPr>
          <p:cNvSpPr/>
          <p:nvPr/>
        </p:nvSpPr>
        <p:spPr>
          <a:xfrm>
            <a:off x="8214489" y="905185"/>
            <a:ext cx="4235992" cy="34267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</a:rPr>
              <a:t>프로그램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DF0B93B-F575-46A2-A7E5-A5E784B0241E}"/>
              </a:ext>
            </a:extLst>
          </p:cNvPr>
          <p:cNvSpPr txBox="1"/>
          <p:nvPr/>
        </p:nvSpPr>
        <p:spPr>
          <a:xfrm>
            <a:off x="1181377" y="15369366"/>
            <a:ext cx="4701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latin typeface="+mn-ea"/>
              </a:rPr>
              <a:t>C:\\javaStudy</a:t>
            </a:r>
            <a:r>
              <a:rPr lang="en-US" altLang="ko-KR" sz="2400" dirty="0" smtClean="0">
                <a:latin typeface="+mn-ea"/>
              </a:rPr>
              <a:t>\\MS949.txt</a:t>
            </a:r>
            <a:endParaRPr lang="ko-KR" altLang="en-US" sz="2400" dirty="0" err="1">
              <a:latin typeface="+mn-ea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76BB0A4E-E52B-4734-ACFA-0F17B487D475}"/>
              </a:ext>
            </a:extLst>
          </p:cNvPr>
          <p:cNvGrpSpPr/>
          <p:nvPr/>
        </p:nvGrpSpPr>
        <p:grpSpPr>
          <a:xfrm>
            <a:off x="3952911" y="9450759"/>
            <a:ext cx="539825" cy="4837823"/>
            <a:chOff x="3952912" y="9171713"/>
            <a:chExt cx="518608" cy="5116870"/>
          </a:xfrm>
        </p:grpSpPr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9F73B111-7F02-429E-8702-C2E292C1C6B9}"/>
                </a:ext>
              </a:extLst>
            </p:cNvPr>
            <p:cNvCxnSpPr/>
            <p:nvPr/>
          </p:nvCxnSpPr>
          <p:spPr>
            <a:xfrm rot="1902505">
              <a:off x="3952912" y="9171713"/>
              <a:ext cx="0" cy="479646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F7096EA6-BAA0-4EB6-A31F-9D9B0AD60569}"/>
                </a:ext>
              </a:extLst>
            </p:cNvPr>
            <p:cNvCxnSpPr/>
            <p:nvPr/>
          </p:nvCxnSpPr>
          <p:spPr>
            <a:xfrm rot="1902505">
              <a:off x="4471520" y="9492117"/>
              <a:ext cx="0" cy="479646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FC66F984-026A-47A7-86DC-38D937274502}"/>
              </a:ext>
            </a:extLst>
          </p:cNvPr>
          <p:cNvSpPr txBox="1"/>
          <p:nvPr/>
        </p:nvSpPr>
        <p:spPr>
          <a:xfrm rot="18087209">
            <a:off x="1340702" y="11231219"/>
            <a:ext cx="3752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b="1" dirty="0" err="1">
                <a:solidFill>
                  <a:srgbClr val="000000"/>
                </a:solidFill>
                <a:latin typeface="+mn-ea"/>
              </a:rPr>
              <a:t>InputStream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 </a:t>
            </a:r>
          </a:p>
          <a:p>
            <a:pPr algn="l"/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2400" b="1" dirty="0" err="1">
                <a:solidFill>
                  <a:srgbClr val="000000"/>
                </a:solidFill>
                <a:latin typeface="+mn-ea"/>
              </a:rPr>
              <a:t>FileInputStream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)   in</a:t>
            </a:r>
            <a:endParaRPr lang="ko-KR" altLang="en-US" sz="2400" b="1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337B450-CE84-424A-AA64-A7EA694B3AE6}"/>
              </a:ext>
            </a:extLst>
          </p:cNvPr>
          <p:cNvSpPr txBox="1"/>
          <p:nvPr/>
        </p:nvSpPr>
        <p:spPr>
          <a:xfrm>
            <a:off x="5000959" y="9758399"/>
            <a:ext cx="65444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rgbClr val="C00000"/>
                </a:solidFill>
                <a:latin typeface="+mn-ea"/>
              </a:rPr>
              <a:t>in</a:t>
            </a:r>
            <a:endParaRPr lang="ko-KR" altLang="en-US" sz="4000" dirty="0">
              <a:solidFill>
                <a:srgbClr val="C0000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0188FAC-312D-416D-9AB3-351A9B9C8123}"/>
              </a:ext>
            </a:extLst>
          </p:cNvPr>
          <p:cNvSpPr txBox="1"/>
          <p:nvPr/>
        </p:nvSpPr>
        <p:spPr>
          <a:xfrm rot="18087209">
            <a:off x="1914991" y="11860405"/>
            <a:ext cx="4106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 </a:t>
            </a:r>
            <a:r>
              <a:rPr lang="en-US" altLang="ko-KR" sz="2400" dirty="0">
                <a:solidFill>
                  <a:srgbClr val="C00000"/>
                </a:solidFill>
                <a:latin typeface="+mn-ea"/>
              </a:rPr>
              <a:t>-1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    1011     1011     0100</a:t>
            </a:r>
            <a:endParaRPr lang="ko-KR" altLang="en-US" sz="1600" dirty="0" err="1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E49E24C0-F718-47A5-B99D-4382C37236DC}"/>
              </a:ext>
            </a:extLst>
          </p:cNvPr>
          <p:cNvGrpSpPr/>
          <p:nvPr/>
        </p:nvGrpSpPr>
        <p:grpSpPr>
          <a:xfrm rot="1902505">
            <a:off x="5651642" y="5787131"/>
            <a:ext cx="1459006" cy="5019746"/>
            <a:chOff x="11734800" y="1276350"/>
            <a:chExt cx="609600" cy="8267700"/>
          </a:xfrm>
        </p:grpSpPr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DD4031DC-BA86-482E-8196-03418D8FD38B}"/>
                </a:ext>
              </a:extLst>
            </p:cNvPr>
            <p:cNvCxnSpPr/>
            <p:nvPr/>
          </p:nvCxnSpPr>
          <p:spPr>
            <a:xfrm>
              <a:off x="11734800" y="1276350"/>
              <a:ext cx="0" cy="82677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3506BCDD-17C1-46F6-BE1E-A0A6C39050D1}"/>
                </a:ext>
              </a:extLst>
            </p:cNvPr>
            <p:cNvCxnSpPr/>
            <p:nvPr/>
          </p:nvCxnSpPr>
          <p:spPr>
            <a:xfrm>
              <a:off x="12344400" y="1276350"/>
              <a:ext cx="0" cy="82677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0337B450-CE84-424A-AA64-A7EA694B3AE6}"/>
              </a:ext>
            </a:extLst>
          </p:cNvPr>
          <p:cNvSpPr txBox="1"/>
          <p:nvPr/>
        </p:nvSpPr>
        <p:spPr>
          <a:xfrm>
            <a:off x="5000959" y="9758399"/>
            <a:ext cx="65444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rgbClr val="C00000"/>
                </a:solidFill>
                <a:latin typeface="+mn-ea"/>
              </a:rPr>
              <a:t>in</a:t>
            </a:r>
            <a:endParaRPr lang="ko-KR" altLang="en-US" sz="4000" dirty="0">
              <a:solidFill>
                <a:srgbClr val="C0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E02119A-A94D-4D7C-9CBC-EF7F99AC60B9}"/>
              </a:ext>
            </a:extLst>
          </p:cNvPr>
          <p:cNvSpPr txBox="1"/>
          <p:nvPr/>
        </p:nvSpPr>
        <p:spPr>
          <a:xfrm rot="18087209">
            <a:off x="4300170" y="7498128"/>
            <a:ext cx="4673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 </a:t>
            </a:r>
            <a:r>
              <a:rPr lang="en-US" altLang="ko-KR" sz="2400" dirty="0">
                <a:solidFill>
                  <a:srgbClr val="C00000"/>
                </a:solidFill>
                <a:latin typeface="+mn-ea"/>
              </a:rPr>
              <a:t>null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이정재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#010-2222-2222#(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주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)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열심히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61FBEF1-D8D9-4B70-851C-AAABC0678AC0}"/>
              </a:ext>
            </a:extLst>
          </p:cNvPr>
          <p:cNvSpPr txBox="1"/>
          <p:nvPr/>
        </p:nvSpPr>
        <p:spPr>
          <a:xfrm rot="18087209">
            <a:off x="5620975" y="7430872"/>
            <a:ext cx="1155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b="1" dirty="0">
                <a:solidFill>
                  <a:srgbClr val="C00000"/>
                </a:solidFill>
                <a:latin typeface="+mn-ea"/>
              </a:rPr>
              <a:t>MS949</a:t>
            </a:r>
            <a:endParaRPr lang="ko-KR" altLang="en-US" sz="20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FA737D6-808B-4D9B-A610-E8FAD5003B0A}"/>
              </a:ext>
            </a:extLst>
          </p:cNvPr>
          <p:cNvSpPr txBox="1"/>
          <p:nvPr/>
        </p:nvSpPr>
        <p:spPr>
          <a:xfrm>
            <a:off x="7335187" y="5828653"/>
            <a:ext cx="103461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b="1" dirty="0" err="1">
                <a:solidFill>
                  <a:srgbClr val="C00000"/>
                </a:solidFill>
                <a:latin typeface="+mn-ea"/>
              </a:rPr>
              <a:t>isr</a:t>
            </a:r>
            <a:endParaRPr lang="ko-KR" altLang="en-US" sz="4000" dirty="0">
              <a:solidFill>
                <a:srgbClr val="C0000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C17A1E7-2154-4896-A0CD-CA8A0C39A6D2}"/>
              </a:ext>
            </a:extLst>
          </p:cNvPr>
          <p:cNvSpPr txBox="1"/>
          <p:nvPr/>
        </p:nvSpPr>
        <p:spPr>
          <a:xfrm rot="18094166">
            <a:off x="3271863" y="7064400"/>
            <a:ext cx="4776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b="1" dirty="0" err="1">
                <a:solidFill>
                  <a:srgbClr val="000000"/>
                </a:solidFill>
                <a:latin typeface="+mn-ea"/>
              </a:rPr>
              <a:t>InputStreamReder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  </a:t>
            </a:r>
            <a:r>
              <a:rPr lang="en-US" altLang="ko-KR" sz="2400" b="1" dirty="0" err="1">
                <a:solidFill>
                  <a:srgbClr val="000000"/>
                </a:solidFill>
                <a:latin typeface="+mn-ea"/>
              </a:rPr>
              <a:t>isr</a:t>
            </a:r>
            <a:endParaRPr lang="en-US" altLang="ko-KR" sz="2400" b="1" dirty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59712625-ED77-41B2-9808-A5A51788F9F7}"/>
              </a:ext>
            </a:extLst>
          </p:cNvPr>
          <p:cNvGrpSpPr/>
          <p:nvPr/>
        </p:nvGrpSpPr>
        <p:grpSpPr>
          <a:xfrm rot="18095813">
            <a:off x="7765955" y="4512673"/>
            <a:ext cx="1545698" cy="581667"/>
            <a:chOff x="6225775" y="5006333"/>
            <a:chExt cx="2002881" cy="581667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80E8060B-FE8F-40DC-AC0F-EA82F6EFACB2}"/>
                </a:ext>
              </a:extLst>
            </p:cNvPr>
            <p:cNvSpPr/>
            <p:nvPr/>
          </p:nvSpPr>
          <p:spPr>
            <a:xfrm>
              <a:off x="6225775" y="5006333"/>
              <a:ext cx="685543" cy="581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…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8DC5A7F4-1410-4EBC-9F70-A5A689D0B762}"/>
                </a:ext>
              </a:extLst>
            </p:cNvPr>
            <p:cNvSpPr/>
            <p:nvPr/>
          </p:nvSpPr>
          <p:spPr>
            <a:xfrm>
              <a:off x="6878671" y="5006333"/>
              <a:ext cx="685543" cy="581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…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672B1F05-17C9-4CC0-9540-04279FD371DB}"/>
                </a:ext>
              </a:extLst>
            </p:cNvPr>
            <p:cNvSpPr/>
            <p:nvPr/>
          </p:nvSpPr>
          <p:spPr>
            <a:xfrm>
              <a:off x="7543113" y="5006333"/>
              <a:ext cx="685543" cy="581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…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AAB34392-62DA-455B-9AC0-7A88A3FF449F}"/>
              </a:ext>
            </a:extLst>
          </p:cNvPr>
          <p:cNvGrpSpPr/>
          <p:nvPr/>
        </p:nvGrpSpPr>
        <p:grpSpPr>
          <a:xfrm rot="1902505">
            <a:off x="7011006" y="3406899"/>
            <a:ext cx="2660950" cy="3604079"/>
            <a:chOff x="11734800" y="1276350"/>
            <a:chExt cx="609600" cy="8267700"/>
          </a:xfrm>
        </p:grpSpPr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0D3BA730-8A79-4936-A2F7-51C31ADD0432}"/>
                </a:ext>
              </a:extLst>
            </p:cNvPr>
            <p:cNvCxnSpPr/>
            <p:nvPr/>
          </p:nvCxnSpPr>
          <p:spPr>
            <a:xfrm>
              <a:off x="11734800" y="1276350"/>
              <a:ext cx="0" cy="82677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638FA69E-CA59-4283-AADA-F92A76CD074D}"/>
                </a:ext>
              </a:extLst>
            </p:cNvPr>
            <p:cNvCxnSpPr/>
            <p:nvPr/>
          </p:nvCxnSpPr>
          <p:spPr>
            <a:xfrm>
              <a:off x="12344400" y="1276350"/>
              <a:ext cx="0" cy="82677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7F5A6221-7C26-4527-894E-57CB67CDA8C4}"/>
              </a:ext>
            </a:extLst>
          </p:cNvPr>
          <p:cNvSpPr txBox="1"/>
          <p:nvPr/>
        </p:nvSpPr>
        <p:spPr>
          <a:xfrm rot="18094166">
            <a:off x="4986059" y="3313058"/>
            <a:ext cx="4776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b="1" dirty="0" err="1">
                <a:solidFill>
                  <a:srgbClr val="000000"/>
                </a:solidFill>
                <a:latin typeface="+mn-ea"/>
              </a:rPr>
              <a:t>BuffedReader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  </a:t>
            </a:r>
            <a:r>
              <a:rPr lang="en-US" altLang="ko-KR" sz="2400" b="1" dirty="0" err="1">
                <a:solidFill>
                  <a:srgbClr val="000000"/>
                </a:solidFill>
                <a:latin typeface="+mn-ea"/>
              </a:rPr>
              <a:t>br</a:t>
            </a:r>
            <a:endParaRPr lang="en-US" altLang="ko-KR" sz="24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83D51A9-DB79-4A91-A62E-1DED1F8449A6}"/>
              </a:ext>
            </a:extLst>
          </p:cNvPr>
          <p:cNvSpPr/>
          <p:nvPr/>
        </p:nvSpPr>
        <p:spPr>
          <a:xfrm>
            <a:off x="1954334" y="13724218"/>
            <a:ext cx="5931825" cy="1631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MS949.txt</a:t>
            </a:r>
            <a:endParaRPr lang="en-US" altLang="ko-KR" b="1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������</a:t>
            </a:r>
            <a:r>
              <a:rPr lang="en-US" altLang="ko-KR" sz="1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#010-22222222#(��)������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86" name="그룹 85"/>
          <p:cNvGrpSpPr/>
          <p:nvPr/>
        </p:nvGrpSpPr>
        <p:grpSpPr>
          <a:xfrm>
            <a:off x="15339369" y="8897136"/>
            <a:ext cx="1882623" cy="5074163"/>
            <a:chOff x="9478702" y="6172339"/>
            <a:chExt cx="1882623" cy="5074163"/>
          </a:xfrm>
        </p:grpSpPr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9F9D8C04-22D4-496D-90E8-77BA8B7C28C7}"/>
                </a:ext>
              </a:extLst>
            </p:cNvPr>
            <p:cNvCxnSpPr/>
            <p:nvPr/>
          </p:nvCxnSpPr>
          <p:spPr>
            <a:xfrm rot="9174023">
              <a:off x="11134668" y="6172339"/>
              <a:ext cx="0" cy="479646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E3E7376F-424A-4FC9-AC91-7BFFBDC8AAD3}"/>
                </a:ext>
              </a:extLst>
            </p:cNvPr>
            <p:cNvCxnSpPr/>
            <p:nvPr/>
          </p:nvCxnSpPr>
          <p:spPr>
            <a:xfrm rot="9174023">
              <a:off x="10591992" y="6450036"/>
              <a:ext cx="0" cy="479646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13C156D-3824-48EF-BF70-D716E3961FCC}"/>
                </a:ext>
              </a:extLst>
            </p:cNvPr>
            <p:cNvSpPr txBox="1"/>
            <p:nvPr/>
          </p:nvSpPr>
          <p:spPr>
            <a:xfrm rot="3758727">
              <a:off x="9473730" y="9159354"/>
              <a:ext cx="34366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dirty="0">
                  <a:solidFill>
                    <a:srgbClr val="000000"/>
                  </a:solidFill>
                  <a:latin typeface="+mn-ea"/>
                </a:rPr>
                <a:t>1011     0100     0011     0001</a:t>
              </a:r>
              <a:endParaRPr lang="ko-KR" altLang="en-US" sz="1600" dirty="0" err="1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F7A04EC-0B00-438D-BFE5-E0EE78E25C83}"/>
                </a:ext>
              </a:extLst>
            </p:cNvPr>
            <p:cNvSpPr txBox="1"/>
            <p:nvPr/>
          </p:nvSpPr>
          <p:spPr>
            <a:xfrm>
              <a:off x="9478702" y="6488025"/>
              <a:ext cx="1175633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4000" b="1" dirty="0" smtClean="0">
                  <a:solidFill>
                    <a:srgbClr val="C00000"/>
                  </a:solidFill>
                  <a:latin typeface="+mn-ea"/>
                </a:rPr>
                <a:t>out</a:t>
              </a:r>
              <a:endParaRPr lang="ko-KR" altLang="en-US" sz="40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FC66F984-026A-47A7-86DC-38D937274502}"/>
              </a:ext>
            </a:extLst>
          </p:cNvPr>
          <p:cNvSpPr txBox="1"/>
          <p:nvPr/>
        </p:nvSpPr>
        <p:spPr>
          <a:xfrm rot="3729522">
            <a:off x="15526683" y="10531944"/>
            <a:ext cx="3876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b="1" dirty="0" err="1" smtClean="0">
                <a:solidFill>
                  <a:srgbClr val="000000"/>
                </a:solidFill>
                <a:latin typeface="+mn-ea"/>
              </a:rPr>
              <a:t>OutputStream</a:t>
            </a:r>
            <a:r>
              <a:rPr lang="en-US" altLang="ko-KR" sz="2400" b="1" dirty="0" smtClean="0">
                <a:solidFill>
                  <a:srgbClr val="000000"/>
                </a:solidFill>
                <a:latin typeface="+mn-ea"/>
              </a:rPr>
              <a:t> </a:t>
            </a:r>
            <a:endParaRPr lang="en-US" altLang="ko-KR" sz="2400" b="1" dirty="0">
              <a:solidFill>
                <a:srgbClr val="000000"/>
              </a:solidFill>
              <a:latin typeface="+mn-ea"/>
            </a:endParaRPr>
          </a:p>
          <a:p>
            <a:pPr algn="l"/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2400" b="1" dirty="0" err="1" smtClean="0">
                <a:solidFill>
                  <a:srgbClr val="000000"/>
                </a:solidFill>
                <a:latin typeface="+mn-ea"/>
              </a:rPr>
              <a:t>FileOutputStream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)   </a:t>
            </a:r>
            <a:r>
              <a:rPr lang="en-US" altLang="ko-KR" sz="2400" b="1" dirty="0" smtClean="0">
                <a:solidFill>
                  <a:srgbClr val="000000"/>
                </a:solidFill>
                <a:latin typeface="+mn-ea"/>
              </a:rPr>
              <a:t>out</a:t>
            </a:r>
            <a:endParaRPr lang="ko-KR" altLang="en-US" sz="2400" b="1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5CB9F313-A5A9-4CCF-8890-CD68D6C79F58}"/>
              </a:ext>
            </a:extLst>
          </p:cNvPr>
          <p:cNvCxnSpPr/>
          <p:nvPr/>
        </p:nvCxnSpPr>
        <p:spPr>
          <a:xfrm rot="9027277">
            <a:off x="15604383" y="5485836"/>
            <a:ext cx="0" cy="41920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8393637E-E15E-411D-A1A8-1B81769FDC20}"/>
              </a:ext>
            </a:extLst>
          </p:cNvPr>
          <p:cNvCxnSpPr/>
          <p:nvPr/>
        </p:nvCxnSpPr>
        <p:spPr>
          <a:xfrm rot="9027277">
            <a:off x="14335099" y="6205290"/>
            <a:ext cx="0" cy="41920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1C17A1E7-2154-4896-A0CD-CA8A0C39A6D2}"/>
              </a:ext>
            </a:extLst>
          </p:cNvPr>
          <p:cNvSpPr txBox="1"/>
          <p:nvPr/>
        </p:nvSpPr>
        <p:spPr>
          <a:xfrm rot="3591815">
            <a:off x="13833233" y="7565966"/>
            <a:ext cx="4776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b="1" dirty="0" err="1" smtClean="0">
                <a:solidFill>
                  <a:srgbClr val="000000"/>
                </a:solidFill>
                <a:latin typeface="+mn-ea"/>
              </a:rPr>
              <a:t>OutputStreamWriter</a:t>
            </a:r>
            <a:r>
              <a:rPr lang="en-US" altLang="ko-KR" sz="2400" b="1" dirty="0" smtClean="0">
                <a:solidFill>
                  <a:srgbClr val="000000"/>
                </a:solidFill>
                <a:latin typeface="+mn-ea"/>
              </a:rPr>
              <a:t>  </a:t>
            </a:r>
            <a:r>
              <a:rPr lang="en-US" altLang="ko-KR" sz="2400" b="1" dirty="0" err="1" smtClean="0">
                <a:solidFill>
                  <a:srgbClr val="000000"/>
                </a:solidFill>
                <a:latin typeface="+mn-ea"/>
              </a:rPr>
              <a:t>osw</a:t>
            </a:r>
            <a:endParaRPr lang="en-US" altLang="ko-KR" sz="24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E02119A-A94D-4D7C-9CBC-EF7F99AC60B9}"/>
              </a:ext>
            </a:extLst>
          </p:cNvPr>
          <p:cNvSpPr txBox="1"/>
          <p:nvPr/>
        </p:nvSpPr>
        <p:spPr>
          <a:xfrm rot="3559296">
            <a:off x="14126742" y="8126223"/>
            <a:ext cx="2242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dirty="0" smtClean="0">
                <a:solidFill>
                  <a:srgbClr val="000000"/>
                </a:solidFill>
                <a:latin typeface="+mn-ea"/>
              </a:rPr>
              <a:t>#(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주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)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열심히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F7A04EC-0B00-438D-BFE5-E0EE78E25C83}"/>
              </a:ext>
            </a:extLst>
          </p:cNvPr>
          <p:cNvSpPr txBox="1"/>
          <p:nvPr/>
        </p:nvSpPr>
        <p:spPr>
          <a:xfrm>
            <a:off x="13573488" y="5964085"/>
            <a:ext cx="117563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b="1" dirty="0" err="1" smtClean="0">
                <a:solidFill>
                  <a:srgbClr val="C00000"/>
                </a:solidFill>
                <a:latin typeface="+mn-ea"/>
              </a:rPr>
              <a:t>osw</a:t>
            </a:r>
            <a:endParaRPr lang="ko-KR" altLang="en-US" sz="4000" dirty="0">
              <a:solidFill>
                <a:srgbClr val="C00000"/>
              </a:solidFill>
            </a:endParaRP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AAB34392-62DA-455B-9AC0-7A88A3FF449F}"/>
              </a:ext>
            </a:extLst>
          </p:cNvPr>
          <p:cNvGrpSpPr/>
          <p:nvPr/>
        </p:nvGrpSpPr>
        <p:grpSpPr>
          <a:xfrm rot="8750149">
            <a:off x="11733171" y="3200203"/>
            <a:ext cx="2660950" cy="3604079"/>
            <a:chOff x="11734800" y="1276350"/>
            <a:chExt cx="609600" cy="8267700"/>
          </a:xfrm>
        </p:grpSpPr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0D3BA730-8A79-4936-A2F7-51C31ADD0432}"/>
                </a:ext>
              </a:extLst>
            </p:cNvPr>
            <p:cNvCxnSpPr/>
            <p:nvPr/>
          </p:nvCxnSpPr>
          <p:spPr>
            <a:xfrm>
              <a:off x="11734800" y="1276350"/>
              <a:ext cx="0" cy="82677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638FA69E-CA59-4283-AADA-F92A76CD074D}"/>
                </a:ext>
              </a:extLst>
            </p:cNvPr>
            <p:cNvCxnSpPr/>
            <p:nvPr/>
          </p:nvCxnSpPr>
          <p:spPr>
            <a:xfrm>
              <a:off x="12344400" y="1276350"/>
              <a:ext cx="0" cy="82677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59712625-ED77-41B2-9808-A5A51788F9F7}"/>
              </a:ext>
            </a:extLst>
          </p:cNvPr>
          <p:cNvGrpSpPr/>
          <p:nvPr/>
        </p:nvGrpSpPr>
        <p:grpSpPr>
          <a:xfrm rot="3370147">
            <a:off x="12095470" y="4219457"/>
            <a:ext cx="1545698" cy="581667"/>
            <a:chOff x="6225775" y="5006333"/>
            <a:chExt cx="2002881" cy="581667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80E8060B-FE8F-40DC-AC0F-EA82F6EFACB2}"/>
                </a:ext>
              </a:extLst>
            </p:cNvPr>
            <p:cNvSpPr/>
            <p:nvPr/>
          </p:nvSpPr>
          <p:spPr>
            <a:xfrm>
              <a:off x="6225775" y="5006333"/>
              <a:ext cx="685543" cy="581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…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8DC5A7F4-1410-4EBC-9F70-A5A689D0B762}"/>
                </a:ext>
              </a:extLst>
            </p:cNvPr>
            <p:cNvSpPr/>
            <p:nvPr/>
          </p:nvSpPr>
          <p:spPr>
            <a:xfrm>
              <a:off x="6878671" y="5006333"/>
              <a:ext cx="685543" cy="581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…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672B1F05-17C9-4CC0-9540-04279FD371DB}"/>
                </a:ext>
              </a:extLst>
            </p:cNvPr>
            <p:cNvSpPr/>
            <p:nvPr/>
          </p:nvSpPr>
          <p:spPr>
            <a:xfrm>
              <a:off x="7543113" y="5006333"/>
              <a:ext cx="685543" cy="581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…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7F5A6221-7C26-4527-894E-57CB67CDA8C4}"/>
              </a:ext>
            </a:extLst>
          </p:cNvPr>
          <p:cNvSpPr txBox="1"/>
          <p:nvPr/>
        </p:nvSpPr>
        <p:spPr>
          <a:xfrm rot="3341838">
            <a:off x="12391355" y="4365763"/>
            <a:ext cx="4776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b="1" dirty="0" err="1" smtClean="0">
                <a:solidFill>
                  <a:srgbClr val="000000"/>
                </a:solidFill>
                <a:latin typeface="+mn-ea"/>
              </a:rPr>
              <a:t>BuffedWriter</a:t>
            </a:r>
            <a:r>
              <a:rPr lang="en-US" altLang="ko-KR" sz="2400" b="1" dirty="0" smtClean="0">
                <a:solidFill>
                  <a:srgbClr val="000000"/>
                </a:solidFill>
                <a:latin typeface="+mn-ea"/>
              </a:rPr>
              <a:t>  </a:t>
            </a:r>
            <a:r>
              <a:rPr lang="en-US" altLang="ko-KR" sz="2400" b="1" dirty="0" err="1" smtClean="0">
                <a:solidFill>
                  <a:srgbClr val="000000"/>
                </a:solidFill>
                <a:latin typeface="+mn-ea"/>
              </a:rPr>
              <a:t>bw</a:t>
            </a:r>
            <a:endParaRPr lang="en-US" altLang="ko-KR" sz="24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61FBEF1-D8D9-4B70-851C-AAABC0678AC0}"/>
              </a:ext>
            </a:extLst>
          </p:cNvPr>
          <p:cNvSpPr txBox="1"/>
          <p:nvPr/>
        </p:nvSpPr>
        <p:spPr>
          <a:xfrm rot="3734698">
            <a:off x="14818526" y="7484653"/>
            <a:ext cx="1155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b="1" dirty="0">
                <a:solidFill>
                  <a:srgbClr val="C00000"/>
                </a:solidFill>
                <a:latin typeface="+mn-ea"/>
              </a:rPr>
              <a:t>MS949</a:t>
            </a:r>
            <a:endParaRPr lang="ko-KR" altLang="en-US" sz="20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683D51A9-DB79-4A91-A62E-1DED1F8449A6}"/>
              </a:ext>
            </a:extLst>
          </p:cNvPr>
          <p:cNvSpPr/>
          <p:nvPr/>
        </p:nvSpPr>
        <p:spPr>
          <a:xfrm>
            <a:off x="14498914" y="13724218"/>
            <a:ext cx="5931825" cy="1631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MS949.txt</a:t>
            </a:r>
            <a:endParaRPr lang="en-US" altLang="ko-KR" b="1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������</a:t>
            </a:r>
            <a:r>
              <a:rPr lang="en-US" altLang="ko-KR" sz="1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#010-22222222#(��)������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DF0B93B-F575-46A2-A7E5-A5E784B0241E}"/>
              </a:ext>
            </a:extLst>
          </p:cNvPr>
          <p:cNvSpPr txBox="1"/>
          <p:nvPr/>
        </p:nvSpPr>
        <p:spPr>
          <a:xfrm>
            <a:off x="14548346" y="15369366"/>
            <a:ext cx="5882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latin typeface="+mn-ea"/>
              </a:rPr>
              <a:t>C:\\javaStudy</a:t>
            </a:r>
            <a:r>
              <a:rPr lang="en-US" altLang="ko-KR" sz="2400" dirty="0" smtClean="0">
                <a:latin typeface="+mn-ea"/>
              </a:rPr>
              <a:t>\\MS949</a:t>
            </a:r>
            <a:r>
              <a:rPr lang="en-US" altLang="ko-KR" sz="3200" b="1" dirty="0" smtClean="0">
                <a:solidFill>
                  <a:srgbClr val="FF0000"/>
                </a:solidFill>
                <a:latin typeface="+mn-ea"/>
              </a:rPr>
              <a:t>-copy</a:t>
            </a:r>
            <a:r>
              <a:rPr lang="en-US" altLang="ko-KR" sz="2400" dirty="0" smtClean="0">
                <a:latin typeface="+mn-ea"/>
              </a:rPr>
              <a:t>.txt</a:t>
            </a:r>
            <a:endParaRPr lang="ko-KR" altLang="en-US" sz="2400" dirty="0" err="1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186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C16CABA3-1474-42ED-8F5E-B5D444904EF5}"/>
              </a:ext>
            </a:extLst>
          </p:cNvPr>
          <p:cNvSpPr txBox="1"/>
          <p:nvPr/>
        </p:nvSpPr>
        <p:spPr>
          <a:xfrm>
            <a:off x="426073" y="514094"/>
            <a:ext cx="8048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*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Reader </a:t>
            </a:r>
            <a:r>
              <a:rPr lang="ko-KR" altLang="en-US" sz="2400" b="1" dirty="0" err="1">
                <a:solidFill>
                  <a:srgbClr val="0070C0"/>
                </a:solidFill>
                <a:latin typeface="+mn-ea"/>
              </a:rPr>
              <a:t>주스트림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+ Buffered 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스트림 사용 </a:t>
            </a:r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글자일때</a:t>
            </a:r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)</a:t>
            </a:r>
            <a:endParaRPr lang="ko-KR" altLang="en-US" sz="2400" b="1" dirty="0">
              <a:solidFill>
                <a:srgbClr val="0070C0"/>
              </a:solidFill>
              <a:latin typeface="+mn-ea"/>
            </a:endParaRPr>
          </a:p>
          <a:p>
            <a:endParaRPr lang="ko-KR" altLang="en-US" sz="24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F0B93B-F575-46A2-A7E5-A5E784B0241E}"/>
              </a:ext>
            </a:extLst>
          </p:cNvPr>
          <p:cNvSpPr txBox="1"/>
          <p:nvPr/>
        </p:nvSpPr>
        <p:spPr>
          <a:xfrm>
            <a:off x="1181377" y="12316112"/>
            <a:ext cx="4701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latin typeface="+mn-ea"/>
              </a:rPr>
              <a:t>C:\\javaStudy\\song.txt</a:t>
            </a:r>
            <a:endParaRPr lang="ko-KR" altLang="en-US" sz="2400" dirty="0" err="1">
              <a:latin typeface="+mn-ea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44FC6FF-3FA6-4861-91BC-17982823EA1F}"/>
              </a:ext>
            </a:extLst>
          </p:cNvPr>
          <p:cNvSpPr/>
          <p:nvPr/>
        </p:nvSpPr>
        <p:spPr>
          <a:xfrm>
            <a:off x="6415417" y="1853894"/>
            <a:ext cx="3329010" cy="26930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</a:rPr>
              <a:t>프로그램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B0DC8604-99A7-40FE-9FB1-3FAF474C7195}"/>
              </a:ext>
            </a:extLst>
          </p:cNvPr>
          <p:cNvGrpSpPr/>
          <p:nvPr/>
        </p:nvGrpSpPr>
        <p:grpSpPr>
          <a:xfrm rot="1902505">
            <a:off x="3725984" y="6659857"/>
            <a:ext cx="609600" cy="4796466"/>
            <a:chOff x="11734800" y="1276350"/>
            <a:chExt cx="609600" cy="8267700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F73B111-7F02-429E-8702-C2E292C1C6B9}"/>
                </a:ext>
              </a:extLst>
            </p:cNvPr>
            <p:cNvCxnSpPr/>
            <p:nvPr/>
          </p:nvCxnSpPr>
          <p:spPr>
            <a:xfrm>
              <a:off x="11734800" y="1276350"/>
              <a:ext cx="0" cy="82677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F7096EA6-BAA0-4EB6-A31F-9D9B0AD60569}"/>
                </a:ext>
              </a:extLst>
            </p:cNvPr>
            <p:cNvCxnSpPr/>
            <p:nvPr/>
          </p:nvCxnSpPr>
          <p:spPr>
            <a:xfrm>
              <a:off x="12344400" y="1276350"/>
              <a:ext cx="0" cy="82677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83D51A9-DB79-4A91-A62E-1DED1F8449A6}"/>
              </a:ext>
            </a:extLst>
          </p:cNvPr>
          <p:cNvSpPr/>
          <p:nvPr/>
        </p:nvSpPr>
        <p:spPr>
          <a:xfrm>
            <a:off x="1954335" y="10720999"/>
            <a:ext cx="2076450" cy="1543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Song.txt</a:t>
            </a:r>
            <a:endParaRPr lang="en-US" altLang="ko-KR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“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학교종이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땡땡땡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”</a:t>
            </a: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“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어서모이자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”</a:t>
            </a: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“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선생님이 우리를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“</a:t>
            </a: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“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기다리신다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C66F984-026A-47A7-86DC-38D937274502}"/>
              </a:ext>
            </a:extLst>
          </p:cNvPr>
          <p:cNvSpPr txBox="1"/>
          <p:nvPr/>
        </p:nvSpPr>
        <p:spPr>
          <a:xfrm rot="18087209">
            <a:off x="1095971" y="7970181"/>
            <a:ext cx="47762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Reader</a:t>
            </a:r>
          </a:p>
          <a:p>
            <a:pPr algn="l"/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2400" b="1" dirty="0" err="1">
                <a:solidFill>
                  <a:srgbClr val="000000"/>
                </a:solidFill>
                <a:latin typeface="+mn-ea"/>
              </a:rPr>
              <a:t>FileReader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) </a:t>
            </a:r>
            <a:r>
              <a:rPr lang="en-US" altLang="ko-KR" sz="2400" b="1" dirty="0" err="1">
                <a:solidFill>
                  <a:srgbClr val="000000"/>
                </a:solidFill>
                <a:latin typeface="+mn-ea"/>
              </a:rPr>
              <a:t>fr</a:t>
            </a:r>
            <a:endParaRPr lang="ko-KR" altLang="en-US" sz="2400" b="1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337B450-CE84-424A-AA64-A7EA694B3AE6}"/>
              </a:ext>
            </a:extLst>
          </p:cNvPr>
          <p:cNvSpPr txBox="1"/>
          <p:nvPr/>
        </p:nvSpPr>
        <p:spPr>
          <a:xfrm>
            <a:off x="4901677" y="6932531"/>
            <a:ext cx="65444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b="1" dirty="0" err="1">
                <a:solidFill>
                  <a:srgbClr val="C00000"/>
                </a:solidFill>
                <a:latin typeface="+mn-ea"/>
              </a:rPr>
              <a:t>fr</a:t>
            </a:r>
            <a:endParaRPr lang="ko-KR" altLang="en-US" sz="4000" dirty="0">
              <a:solidFill>
                <a:srgbClr val="C0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2EC63C0-A84C-420E-B8C2-954B817FCA2B}"/>
              </a:ext>
            </a:extLst>
          </p:cNvPr>
          <p:cNvSpPr txBox="1"/>
          <p:nvPr/>
        </p:nvSpPr>
        <p:spPr>
          <a:xfrm rot="18087209">
            <a:off x="1940610" y="8501235"/>
            <a:ext cx="4673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 </a:t>
            </a:r>
            <a:r>
              <a:rPr lang="en-US" altLang="ko-KR" sz="2400" dirty="0">
                <a:solidFill>
                  <a:srgbClr val="C00000"/>
                </a:solidFill>
                <a:latin typeface="+mn-ea"/>
              </a:rPr>
              <a:t>null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 </a:t>
            </a:r>
            <a:r>
              <a:rPr lang="ko-KR" altLang="en-US" sz="1600" dirty="0" err="1">
                <a:solidFill>
                  <a:srgbClr val="000000"/>
                </a:solidFill>
                <a:latin typeface="+mn-ea"/>
              </a:rPr>
              <a:t>자이모서어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600" dirty="0" err="1">
                <a:solidFill>
                  <a:srgbClr val="000000"/>
                </a:solidFill>
                <a:latin typeface="+mn-ea"/>
              </a:rPr>
              <a:t>땡땡땡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600" dirty="0" err="1">
                <a:solidFill>
                  <a:srgbClr val="000000"/>
                </a:solidFill>
                <a:latin typeface="+mn-ea"/>
              </a:rPr>
              <a:t>이종교학</a:t>
            </a:r>
            <a:endParaRPr lang="ko-KR" altLang="en-US" sz="1600" dirty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434115" y="3728630"/>
            <a:ext cx="1459006" cy="4192012"/>
            <a:chOff x="5434115" y="3728630"/>
            <a:chExt cx="1459006" cy="4192012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E49E24C0-F718-47A5-B99D-4382C37236DC}"/>
                </a:ext>
              </a:extLst>
            </p:cNvPr>
            <p:cNvGrpSpPr/>
            <p:nvPr/>
          </p:nvGrpSpPr>
          <p:grpSpPr>
            <a:xfrm rot="1902505">
              <a:off x="5434115" y="3728630"/>
              <a:ext cx="1459006" cy="4192012"/>
              <a:chOff x="11734800" y="1276350"/>
              <a:chExt cx="609600" cy="8267700"/>
            </a:xfrm>
          </p:grpSpPr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DD4031DC-BA86-482E-8196-03418D8FD38B}"/>
                  </a:ext>
                </a:extLst>
              </p:cNvPr>
              <p:cNvCxnSpPr/>
              <p:nvPr/>
            </p:nvCxnSpPr>
            <p:spPr>
              <a:xfrm>
                <a:off x="11734800" y="1276350"/>
                <a:ext cx="0" cy="82677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3506BCDD-17C1-46F6-BE1E-A0A6C39050D1}"/>
                  </a:ext>
                </a:extLst>
              </p:cNvPr>
              <p:cNvCxnSpPr/>
              <p:nvPr/>
            </p:nvCxnSpPr>
            <p:spPr>
              <a:xfrm>
                <a:off x="12344400" y="1276350"/>
                <a:ext cx="0" cy="82677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59712625-ED77-41B2-9808-A5A51788F9F7}"/>
                </a:ext>
              </a:extLst>
            </p:cNvPr>
            <p:cNvGrpSpPr/>
            <p:nvPr/>
          </p:nvGrpSpPr>
          <p:grpSpPr>
            <a:xfrm rot="18095813">
              <a:off x="5762556" y="4775181"/>
              <a:ext cx="1545698" cy="581667"/>
              <a:chOff x="6225775" y="5006333"/>
              <a:chExt cx="2002881" cy="581667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80E8060B-FE8F-40DC-AC0F-EA82F6EFACB2}"/>
                  </a:ext>
                </a:extLst>
              </p:cNvPr>
              <p:cNvSpPr/>
              <p:nvPr/>
            </p:nvSpPr>
            <p:spPr>
              <a:xfrm>
                <a:off x="6225775" y="5006333"/>
                <a:ext cx="685543" cy="5816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n-ea"/>
                  </a:rPr>
                  <a:t>…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8DC5A7F4-1410-4EBC-9F70-A5A689D0B762}"/>
                  </a:ext>
                </a:extLst>
              </p:cNvPr>
              <p:cNvSpPr/>
              <p:nvPr/>
            </p:nvSpPr>
            <p:spPr>
              <a:xfrm>
                <a:off x="6878671" y="5006333"/>
                <a:ext cx="685543" cy="5816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n-ea"/>
                  </a:rPr>
                  <a:t>…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672B1F05-17C9-4CC0-9540-04279FD371DB}"/>
                  </a:ext>
                </a:extLst>
              </p:cNvPr>
              <p:cNvSpPr/>
              <p:nvPr/>
            </p:nvSpPr>
            <p:spPr>
              <a:xfrm>
                <a:off x="7543113" y="5006333"/>
                <a:ext cx="685543" cy="5816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n-ea"/>
                  </a:rPr>
                  <a:t>…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1C17A1E7-2154-4896-A0CD-CA8A0C39A6D2}"/>
              </a:ext>
            </a:extLst>
          </p:cNvPr>
          <p:cNvSpPr txBox="1"/>
          <p:nvPr/>
        </p:nvSpPr>
        <p:spPr>
          <a:xfrm rot="18094166">
            <a:off x="3271863" y="4379858"/>
            <a:ext cx="4776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b="1" dirty="0" err="1">
                <a:solidFill>
                  <a:srgbClr val="000000"/>
                </a:solidFill>
                <a:latin typeface="+mn-ea"/>
              </a:rPr>
              <a:t>BuffedReader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  </a:t>
            </a:r>
            <a:r>
              <a:rPr lang="en-US" altLang="ko-KR" sz="2400" b="1" dirty="0" err="1">
                <a:solidFill>
                  <a:srgbClr val="000000"/>
                </a:solidFill>
                <a:latin typeface="+mn-ea"/>
              </a:rPr>
              <a:t>br</a:t>
            </a:r>
            <a:endParaRPr lang="en-US" altLang="ko-KR" sz="2400" b="1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9402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C16CABA3-1474-42ED-8F5E-B5D444904EF5}"/>
              </a:ext>
            </a:extLst>
          </p:cNvPr>
          <p:cNvSpPr txBox="1"/>
          <p:nvPr/>
        </p:nvSpPr>
        <p:spPr>
          <a:xfrm>
            <a:off x="426073" y="514094"/>
            <a:ext cx="11258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0070C0"/>
                </a:solidFill>
                <a:latin typeface="+mn-ea"/>
              </a:rPr>
              <a:t>*</a:t>
            </a:r>
            <a:r>
              <a:rPr lang="ko-KR" altLang="en-US" sz="2400" b="1" dirty="0" smtClean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Writer </a:t>
            </a:r>
            <a:r>
              <a:rPr lang="ko-KR" altLang="en-US" sz="2400" b="1" dirty="0" err="1">
                <a:solidFill>
                  <a:srgbClr val="0070C0"/>
                </a:solidFill>
                <a:latin typeface="+mn-ea"/>
              </a:rPr>
              <a:t>주스트림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+ Buffered 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스트림 사용 </a:t>
            </a:r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2400" b="1" dirty="0" err="1">
                <a:solidFill>
                  <a:srgbClr val="0070C0"/>
                </a:solidFill>
                <a:latin typeface="+mn-ea"/>
              </a:rPr>
              <a:t>글자일때</a:t>
            </a:r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)</a:t>
            </a:r>
            <a:endParaRPr lang="ko-KR" altLang="en-US" sz="2400" b="1" dirty="0">
              <a:solidFill>
                <a:srgbClr val="0070C0"/>
              </a:solidFill>
              <a:latin typeface="+mn-ea"/>
            </a:endParaRPr>
          </a:p>
          <a:p>
            <a:endParaRPr lang="ko-KR" altLang="en-US" sz="24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87FE0A1-A85D-46E0-9817-5D1ED6708293}"/>
              </a:ext>
            </a:extLst>
          </p:cNvPr>
          <p:cNvSpPr txBox="1"/>
          <p:nvPr/>
        </p:nvSpPr>
        <p:spPr>
          <a:xfrm>
            <a:off x="9585698" y="11789095"/>
            <a:ext cx="4701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latin typeface="+mn-ea"/>
              </a:rPr>
              <a:t>C:\\javaStudy</a:t>
            </a:r>
            <a:r>
              <a:rPr lang="en-US" altLang="ko-KR" sz="2400" dirty="0" smtClean="0">
                <a:latin typeface="+mn-ea"/>
              </a:rPr>
              <a:t>\\song.jpg</a:t>
            </a:r>
            <a:endParaRPr lang="ko-KR" altLang="en-US" sz="2400" dirty="0" err="1">
              <a:latin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9647070" y="6254851"/>
            <a:ext cx="3301583" cy="6039125"/>
            <a:chOff x="9478702" y="6172339"/>
            <a:chExt cx="3301583" cy="6039125"/>
          </a:xfrm>
        </p:grpSpPr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9F9D8C04-22D4-496D-90E8-77BA8B7C28C7}"/>
                </a:ext>
              </a:extLst>
            </p:cNvPr>
            <p:cNvCxnSpPr/>
            <p:nvPr/>
          </p:nvCxnSpPr>
          <p:spPr>
            <a:xfrm rot="9174023">
              <a:off x="11134668" y="6172339"/>
              <a:ext cx="0" cy="479646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E3E7376F-424A-4FC9-AC91-7BFFBDC8AAD3}"/>
                </a:ext>
              </a:extLst>
            </p:cNvPr>
            <p:cNvCxnSpPr/>
            <p:nvPr/>
          </p:nvCxnSpPr>
          <p:spPr>
            <a:xfrm rot="9174023">
              <a:off x="10591992" y="6450036"/>
              <a:ext cx="0" cy="479646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BFD451A-5A28-4FB0-897E-A33DAE197479}"/>
                </a:ext>
              </a:extLst>
            </p:cNvPr>
            <p:cNvSpPr txBox="1"/>
            <p:nvPr/>
          </p:nvSpPr>
          <p:spPr>
            <a:xfrm rot="3758727">
              <a:off x="9976683" y="9407862"/>
              <a:ext cx="477620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400" b="1" dirty="0" smtClean="0">
                  <a:solidFill>
                    <a:srgbClr val="000000"/>
                  </a:solidFill>
                  <a:latin typeface="+mn-ea"/>
                </a:rPr>
                <a:t>Writer </a:t>
              </a:r>
              <a:endParaRPr lang="en-US" altLang="ko-KR" sz="2400" b="1" dirty="0">
                <a:solidFill>
                  <a:srgbClr val="000000"/>
                </a:solidFill>
                <a:latin typeface="+mn-ea"/>
              </a:endParaRPr>
            </a:p>
            <a:p>
              <a:pPr algn="l"/>
              <a:r>
                <a:rPr lang="en-US" altLang="ko-KR" sz="2400" b="1" dirty="0">
                  <a:solidFill>
                    <a:srgbClr val="000000"/>
                  </a:solidFill>
                  <a:latin typeface="+mn-ea"/>
                </a:rPr>
                <a:t>(</a:t>
              </a:r>
              <a:r>
                <a:rPr lang="en-US" altLang="ko-KR" sz="2400" b="1" dirty="0" err="1" smtClean="0">
                  <a:solidFill>
                    <a:srgbClr val="000000"/>
                  </a:solidFill>
                  <a:latin typeface="+mn-ea"/>
                </a:rPr>
                <a:t>FileWriter</a:t>
              </a:r>
              <a:r>
                <a:rPr lang="en-US" altLang="ko-KR" sz="2400" b="1" dirty="0" smtClean="0">
                  <a:solidFill>
                    <a:srgbClr val="000000"/>
                  </a:solidFill>
                  <a:latin typeface="+mn-ea"/>
                </a:rPr>
                <a:t>) </a:t>
              </a:r>
              <a:r>
                <a:rPr lang="en-US" altLang="ko-KR" sz="2400" b="1" dirty="0" err="1" smtClean="0">
                  <a:solidFill>
                    <a:srgbClr val="000000"/>
                  </a:solidFill>
                  <a:latin typeface="+mn-ea"/>
                </a:rPr>
                <a:t>fw</a:t>
              </a:r>
              <a:endParaRPr lang="ko-KR" altLang="en-US" sz="2400" b="1" dirty="0" err="1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413C156D-3824-48EF-BF70-D716E3961FCC}"/>
                </a:ext>
              </a:extLst>
            </p:cNvPr>
            <p:cNvSpPr txBox="1"/>
            <p:nvPr/>
          </p:nvSpPr>
          <p:spPr>
            <a:xfrm rot="3758727">
              <a:off x="9473730" y="9159354"/>
              <a:ext cx="34366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dirty="0">
                  <a:solidFill>
                    <a:srgbClr val="000000"/>
                  </a:solidFill>
                  <a:latin typeface="+mn-ea"/>
                </a:rPr>
                <a:t>1011     0100     0011     0001</a:t>
              </a:r>
              <a:endParaRPr lang="ko-KR" altLang="en-US" sz="1600" dirty="0" err="1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BF7A04EC-0B00-438D-BFE5-E0EE78E25C83}"/>
                </a:ext>
              </a:extLst>
            </p:cNvPr>
            <p:cNvSpPr txBox="1"/>
            <p:nvPr/>
          </p:nvSpPr>
          <p:spPr>
            <a:xfrm>
              <a:off x="9478702" y="6488025"/>
              <a:ext cx="1175633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4000" b="1" dirty="0" err="1" smtClean="0">
                  <a:solidFill>
                    <a:srgbClr val="C00000"/>
                  </a:solidFill>
                  <a:latin typeface="+mn-ea"/>
                </a:rPr>
                <a:t>fw</a:t>
              </a:r>
              <a:endParaRPr lang="ko-KR" altLang="en-US" sz="40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EFA9AAEC-1E1E-40D3-A87C-26543E26CF66}"/>
              </a:ext>
            </a:extLst>
          </p:cNvPr>
          <p:cNvSpPr txBox="1"/>
          <p:nvPr/>
        </p:nvSpPr>
        <p:spPr>
          <a:xfrm rot="3618938">
            <a:off x="8294468" y="5683109"/>
            <a:ext cx="4776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b="1" dirty="0" err="1" smtClean="0">
                <a:solidFill>
                  <a:srgbClr val="000000"/>
                </a:solidFill>
                <a:latin typeface="+mn-ea"/>
              </a:rPr>
              <a:t>BuffedWriter</a:t>
            </a:r>
            <a:r>
              <a:rPr lang="en-US" altLang="ko-KR" sz="2400" b="1" dirty="0" smtClean="0">
                <a:solidFill>
                  <a:srgbClr val="000000"/>
                </a:solidFill>
                <a:latin typeface="+mn-ea"/>
              </a:rPr>
              <a:t>  </a:t>
            </a:r>
            <a:r>
              <a:rPr lang="en-US" altLang="ko-KR" sz="2400" b="1" dirty="0" err="1" smtClean="0">
                <a:solidFill>
                  <a:srgbClr val="000000"/>
                </a:solidFill>
                <a:latin typeface="+mn-ea"/>
              </a:rPr>
              <a:t>bw</a:t>
            </a:r>
            <a:endParaRPr lang="en-US" altLang="ko-KR" sz="2400" b="1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5CB9F313-A5A9-4CCF-8890-CD68D6C79F58}"/>
              </a:ext>
            </a:extLst>
          </p:cNvPr>
          <p:cNvCxnSpPr/>
          <p:nvPr/>
        </p:nvCxnSpPr>
        <p:spPr>
          <a:xfrm rot="9027277">
            <a:off x="10010655" y="3315964"/>
            <a:ext cx="0" cy="41920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8393637E-E15E-411D-A1A8-1B81769FDC20}"/>
              </a:ext>
            </a:extLst>
          </p:cNvPr>
          <p:cNvCxnSpPr/>
          <p:nvPr/>
        </p:nvCxnSpPr>
        <p:spPr>
          <a:xfrm rot="9027277">
            <a:off x="8741371" y="4035418"/>
            <a:ext cx="0" cy="41920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F1D7FBF9-21B6-4CA8-AB22-4AC29A68D93E}"/>
              </a:ext>
            </a:extLst>
          </p:cNvPr>
          <p:cNvSpPr/>
          <p:nvPr/>
        </p:nvSpPr>
        <p:spPr>
          <a:xfrm rot="3620585">
            <a:off x="8593232" y="4438208"/>
            <a:ext cx="529059" cy="581667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0011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A899CBEF-C029-4615-8BA1-13876FA6F792}"/>
              </a:ext>
            </a:extLst>
          </p:cNvPr>
          <p:cNvSpPr/>
          <p:nvPr/>
        </p:nvSpPr>
        <p:spPr>
          <a:xfrm rot="3620585">
            <a:off x="8842545" y="4876071"/>
            <a:ext cx="529059" cy="581667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1011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8757825E-0260-47DF-98EC-3AF12D3DA973}"/>
              </a:ext>
            </a:extLst>
          </p:cNvPr>
          <p:cNvSpPr/>
          <p:nvPr/>
        </p:nvSpPr>
        <p:spPr>
          <a:xfrm rot="3620585">
            <a:off x="9096271" y="5321672"/>
            <a:ext cx="529059" cy="581667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1011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6B334D09-9569-4C6F-9FF1-D8F0433B0CA1}"/>
              </a:ext>
            </a:extLst>
          </p:cNvPr>
          <p:cNvSpPr/>
          <p:nvPr/>
        </p:nvSpPr>
        <p:spPr>
          <a:xfrm>
            <a:off x="11123281" y="10976496"/>
            <a:ext cx="2076450" cy="781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Song.txt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"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학교종이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땡땡땡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어서모이자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….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044FC6FF-3FA6-4861-91BC-17982823EA1F}"/>
              </a:ext>
            </a:extLst>
          </p:cNvPr>
          <p:cNvSpPr/>
          <p:nvPr/>
        </p:nvSpPr>
        <p:spPr>
          <a:xfrm>
            <a:off x="6399355" y="1896491"/>
            <a:ext cx="2693012" cy="26930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프로그램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"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학교종이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땡땡땡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"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1371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C16CABA3-1474-42ED-8F5E-B5D444904EF5}"/>
              </a:ext>
            </a:extLst>
          </p:cNvPr>
          <p:cNvSpPr txBox="1"/>
          <p:nvPr/>
        </p:nvSpPr>
        <p:spPr>
          <a:xfrm>
            <a:off x="426073" y="514094"/>
            <a:ext cx="11258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*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2400" b="1" dirty="0" err="1">
                <a:solidFill>
                  <a:srgbClr val="0070C0"/>
                </a:solidFill>
                <a:latin typeface="+mn-ea"/>
              </a:rPr>
              <a:t>InputStream</a:t>
            </a:r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2400" b="1" dirty="0" err="1">
                <a:solidFill>
                  <a:srgbClr val="0070C0"/>
                </a:solidFill>
                <a:latin typeface="+mn-ea"/>
              </a:rPr>
              <a:t>Outputstream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  </a:t>
            </a:r>
            <a:r>
              <a:rPr lang="ko-KR" altLang="en-US" sz="2400" b="1" dirty="0" err="1">
                <a:solidFill>
                  <a:srgbClr val="0070C0"/>
                </a:solidFill>
                <a:latin typeface="+mn-ea"/>
              </a:rPr>
              <a:t>주스트림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+ Buffered 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스트림 사용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E0AACF1-63EE-403C-A506-E1844CA0153A}"/>
              </a:ext>
            </a:extLst>
          </p:cNvPr>
          <p:cNvSpPr txBox="1"/>
          <p:nvPr/>
        </p:nvSpPr>
        <p:spPr>
          <a:xfrm rot="18087209">
            <a:off x="1095971" y="7970181"/>
            <a:ext cx="47762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b="1" dirty="0" err="1">
                <a:solidFill>
                  <a:srgbClr val="000000"/>
                </a:solidFill>
                <a:latin typeface="+mn-ea"/>
              </a:rPr>
              <a:t>InputStream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 </a:t>
            </a:r>
          </a:p>
          <a:p>
            <a:pPr algn="l"/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2400" b="1" dirty="0" err="1">
                <a:solidFill>
                  <a:srgbClr val="000000"/>
                </a:solidFill>
                <a:latin typeface="+mn-ea"/>
              </a:rPr>
              <a:t>FileInputStream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) in</a:t>
            </a:r>
            <a:endParaRPr lang="ko-KR" altLang="en-US" sz="2400" b="1" dirty="0" err="1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327088" y="6182652"/>
            <a:ext cx="4357674" cy="5672673"/>
            <a:chOff x="1198449" y="6347255"/>
            <a:chExt cx="4357674" cy="5672673"/>
          </a:xfrm>
        </p:grpSpPr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3DDAFA3A-0DB9-4C30-820A-E855D627F67B}"/>
                </a:ext>
              </a:extLst>
            </p:cNvPr>
            <p:cNvCxnSpPr/>
            <p:nvPr/>
          </p:nvCxnSpPr>
          <p:spPr>
            <a:xfrm rot="1902505">
              <a:off x="3952912" y="6347255"/>
              <a:ext cx="0" cy="479646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357E4F9D-9FD1-485F-B544-62D3E39AC6BB}"/>
                </a:ext>
              </a:extLst>
            </p:cNvPr>
            <p:cNvCxnSpPr/>
            <p:nvPr/>
          </p:nvCxnSpPr>
          <p:spPr>
            <a:xfrm rot="1902505">
              <a:off x="4471520" y="6667659"/>
              <a:ext cx="0" cy="479646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FD41035-828E-4FF5-83C0-C01337E3C2B7}"/>
                </a:ext>
              </a:extLst>
            </p:cNvPr>
            <p:cNvSpPr txBox="1"/>
            <p:nvPr/>
          </p:nvSpPr>
          <p:spPr>
            <a:xfrm rot="18087209">
              <a:off x="1940610" y="8501235"/>
              <a:ext cx="46732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dirty="0">
                  <a:solidFill>
                    <a:srgbClr val="000000"/>
                  </a:solidFill>
                  <a:latin typeface="+mn-ea"/>
                </a:rPr>
                <a:t>  </a:t>
              </a:r>
              <a:r>
                <a:rPr lang="en-US" altLang="ko-KR" sz="2400" dirty="0">
                  <a:solidFill>
                    <a:srgbClr val="C00000"/>
                  </a:solidFill>
                  <a:latin typeface="+mn-ea"/>
                </a:rPr>
                <a:t>-1 </a:t>
              </a:r>
              <a:r>
                <a:rPr lang="en-US" altLang="ko-KR" sz="1600" dirty="0">
                  <a:solidFill>
                    <a:srgbClr val="000000"/>
                  </a:solidFill>
                  <a:latin typeface="+mn-ea"/>
                </a:rPr>
                <a:t>  1011     0100     0011     0001</a:t>
              </a:r>
              <a:endParaRPr lang="ko-KR" altLang="en-US" sz="1600" dirty="0" err="1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A53A2B4-8AAD-4DCA-A96F-ACCFFB3A5BDF}"/>
                </a:ext>
              </a:extLst>
            </p:cNvPr>
            <p:cNvSpPr txBox="1"/>
            <p:nvPr/>
          </p:nvSpPr>
          <p:spPr>
            <a:xfrm>
              <a:off x="4901677" y="6932531"/>
              <a:ext cx="65444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4000" b="1" dirty="0">
                  <a:solidFill>
                    <a:srgbClr val="C00000"/>
                  </a:solidFill>
                  <a:latin typeface="+mn-ea"/>
                </a:rPr>
                <a:t>in</a:t>
              </a:r>
              <a:endParaRPr lang="ko-KR" altLang="en-US" sz="4000" dirty="0">
                <a:solidFill>
                  <a:srgbClr val="C00000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90CF349-8BEF-4AAF-A1B8-0EA72B60F89A}"/>
                </a:ext>
              </a:extLst>
            </p:cNvPr>
            <p:cNvSpPr/>
            <p:nvPr/>
          </p:nvSpPr>
          <p:spPr>
            <a:xfrm>
              <a:off x="1913487" y="10645505"/>
              <a:ext cx="2076450" cy="7810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+mn-ea"/>
                </a:rPr>
                <a:t>img.jpg</a:t>
              </a:r>
              <a:endParaRPr lang="ko-KR" altLang="en-US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29B7D62-ADE7-4D9F-8BC6-3B06E2F60A70}"/>
                </a:ext>
              </a:extLst>
            </p:cNvPr>
            <p:cNvSpPr txBox="1"/>
            <p:nvPr/>
          </p:nvSpPr>
          <p:spPr>
            <a:xfrm>
              <a:off x="1198449" y="11558263"/>
              <a:ext cx="3886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400" dirty="0">
                  <a:latin typeface="+mn-ea"/>
                </a:rPr>
                <a:t>C:\\javaStudy\\img.jpg</a:t>
              </a:r>
              <a:endParaRPr lang="ko-KR" altLang="en-US" sz="2400" dirty="0" err="1">
                <a:latin typeface="+mn-ea"/>
              </a:endParaRPr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40DDB1C5-3FC1-41F8-B3E6-1BD8C74E0FEF}"/>
              </a:ext>
            </a:extLst>
          </p:cNvPr>
          <p:cNvGrpSpPr/>
          <p:nvPr/>
        </p:nvGrpSpPr>
        <p:grpSpPr>
          <a:xfrm rot="1902505">
            <a:off x="5350199" y="3692304"/>
            <a:ext cx="1459006" cy="4192012"/>
            <a:chOff x="11734800" y="1276350"/>
            <a:chExt cx="609600" cy="8267700"/>
          </a:xfrm>
        </p:grpSpPr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9C7E8A6F-2D6B-4CC5-90C1-056ADC0D89C6}"/>
                </a:ext>
              </a:extLst>
            </p:cNvPr>
            <p:cNvCxnSpPr/>
            <p:nvPr/>
          </p:nvCxnSpPr>
          <p:spPr>
            <a:xfrm>
              <a:off x="11734800" y="1276350"/>
              <a:ext cx="0" cy="82677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30CC44D7-4E0B-4031-AC81-722D3FC54A65}"/>
                </a:ext>
              </a:extLst>
            </p:cNvPr>
            <p:cNvCxnSpPr/>
            <p:nvPr/>
          </p:nvCxnSpPr>
          <p:spPr>
            <a:xfrm>
              <a:off x="12344400" y="1276350"/>
              <a:ext cx="0" cy="82677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033F5204-581E-4766-BFC9-4E5E674F6C1A}"/>
              </a:ext>
            </a:extLst>
          </p:cNvPr>
          <p:cNvGrpSpPr/>
          <p:nvPr/>
        </p:nvGrpSpPr>
        <p:grpSpPr>
          <a:xfrm rot="18095813">
            <a:off x="5478456" y="5251070"/>
            <a:ext cx="1545698" cy="581667"/>
            <a:chOff x="6225775" y="5006333"/>
            <a:chExt cx="2002881" cy="581667"/>
          </a:xfrm>
          <a:solidFill>
            <a:schemeClr val="accent4"/>
          </a:solidFill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5AEA65CB-D055-42DD-9CFC-104A40AA05E7}"/>
                </a:ext>
              </a:extLst>
            </p:cNvPr>
            <p:cNvSpPr/>
            <p:nvPr/>
          </p:nvSpPr>
          <p:spPr>
            <a:xfrm>
              <a:off x="6225775" y="5006333"/>
              <a:ext cx="685543" cy="5816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0011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480962F4-11A5-4C7F-8647-B98366BFF764}"/>
                </a:ext>
              </a:extLst>
            </p:cNvPr>
            <p:cNvSpPr/>
            <p:nvPr/>
          </p:nvSpPr>
          <p:spPr>
            <a:xfrm>
              <a:off x="6878671" y="5006333"/>
              <a:ext cx="685543" cy="5816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1011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47E61BEA-332F-4AF1-A595-BD9137CF70E8}"/>
                </a:ext>
              </a:extLst>
            </p:cNvPr>
            <p:cNvSpPr/>
            <p:nvPr/>
          </p:nvSpPr>
          <p:spPr>
            <a:xfrm>
              <a:off x="7543113" y="5006333"/>
              <a:ext cx="685543" cy="5816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1011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574CF0FC-495A-47E9-A2A9-489CFEA749DC}"/>
              </a:ext>
            </a:extLst>
          </p:cNvPr>
          <p:cNvSpPr txBox="1"/>
          <p:nvPr/>
        </p:nvSpPr>
        <p:spPr>
          <a:xfrm rot="18094166">
            <a:off x="3238673" y="4313060"/>
            <a:ext cx="4776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b="1" dirty="0" err="1">
                <a:solidFill>
                  <a:srgbClr val="000000"/>
                </a:solidFill>
                <a:latin typeface="+mn-ea"/>
              </a:rPr>
              <a:t>BuffedInputStream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  bin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87FE0A1-A85D-46E0-9817-5D1ED6708293}"/>
              </a:ext>
            </a:extLst>
          </p:cNvPr>
          <p:cNvSpPr txBox="1"/>
          <p:nvPr/>
        </p:nvSpPr>
        <p:spPr>
          <a:xfrm>
            <a:off x="9585698" y="11789095"/>
            <a:ext cx="4701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latin typeface="+mn-ea"/>
              </a:rPr>
              <a:t>C:\\javaStudy\\buffedimg.jpg</a:t>
            </a:r>
            <a:endParaRPr lang="ko-KR" altLang="en-US" sz="2400" dirty="0" err="1">
              <a:latin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9647070" y="6254851"/>
            <a:ext cx="3301583" cy="6039125"/>
            <a:chOff x="9478702" y="6172339"/>
            <a:chExt cx="3301583" cy="6039125"/>
          </a:xfrm>
        </p:grpSpPr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9F9D8C04-22D4-496D-90E8-77BA8B7C28C7}"/>
                </a:ext>
              </a:extLst>
            </p:cNvPr>
            <p:cNvCxnSpPr/>
            <p:nvPr/>
          </p:nvCxnSpPr>
          <p:spPr>
            <a:xfrm rot="9174023">
              <a:off x="11134668" y="6172339"/>
              <a:ext cx="0" cy="479646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E3E7376F-424A-4FC9-AC91-7BFFBDC8AAD3}"/>
                </a:ext>
              </a:extLst>
            </p:cNvPr>
            <p:cNvCxnSpPr/>
            <p:nvPr/>
          </p:nvCxnSpPr>
          <p:spPr>
            <a:xfrm rot="9174023">
              <a:off x="10591992" y="6450036"/>
              <a:ext cx="0" cy="479646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BFD451A-5A28-4FB0-897E-A33DAE197479}"/>
                </a:ext>
              </a:extLst>
            </p:cNvPr>
            <p:cNvSpPr txBox="1"/>
            <p:nvPr/>
          </p:nvSpPr>
          <p:spPr>
            <a:xfrm rot="3758727">
              <a:off x="9976683" y="9407862"/>
              <a:ext cx="477620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400" b="1" dirty="0" err="1">
                  <a:solidFill>
                    <a:srgbClr val="000000"/>
                  </a:solidFill>
                  <a:latin typeface="+mn-ea"/>
                </a:rPr>
                <a:t>OutputStream</a:t>
              </a:r>
              <a:r>
                <a:rPr lang="en-US" altLang="ko-KR" sz="2400" b="1" dirty="0">
                  <a:solidFill>
                    <a:srgbClr val="000000"/>
                  </a:solidFill>
                  <a:latin typeface="+mn-ea"/>
                </a:rPr>
                <a:t> </a:t>
              </a:r>
            </a:p>
            <a:p>
              <a:pPr algn="l"/>
              <a:r>
                <a:rPr lang="en-US" altLang="ko-KR" sz="2400" b="1" dirty="0">
                  <a:solidFill>
                    <a:srgbClr val="000000"/>
                  </a:solidFill>
                  <a:latin typeface="+mn-ea"/>
                </a:rPr>
                <a:t>(</a:t>
              </a:r>
              <a:r>
                <a:rPr lang="en-US" altLang="ko-KR" sz="2400" b="1" dirty="0" err="1">
                  <a:solidFill>
                    <a:srgbClr val="000000"/>
                  </a:solidFill>
                  <a:latin typeface="+mn-ea"/>
                </a:rPr>
                <a:t>FileOutputStream</a:t>
              </a:r>
              <a:r>
                <a:rPr lang="en-US" altLang="ko-KR" sz="2400" b="1" dirty="0">
                  <a:solidFill>
                    <a:srgbClr val="000000"/>
                  </a:solidFill>
                  <a:latin typeface="+mn-ea"/>
                </a:rPr>
                <a:t>) out</a:t>
              </a:r>
              <a:endParaRPr lang="ko-KR" altLang="en-US" sz="2400" b="1" dirty="0" err="1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413C156D-3824-48EF-BF70-D716E3961FCC}"/>
                </a:ext>
              </a:extLst>
            </p:cNvPr>
            <p:cNvSpPr txBox="1"/>
            <p:nvPr/>
          </p:nvSpPr>
          <p:spPr>
            <a:xfrm rot="3758727">
              <a:off x="9473730" y="9159354"/>
              <a:ext cx="34366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dirty="0">
                  <a:solidFill>
                    <a:srgbClr val="000000"/>
                  </a:solidFill>
                  <a:latin typeface="+mn-ea"/>
                </a:rPr>
                <a:t>1011     0100     0011     0001</a:t>
              </a:r>
              <a:endParaRPr lang="ko-KR" altLang="en-US" sz="1600" dirty="0" err="1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BF7A04EC-0B00-438D-BFE5-E0EE78E25C83}"/>
                </a:ext>
              </a:extLst>
            </p:cNvPr>
            <p:cNvSpPr txBox="1"/>
            <p:nvPr/>
          </p:nvSpPr>
          <p:spPr>
            <a:xfrm>
              <a:off x="9478702" y="6488025"/>
              <a:ext cx="1175633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4000" b="1" dirty="0">
                  <a:solidFill>
                    <a:srgbClr val="C00000"/>
                  </a:solidFill>
                  <a:latin typeface="+mn-ea"/>
                </a:rPr>
                <a:t>out</a:t>
              </a:r>
              <a:endParaRPr lang="ko-KR" altLang="en-US" sz="40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EFA9AAEC-1E1E-40D3-A87C-26543E26CF66}"/>
              </a:ext>
            </a:extLst>
          </p:cNvPr>
          <p:cNvSpPr txBox="1"/>
          <p:nvPr/>
        </p:nvSpPr>
        <p:spPr>
          <a:xfrm rot="3618938">
            <a:off x="8294468" y="5683108"/>
            <a:ext cx="4776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b="1" dirty="0" err="1">
                <a:solidFill>
                  <a:srgbClr val="000000"/>
                </a:solidFill>
                <a:latin typeface="+mn-ea"/>
              </a:rPr>
              <a:t>BuffedOutputStream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  bout</a:t>
            </a:r>
          </a:p>
        </p:txBody>
      </p: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5CB9F313-A5A9-4CCF-8890-CD68D6C79F58}"/>
              </a:ext>
            </a:extLst>
          </p:cNvPr>
          <p:cNvCxnSpPr/>
          <p:nvPr/>
        </p:nvCxnSpPr>
        <p:spPr>
          <a:xfrm rot="9027277">
            <a:off x="10010655" y="3315964"/>
            <a:ext cx="0" cy="41920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8393637E-E15E-411D-A1A8-1B81769FDC20}"/>
              </a:ext>
            </a:extLst>
          </p:cNvPr>
          <p:cNvCxnSpPr/>
          <p:nvPr/>
        </p:nvCxnSpPr>
        <p:spPr>
          <a:xfrm rot="9027277">
            <a:off x="8741371" y="4035418"/>
            <a:ext cx="0" cy="41920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F1D7FBF9-21B6-4CA8-AB22-4AC29A68D93E}"/>
              </a:ext>
            </a:extLst>
          </p:cNvPr>
          <p:cNvSpPr/>
          <p:nvPr/>
        </p:nvSpPr>
        <p:spPr>
          <a:xfrm rot="3620585">
            <a:off x="8593232" y="4438208"/>
            <a:ext cx="529059" cy="581667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0011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A899CBEF-C029-4615-8BA1-13876FA6F792}"/>
              </a:ext>
            </a:extLst>
          </p:cNvPr>
          <p:cNvSpPr/>
          <p:nvPr/>
        </p:nvSpPr>
        <p:spPr>
          <a:xfrm rot="3620585">
            <a:off x="8842545" y="4876071"/>
            <a:ext cx="529059" cy="581667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1011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8757825E-0260-47DF-98EC-3AF12D3DA973}"/>
              </a:ext>
            </a:extLst>
          </p:cNvPr>
          <p:cNvSpPr/>
          <p:nvPr/>
        </p:nvSpPr>
        <p:spPr>
          <a:xfrm rot="3620585">
            <a:off x="9096271" y="5321672"/>
            <a:ext cx="529059" cy="581667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1011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6B334D09-9569-4C6F-9FF1-D8F0433B0CA1}"/>
              </a:ext>
            </a:extLst>
          </p:cNvPr>
          <p:cNvSpPr/>
          <p:nvPr/>
        </p:nvSpPr>
        <p:spPr>
          <a:xfrm>
            <a:off x="11123281" y="10976496"/>
            <a:ext cx="2076450" cy="781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buffedimg.jpg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044FC6FF-3FA6-4861-91BC-17982823EA1F}"/>
              </a:ext>
            </a:extLst>
          </p:cNvPr>
          <p:cNvSpPr/>
          <p:nvPr/>
        </p:nvSpPr>
        <p:spPr>
          <a:xfrm>
            <a:off x="6399355" y="1896491"/>
            <a:ext cx="2693012" cy="26930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</a:rPr>
              <a:t>프로그램</a:t>
            </a:r>
          </a:p>
        </p:txBody>
      </p:sp>
    </p:spTree>
    <p:extLst>
      <p:ext uri="{BB962C8B-B14F-4D97-AF65-F5344CB8AC3E}">
        <p14:creationId xmlns:p14="http://schemas.microsoft.com/office/powerpoint/2010/main" val="179523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C16CABA3-1474-42ED-8F5E-B5D444904EF5}"/>
              </a:ext>
            </a:extLst>
          </p:cNvPr>
          <p:cNvSpPr txBox="1"/>
          <p:nvPr/>
        </p:nvSpPr>
        <p:spPr>
          <a:xfrm>
            <a:off x="426073" y="514094"/>
            <a:ext cx="6973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*</a:t>
            </a:r>
            <a:r>
              <a:rPr lang="en-US" altLang="ko-KR" sz="2400" b="1" dirty="0" err="1">
                <a:solidFill>
                  <a:srgbClr val="0070C0"/>
                </a:solidFill>
                <a:latin typeface="+mn-ea"/>
              </a:rPr>
              <a:t>InputStream</a:t>
            </a:r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2400" b="1" dirty="0" err="1">
                <a:solidFill>
                  <a:srgbClr val="0070C0"/>
                </a:solidFill>
                <a:latin typeface="+mn-ea"/>
              </a:rPr>
              <a:t>Outputstream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  </a:t>
            </a:r>
            <a:r>
              <a:rPr lang="ko-KR" altLang="en-US" sz="2400" b="1" dirty="0" err="1">
                <a:solidFill>
                  <a:srgbClr val="0070C0"/>
                </a:solidFill>
                <a:latin typeface="+mn-ea"/>
              </a:rPr>
              <a:t>주스트림만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 사용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07EC7E7-CD38-4901-AC3C-40CE95C92C5B}"/>
              </a:ext>
            </a:extLst>
          </p:cNvPr>
          <p:cNvGrpSpPr/>
          <p:nvPr/>
        </p:nvGrpSpPr>
        <p:grpSpPr>
          <a:xfrm rot="1902505">
            <a:off x="3752850" y="2279292"/>
            <a:ext cx="609600" cy="8267700"/>
            <a:chOff x="11734800" y="1276350"/>
            <a:chExt cx="609600" cy="8267700"/>
          </a:xfrm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3DDAFA3A-0DB9-4C30-820A-E855D627F67B}"/>
                </a:ext>
              </a:extLst>
            </p:cNvPr>
            <p:cNvCxnSpPr/>
            <p:nvPr/>
          </p:nvCxnSpPr>
          <p:spPr>
            <a:xfrm>
              <a:off x="11734800" y="1276350"/>
              <a:ext cx="0" cy="82677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357E4F9D-9FD1-485F-B544-62D3E39AC6BB}"/>
                </a:ext>
              </a:extLst>
            </p:cNvPr>
            <p:cNvCxnSpPr/>
            <p:nvPr/>
          </p:nvCxnSpPr>
          <p:spPr>
            <a:xfrm>
              <a:off x="12344400" y="1276350"/>
              <a:ext cx="0" cy="82677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90CF349-8BEF-4AAF-A1B8-0EA72B60F89A}"/>
              </a:ext>
            </a:extLst>
          </p:cNvPr>
          <p:cNvSpPr/>
          <p:nvPr/>
        </p:nvSpPr>
        <p:spPr>
          <a:xfrm>
            <a:off x="1105991" y="9629505"/>
            <a:ext cx="2076450" cy="781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img.jpg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9B7D62-ADE7-4D9F-8BC6-3B06E2F60A70}"/>
              </a:ext>
            </a:extLst>
          </p:cNvPr>
          <p:cNvSpPr txBox="1"/>
          <p:nvPr/>
        </p:nvSpPr>
        <p:spPr>
          <a:xfrm>
            <a:off x="1105991" y="10717065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latin typeface="+mn-ea"/>
              </a:rPr>
              <a:t>C:\\javaStudy\\img.jpg</a:t>
            </a:r>
            <a:endParaRPr lang="ko-KR" altLang="en-US" sz="2400" dirty="0" err="1">
              <a:latin typeface="+mn-ea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044FC6FF-3FA6-4861-91BC-17982823EA1F}"/>
              </a:ext>
            </a:extLst>
          </p:cNvPr>
          <p:cNvSpPr/>
          <p:nvPr/>
        </p:nvSpPr>
        <p:spPr>
          <a:xfrm>
            <a:off x="5704523" y="1422400"/>
            <a:ext cx="2057400" cy="2057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</a:rPr>
              <a:t>프로그램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E0AACF1-63EE-403C-A506-E1844CA0153A}"/>
              </a:ext>
            </a:extLst>
          </p:cNvPr>
          <p:cNvSpPr txBox="1"/>
          <p:nvPr/>
        </p:nvSpPr>
        <p:spPr>
          <a:xfrm rot="18087209">
            <a:off x="943100" y="5191933"/>
            <a:ext cx="47762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200" b="1" dirty="0" err="1">
                <a:solidFill>
                  <a:srgbClr val="000000"/>
                </a:solidFill>
                <a:latin typeface="+mn-ea"/>
              </a:rPr>
              <a:t>InputStream</a:t>
            </a:r>
            <a:r>
              <a:rPr lang="en-US" altLang="ko-KR" sz="3200" b="1" dirty="0">
                <a:solidFill>
                  <a:srgbClr val="000000"/>
                </a:solidFill>
                <a:latin typeface="+mn-ea"/>
              </a:rPr>
              <a:t> </a:t>
            </a:r>
          </a:p>
          <a:p>
            <a:pPr algn="l"/>
            <a:r>
              <a:rPr lang="en-US" altLang="ko-KR" sz="3200" b="1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3200" b="1" dirty="0" err="1">
                <a:solidFill>
                  <a:srgbClr val="000000"/>
                </a:solidFill>
                <a:latin typeface="+mn-ea"/>
              </a:rPr>
              <a:t>FileInputStream</a:t>
            </a:r>
            <a:r>
              <a:rPr lang="en-US" altLang="ko-KR" sz="3200" b="1" dirty="0">
                <a:solidFill>
                  <a:srgbClr val="000000"/>
                </a:solidFill>
                <a:latin typeface="+mn-ea"/>
              </a:rPr>
              <a:t>)   in</a:t>
            </a:r>
            <a:endParaRPr lang="ko-KR" altLang="en-US" sz="3200" b="1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72C1A7C-3BA9-4598-9463-94CD2262D1C2}"/>
              </a:ext>
            </a:extLst>
          </p:cNvPr>
          <p:cNvSpPr txBox="1"/>
          <p:nvPr/>
        </p:nvSpPr>
        <p:spPr>
          <a:xfrm rot="18087209">
            <a:off x="472912" y="5575700"/>
            <a:ext cx="7599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  </a:t>
            </a:r>
            <a:r>
              <a:rPr lang="en-US" altLang="ko-KR" sz="3600" dirty="0">
                <a:solidFill>
                  <a:srgbClr val="C00000"/>
                </a:solidFill>
                <a:latin typeface="+mn-ea"/>
              </a:rPr>
              <a:t>-1 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     1011     1011     0100     0011     0001</a:t>
            </a:r>
            <a:endParaRPr lang="ko-KR" altLang="en-US" sz="24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A4373C0-9C4D-4160-8EBB-A8596829F590}"/>
              </a:ext>
            </a:extLst>
          </p:cNvPr>
          <p:cNvSpPr txBox="1"/>
          <p:nvPr/>
        </p:nvSpPr>
        <p:spPr>
          <a:xfrm rot="3892465">
            <a:off x="6034269" y="5915535"/>
            <a:ext cx="591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1011     1011     0100     0011     0001</a:t>
            </a:r>
            <a:endParaRPr lang="ko-KR" altLang="en-US" sz="2400" dirty="0" err="1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D41E2CD8-8201-4CE0-8E3A-02B78621F724}"/>
              </a:ext>
            </a:extLst>
          </p:cNvPr>
          <p:cNvGrpSpPr/>
          <p:nvPr/>
        </p:nvGrpSpPr>
        <p:grpSpPr>
          <a:xfrm rot="20102782">
            <a:off x="8997075" y="2651126"/>
            <a:ext cx="609600" cy="8267700"/>
            <a:chOff x="11734800" y="1276350"/>
            <a:chExt cx="609600" cy="8267700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6E0C596E-472B-4857-BF2F-362AF5A220B3}"/>
                </a:ext>
              </a:extLst>
            </p:cNvPr>
            <p:cNvCxnSpPr/>
            <p:nvPr/>
          </p:nvCxnSpPr>
          <p:spPr>
            <a:xfrm>
              <a:off x="11734800" y="1276350"/>
              <a:ext cx="0" cy="82677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0911943A-81B8-4CEF-9A94-187B238D158E}"/>
                </a:ext>
              </a:extLst>
            </p:cNvPr>
            <p:cNvCxnSpPr/>
            <p:nvPr/>
          </p:nvCxnSpPr>
          <p:spPr>
            <a:xfrm>
              <a:off x="12344400" y="1276350"/>
              <a:ext cx="0" cy="82677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B334D09-9569-4C6F-9FF1-D8F0433B0CA1}"/>
              </a:ext>
            </a:extLst>
          </p:cNvPr>
          <p:cNvSpPr/>
          <p:nvPr/>
        </p:nvSpPr>
        <p:spPr>
          <a:xfrm>
            <a:off x="10083084" y="9880470"/>
            <a:ext cx="2076450" cy="781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byteimg.jpg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7C67708-A98D-4358-BCDF-641454D12880}"/>
              </a:ext>
            </a:extLst>
          </p:cNvPr>
          <p:cNvSpPr txBox="1"/>
          <p:nvPr/>
        </p:nvSpPr>
        <p:spPr>
          <a:xfrm rot="3907679">
            <a:off x="7369638" y="5678737"/>
            <a:ext cx="54661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200" b="1" dirty="0" err="1">
                <a:solidFill>
                  <a:srgbClr val="000000"/>
                </a:solidFill>
                <a:latin typeface="+mn-ea"/>
              </a:rPr>
              <a:t>OutputStream</a:t>
            </a:r>
            <a:r>
              <a:rPr lang="en-US" altLang="ko-KR" sz="3200" b="1" dirty="0">
                <a:solidFill>
                  <a:srgbClr val="000000"/>
                </a:solidFill>
                <a:latin typeface="+mn-ea"/>
              </a:rPr>
              <a:t> </a:t>
            </a:r>
          </a:p>
          <a:p>
            <a:pPr algn="l"/>
            <a:r>
              <a:rPr lang="en-US" altLang="ko-KR" sz="3200" b="1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3200" b="1" dirty="0" err="1">
                <a:solidFill>
                  <a:srgbClr val="000000"/>
                </a:solidFill>
                <a:latin typeface="+mn-ea"/>
              </a:rPr>
              <a:t>FileOutputStream</a:t>
            </a:r>
            <a:r>
              <a:rPr lang="en-US" altLang="ko-KR" sz="3200" b="1" dirty="0">
                <a:solidFill>
                  <a:srgbClr val="000000"/>
                </a:solidFill>
                <a:latin typeface="+mn-ea"/>
              </a:rPr>
              <a:t>)   out</a:t>
            </a:r>
            <a:endParaRPr lang="ko-KR" altLang="en-US" sz="3200" b="1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DFC105-8F7E-476C-B78A-28FAF9769D38}"/>
              </a:ext>
            </a:extLst>
          </p:cNvPr>
          <p:cNvSpPr txBox="1"/>
          <p:nvPr/>
        </p:nvSpPr>
        <p:spPr>
          <a:xfrm>
            <a:off x="13340709" y="1604742"/>
            <a:ext cx="18895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>
                <a:latin typeface="+mn-ea"/>
              </a:rPr>
              <a:t>스태틱</a:t>
            </a:r>
            <a:endParaRPr lang="ko-KR" altLang="en-US" sz="3200" b="1" dirty="0">
              <a:latin typeface="+mn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FE6EF07-3F07-4A2B-AA9B-F03C7651D58F}"/>
              </a:ext>
            </a:extLst>
          </p:cNvPr>
          <p:cNvSpPr txBox="1"/>
          <p:nvPr/>
        </p:nvSpPr>
        <p:spPr>
          <a:xfrm>
            <a:off x="13340709" y="6464224"/>
            <a:ext cx="18895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+mn-ea"/>
              </a:rPr>
              <a:t>스택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35A8825-39F7-42B5-9A45-5B7CDB3AE01E}"/>
              </a:ext>
            </a:extLst>
          </p:cNvPr>
          <p:cNvSpPr txBox="1"/>
          <p:nvPr/>
        </p:nvSpPr>
        <p:spPr>
          <a:xfrm>
            <a:off x="13407919" y="8702721"/>
            <a:ext cx="18895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>
                <a:latin typeface="+mn-ea"/>
              </a:rPr>
              <a:t>힙</a:t>
            </a:r>
            <a:endParaRPr lang="ko-KR" altLang="en-US" sz="3200" b="1" dirty="0">
              <a:latin typeface="+mn-ea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552C5562-6337-4922-8F6F-C28772EA813F}"/>
              </a:ext>
            </a:extLst>
          </p:cNvPr>
          <p:cNvCxnSpPr>
            <a:cxnSpLocks/>
          </p:cNvCxnSpPr>
          <p:nvPr/>
        </p:nvCxnSpPr>
        <p:spPr>
          <a:xfrm>
            <a:off x="13378735" y="2427115"/>
            <a:ext cx="176394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96CABEA4-44CF-4954-AD15-B158B29337EA}"/>
              </a:ext>
            </a:extLst>
          </p:cNvPr>
          <p:cNvCxnSpPr>
            <a:cxnSpLocks/>
          </p:cNvCxnSpPr>
          <p:nvPr/>
        </p:nvCxnSpPr>
        <p:spPr>
          <a:xfrm>
            <a:off x="13340709" y="8023905"/>
            <a:ext cx="176774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0EBF78B3-302E-43ED-8E5E-0C755B7A7E40}"/>
              </a:ext>
            </a:extLst>
          </p:cNvPr>
          <p:cNvSpPr txBox="1"/>
          <p:nvPr/>
        </p:nvSpPr>
        <p:spPr>
          <a:xfrm>
            <a:off x="15943571" y="9419292"/>
            <a:ext cx="3530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+mn-ea"/>
              </a:rPr>
              <a:t>FileInputStream</a:t>
            </a:r>
            <a:endParaRPr lang="ko-KR" altLang="en-US" b="1" dirty="0">
              <a:latin typeface="+mn-ea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782A8AB-750A-4FBD-8A08-1575A97E9F05}"/>
              </a:ext>
            </a:extLst>
          </p:cNvPr>
          <p:cNvSpPr txBox="1"/>
          <p:nvPr/>
        </p:nvSpPr>
        <p:spPr>
          <a:xfrm>
            <a:off x="14512112" y="9409848"/>
            <a:ext cx="1009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0x123  </a:t>
            </a:r>
            <a:endParaRPr lang="ko-KR" altLang="en-US" b="1" dirty="0">
              <a:latin typeface="+mn-ea"/>
            </a:endParaRPr>
          </a:p>
        </p:txBody>
      </p:sp>
      <p:sp>
        <p:nvSpPr>
          <p:cNvPr id="86" name="사각형: 둥근 모서리 34">
            <a:extLst>
              <a:ext uri="{FF2B5EF4-FFF2-40B4-BE49-F238E27FC236}">
                <a16:creationId xmlns:a16="http://schemas.microsoft.com/office/drawing/2014/main" id="{064CEFC3-BD80-4BD4-933B-0B47F9C8F6C4}"/>
              </a:ext>
            </a:extLst>
          </p:cNvPr>
          <p:cNvSpPr/>
          <p:nvPr/>
        </p:nvSpPr>
        <p:spPr>
          <a:xfrm>
            <a:off x="14394683" y="9848376"/>
            <a:ext cx="4444785" cy="5089063"/>
          </a:xfrm>
          <a:prstGeom prst="roundRect">
            <a:avLst>
              <a:gd name="adj" fmla="val 4489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kern="1200" dirty="0">
                <a:solidFill>
                  <a:schemeClr val="tx1"/>
                </a:solidFill>
                <a:latin typeface="+mn-ea"/>
                <a:cs typeface="+mn-cs"/>
              </a:rPr>
              <a:t>//</a:t>
            </a:r>
            <a:r>
              <a:rPr lang="ko-KR" altLang="en-US" sz="1600" kern="1200" dirty="0">
                <a:solidFill>
                  <a:schemeClr val="tx1"/>
                </a:solidFill>
                <a:latin typeface="+mn-ea"/>
                <a:cs typeface="+mn-cs"/>
              </a:rPr>
              <a:t>필드</a:t>
            </a:r>
          </a:p>
          <a:p>
            <a:r>
              <a:rPr lang="en-US" altLang="ko-KR" sz="1600" kern="1200" dirty="0">
                <a:solidFill>
                  <a:schemeClr val="tx1"/>
                </a:solidFill>
                <a:latin typeface="+mn-ea"/>
                <a:cs typeface="+mn-cs"/>
              </a:rPr>
              <a:t>//</a:t>
            </a:r>
            <a:r>
              <a:rPr lang="ko-KR" altLang="en-US" sz="1600" kern="1200" dirty="0" err="1">
                <a:solidFill>
                  <a:schemeClr val="tx1"/>
                </a:solidFill>
                <a:latin typeface="+mn-ea"/>
                <a:cs typeface="+mn-cs"/>
              </a:rPr>
              <a:t>알수없음</a:t>
            </a:r>
            <a:endParaRPr lang="en-US" altLang="ko-KR" sz="1600" kern="1200" dirty="0">
              <a:solidFill>
                <a:schemeClr val="tx1"/>
              </a:solidFill>
              <a:latin typeface="+mn-ea"/>
              <a:cs typeface="+mn-cs"/>
            </a:endParaRPr>
          </a:p>
          <a:p>
            <a:endParaRPr lang="ko-KR" altLang="en-US" sz="1600" kern="1200" dirty="0">
              <a:solidFill>
                <a:schemeClr val="tx1"/>
              </a:solidFill>
              <a:latin typeface="+mn-ea"/>
              <a:cs typeface="+mn-cs"/>
            </a:endParaRPr>
          </a:p>
          <a:p>
            <a:r>
              <a:rPr lang="en-US" altLang="ko-KR" sz="1600" kern="1200" dirty="0">
                <a:solidFill>
                  <a:schemeClr val="tx1"/>
                </a:solidFill>
                <a:latin typeface="+mn-ea"/>
                <a:cs typeface="+mn-cs"/>
              </a:rPr>
              <a:t>//</a:t>
            </a:r>
            <a:r>
              <a:rPr lang="ko-KR" altLang="en-US" sz="1600" kern="1200" dirty="0">
                <a:solidFill>
                  <a:schemeClr val="tx1"/>
                </a:solidFill>
                <a:latin typeface="+mn-ea"/>
                <a:cs typeface="+mn-cs"/>
              </a:rPr>
              <a:t>메소드 </a:t>
            </a:r>
            <a:r>
              <a:rPr lang="en-US" altLang="ko-KR" sz="1600" kern="1200" dirty="0">
                <a:solidFill>
                  <a:schemeClr val="tx1"/>
                </a:solidFill>
                <a:latin typeface="+mn-ea"/>
                <a:cs typeface="+mn-cs"/>
              </a:rPr>
              <a:t>g/s</a:t>
            </a:r>
          </a:p>
          <a:p>
            <a:endParaRPr lang="ko-KR" altLang="en-US" sz="1600" kern="1200" dirty="0">
              <a:solidFill>
                <a:schemeClr val="tx1"/>
              </a:solidFill>
              <a:latin typeface="+mn-ea"/>
              <a:cs typeface="+mn-cs"/>
            </a:endParaRPr>
          </a:p>
          <a:p>
            <a:r>
              <a:rPr lang="en-US" altLang="ko-KR" sz="1600" kern="1200" dirty="0">
                <a:solidFill>
                  <a:schemeClr val="tx1"/>
                </a:solidFill>
                <a:latin typeface="+mn-ea"/>
                <a:cs typeface="+mn-cs"/>
              </a:rPr>
              <a:t>//</a:t>
            </a:r>
            <a:r>
              <a:rPr lang="ko-KR" altLang="en-US" sz="1600" kern="1200" dirty="0">
                <a:solidFill>
                  <a:schemeClr val="tx1"/>
                </a:solidFill>
                <a:latin typeface="+mn-ea"/>
                <a:cs typeface="+mn-cs"/>
              </a:rPr>
              <a:t>메소드 일반</a:t>
            </a:r>
          </a:p>
          <a:p>
            <a:r>
              <a:rPr lang="en-US" altLang="ko-KR" sz="16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int read() </a:t>
            </a:r>
            <a:r>
              <a:rPr lang="en-US" altLang="ko-KR" sz="1600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{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코드작성했음 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} </a:t>
            </a:r>
            <a:endParaRPr lang="en-US" altLang="ko-KR" sz="1600" b="1" kern="1200" dirty="0">
              <a:solidFill>
                <a:schemeClr val="tx1"/>
              </a:solidFill>
              <a:latin typeface="+mn-ea"/>
              <a:cs typeface="+mn-cs"/>
            </a:endParaRPr>
          </a:p>
          <a:p>
            <a:endParaRPr lang="en-US" altLang="ko-KR" sz="1200" b="1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C077B659-1C8B-4F83-8793-CAE50EDE7B2B}"/>
              </a:ext>
            </a:extLst>
          </p:cNvPr>
          <p:cNvSpPr/>
          <p:nvPr/>
        </p:nvSpPr>
        <p:spPr>
          <a:xfrm>
            <a:off x="16282729" y="6271766"/>
            <a:ext cx="1023616" cy="44596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0x123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9D39E86-3A0C-4AE6-B561-41FAE935651E}"/>
              </a:ext>
            </a:extLst>
          </p:cNvPr>
          <p:cNvSpPr txBox="1"/>
          <p:nvPr/>
        </p:nvSpPr>
        <p:spPr>
          <a:xfrm>
            <a:off x="15596540" y="5876671"/>
            <a:ext cx="365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+mn-ea"/>
              </a:rPr>
              <a:t>InputStream</a:t>
            </a:r>
            <a:r>
              <a:rPr lang="en-US" altLang="ko-KR" dirty="0">
                <a:latin typeface="+mn-ea"/>
              </a:rPr>
              <a:t> in</a:t>
            </a:r>
            <a:endParaRPr lang="ko-KR" altLang="en-US" dirty="0">
              <a:latin typeface="+mn-ea"/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7DC5BE91-4D3F-4D2F-90CA-31F729B48731}"/>
              </a:ext>
            </a:extLst>
          </p:cNvPr>
          <p:cNvCxnSpPr>
            <a:cxnSpLocks/>
          </p:cNvCxnSpPr>
          <p:nvPr/>
        </p:nvCxnSpPr>
        <p:spPr>
          <a:xfrm flipH="1">
            <a:off x="14962335" y="6717734"/>
            <a:ext cx="1539965" cy="25039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5ABE1715-3C3E-4833-BBC5-2C321B31D8DC}"/>
              </a:ext>
            </a:extLst>
          </p:cNvPr>
          <p:cNvGrpSpPr/>
          <p:nvPr/>
        </p:nvGrpSpPr>
        <p:grpSpPr>
          <a:xfrm>
            <a:off x="18834532" y="8095829"/>
            <a:ext cx="3155008" cy="3557506"/>
            <a:chOff x="4637301" y="5846343"/>
            <a:chExt cx="3155008" cy="3557506"/>
          </a:xfrm>
        </p:grpSpPr>
        <p:sp>
          <p:nvSpPr>
            <p:cNvPr id="91" name="사각형: 둥근 모서리 56">
              <a:extLst>
                <a:ext uri="{FF2B5EF4-FFF2-40B4-BE49-F238E27FC236}">
                  <a16:creationId xmlns:a16="http://schemas.microsoft.com/office/drawing/2014/main" id="{D69D7B9C-F634-4305-9BA3-356D649859F0}"/>
                </a:ext>
              </a:extLst>
            </p:cNvPr>
            <p:cNvSpPr/>
            <p:nvPr/>
          </p:nvSpPr>
          <p:spPr>
            <a:xfrm>
              <a:off x="4637301" y="6253105"/>
              <a:ext cx="3155008" cy="3150744"/>
            </a:xfrm>
            <a:prstGeom prst="roundRect">
              <a:avLst>
                <a:gd name="adj" fmla="val 4489"/>
              </a:avLst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6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//</a:t>
              </a:r>
              <a:r>
                <a:rPr lang="ko-KR" altLang="en-US" sz="16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필드</a:t>
              </a:r>
            </a:p>
            <a:p>
              <a:endParaRPr lang="ko-KR" altLang="en-US" sz="1600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6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//</a:t>
              </a:r>
              <a:r>
                <a:rPr lang="ko-KR" altLang="en-US" sz="16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메소드</a:t>
              </a:r>
              <a:endParaRPr lang="en-US" altLang="ko-KR" sz="1600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600" b="1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abstract int read</a:t>
              </a:r>
              <a:r>
                <a:rPr lang="en-US" altLang="ko-KR" sz="1600" b="1" kern="1200" dirty="0" smtClean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()</a:t>
              </a:r>
            </a:p>
            <a:p>
              <a:endParaRPr lang="en-US" altLang="ko-KR" sz="1600" b="1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600" b="1" kern="1200" dirty="0" smtClean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close()</a:t>
              </a:r>
              <a:endParaRPr lang="en-US" altLang="ko-KR" sz="16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3C833E39-D5A3-40AC-A902-23DD83A735AB}"/>
                </a:ext>
              </a:extLst>
            </p:cNvPr>
            <p:cNvSpPr txBox="1"/>
            <p:nvPr/>
          </p:nvSpPr>
          <p:spPr>
            <a:xfrm>
              <a:off x="5419820" y="5846343"/>
              <a:ext cx="22890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latin typeface="+mn-ea"/>
                </a:rPr>
                <a:t>InputStream</a:t>
              </a:r>
              <a:endParaRPr lang="ko-KR" altLang="en-US" b="1" dirty="0">
                <a:latin typeface="+mn-ea"/>
              </a:endParaRPr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1D3634B2-4DC2-4293-887D-23F134D2FB5A}"/>
              </a:ext>
            </a:extLst>
          </p:cNvPr>
          <p:cNvSpPr txBox="1"/>
          <p:nvPr/>
        </p:nvSpPr>
        <p:spPr>
          <a:xfrm>
            <a:off x="25682695" y="9419292"/>
            <a:ext cx="2568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+mn-ea"/>
              </a:rPr>
              <a:t>FileOutputStream</a:t>
            </a:r>
            <a:endParaRPr lang="ko-KR" altLang="en-US" b="1" dirty="0">
              <a:latin typeface="+mn-ea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5960449-0960-46BF-A498-03D94394288D}"/>
              </a:ext>
            </a:extLst>
          </p:cNvPr>
          <p:cNvSpPr txBox="1"/>
          <p:nvPr/>
        </p:nvSpPr>
        <p:spPr>
          <a:xfrm>
            <a:off x="24251235" y="9409848"/>
            <a:ext cx="1009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0x123  </a:t>
            </a:r>
            <a:endParaRPr lang="ko-KR" altLang="en-US" b="1" dirty="0">
              <a:latin typeface="+mn-ea"/>
            </a:endParaRPr>
          </a:p>
        </p:txBody>
      </p:sp>
      <p:sp>
        <p:nvSpPr>
          <p:cNvPr id="95" name="사각형: 둥근 모서리 113">
            <a:extLst>
              <a:ext uri="{FF2B5EF4-FFF2-40B4-BE49-F238E27FC236}">
                <a16:creationId xmlns:a16="http://schemas.microsoft.com/office/drawing/2014/main" id="{C620A27D-E702-4FC8-AECC-DA4FB6D73F43}"/>
              </a:ext>
            </a:extLst>
          </p:cNvPr>
          <p:cNvSpPr/>
          <p:nvPr/>
        </p:nvSpPr>
        <p:spPr>
          <a:xfrm>
            <a:off x="24133806" y="9848376"/>
            <a:ext cx="4444785" cy="5089063"/>
          </a:xfrm>
          <a:prstGeom prst="roundRect">
            <a:avLst>
              <a:gd name="adj" fmla="val 4489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kern="1200" dirty="0">
                <a:solidFill>
                  <a:schemeClr val="tx1"/>
                </a:solidFill>
                <a:latin typeface="+mn-ea"/>
                <a:cs typeface="+mn-cs"/>
              </a:rPr>
              <a:t>//</a:t>
            </a:r>
            <a:r>
              <a:rPr lang="ko-KR" altLang="en-US" sz="1600" kern="1200" dirty="0">
                <a:solidFill>
                  <a:schemeClr val="tx1"/>
                </a:solidFill>
                <a:latin typeface="+mn-ea"/>
                <a:cs typeface="+mn-cs"/>
              </a:rPr>
              <a:t>필드</a:t>
            </a:r>
          </a:p>
          <a:p>
            <a:r>
              <a:rPr lang="en-US" altLang="ko-KR" sz="1600" kern="1200" dirty="0">
                <a:solidFill>
                  <a:schemeClr val="tx1"/>
                </a:solidFill>
                <a:latin typeface="+mn-ea"/>
                <a:cs typeface="+mn-cs"/>
              </a:rPr>
              <a:t>//</a:t>
            </a:r>
            <a:r>
              <a:rPr lang="ko-KR" altLang="en-US" sz="1600" kern="1200" dirty="0" err="1">
                <a:solidFill>
                  <a:schemeClr val="tx1"/>
                </a:solidFill>
                <a:latin typeface="+mn-ea"/>
                <a:cs typeface="+mn-cs"/>
              </a:rPr>
              <a:t>알수없음</a:t>
            </a:r>
            <a:endParaRPr lang="en-US" altLang="ko-KR" sz="1600" kern="1200" dirty="0">
              <a:solidFill>
                <a:schemeClr val="tx1"/>
              </a:solidFill>
              <a:latin typeface="+mn-ea"/>
              <a:cs typeface="+mn-cs"/>
            </a:endParaRPr>
          </a:p>
          <a:p>
            <a:endParaRPr lang="ko-KR" altLang="en-US" sz="1600" kern="1200" dirty="0">
              <a:solidFill>
                <a:schemeClr val="tx1"/>
              </a:solidFill>
              <a:latin typeface="+mn-ea"/>
              <a:cs typeface="+mn-cs"/>
            </a:endParaRPr>
          </a:p>
          <a:p>
            <a:r>
              <a:rPr lang="en-US" altLang="ko-KR" sz="1600" kern="1200" dirty="0">
                <a:solidFill>
                  <a:schemeClr val="tx1"/>
                </a:solidFill>
                <a:latin typeface="+mn-ea"/>
                <a:cs typeface="+mn-cs"/>
              </a:rPr>
              <a:t>//</a:t>
            </a:r>
            <a:r>
              <a:rPr lang="ko-KR" altLang="en-US" sz="1600" kern="1200" dirty="0">
                <a:solidFill>
                  <a:schemeClr val="tx1"/>
                </a:solidFill>
                <a:latin typeface="+mn-ea"/>
                <a:cs typeface="+mn-cs"/>
              </a:rPr>
              <a:t>메소드 </a:t>
            </a:r>
            <a:r>
              <a:rPr lang="en-US" altLang="ko-KR" sz="1600" kern="1200" dirty="0">
                <a:solidFill>
                  <a:schemeClr val="tx1"/>
                </a:solidFill>
                <a:latin typeface="+mn-ea"/>
                <a:cs typeface="+mn-cs"/>
              </a:rPr>
              <a:t>g/s</a:t>
            </a:r>
          </a:p>
          <a:p>
            <a:endParaRPr lang="ko-KR" altLang="en-US" sz="1600" kern="1200" dirty="0">
              <a:solidFill>
                <a:schemeClr val="tx1"/>
              </a:solidFill>
              <a:latin typeface="+mn-ea"/>
              <a:cs typeface="+mn-cs"/>
            </a:endParaRPr>
          </a:p>
          <a:p>
            <a:r>
              <a:rPr lang="en-US" altLang="ko-KR" sz="1600" kern="1200" dirty="0">
                <a:solidFill>
                  <a:schemeClr val="tx1"/>
                </a:solidFill>
                <a:latin typeface="+mn-ea"/>
                <a:cs typeface="+mn-cs"/>
              </a:rPr>
              <a:t>//</a:t>
            </a:r>
            <a:r>
              <a:rPr lang="ko-KR" altLang="en-US" sz="1600" kern="1200" dirty="0">
                <a:solidFill>
                  <a:schemeClr val="tx1"/>
                </a:solidFill>
                <a:latin typeface="+mn-ea"/>
                <a:cs typeface="+mn-cs"/>
              </a:rPr>
              <a:t>메소드 일반</a:t>
            </a:r>
          </a:p>
          <a:p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void write(int b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) {  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코드작성했음 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}</a:t>
            </a:r>
            <a:endParaRPr lang="en-US" altLang="ko-KR" sz="1600" b="1" kern="1200" dirty="0">
              <a:solidFill>
                <a:schemeClr val="tx1"/>
              </a:solidFill>
              <a:latin typeface="+mn-ea"/>
              <a:cs typeface="+mn-cs"/>
            </a:endParaRPr>
          </a:p>
          <a:p>
            <a:endParaRPr lang="en-US" altLang="ko-KR" sz="1200" b="1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500C3BB6-3F51-47E7-8B5C-9A306D279B19}"/>
              </a:ext>
            </a:extLst>
          </p:cNvPr>
          <p:cNvSpPr/>
          <p:nvPr/>
        </p:nvSpPr>
        <p:spPr>
          <a:xfrm>
            <a:off x="26021852" y="6271766"/>
            <a:ext cx="1023616" cy="44596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0x123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9DECAEA-2CE3-4558-92FC-9EDCEC3AE7CF}"/>
              </a:ext>
            </a:extLst>
          </p:cNvPr>
          <p:cNvSpPr txBox="1"/>
          <p:nvPr/>
        </p:nvSpPr>
        <p:spPr>
          <a:xfrm>
            <a:off x="23906653" y="5856707"/>
            <a:ext cx="365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+mn-ea"/>
              </a:rPr>
              <a:t>OutputStream</a:t>
            </a:r>
            <a:r>
              <a:rPr lang="en-US" altLang="ko-KR" dirty="0">
                <a:latin typeface="+mn-ea"/>
              </a:rPr>
              <a:t> out</a:t>
            </a:r>
            <a:endParaRPr lang="ko-KR" altLang="en-US" dirty="0">
              <a:latin typeface="+mn-ea"/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4A597461-0120-48BA-9121-13BF3747F053}"/>
              </a:ext>
            </a:extLst>
          </p:cNvPr>
          <p:cNvCxnSpPr>
            <a:cxnSpLocks/>
          </p:cNvCxnSpPr>
          <p:nvPr/>
        </p:nvCxnSpPr>
        <p:spPr>
          <a:xfrm flipH="1">
            <a:off x="24701458" y="6717734"/>
            <a:ext cx="1539965" cy="25039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2984FA2C-381D-46F3-86DB-A4E74BA54C86}"/>
              </a:ext>
            </a:extLst>
          </p:cNvPr>
          <p:cNvGrpSpPr/>
          <p:nvPr/>
        </p:nvGrpSpPr>
        <p:grpSpPr>
          <a:xfrm>
            <a:off x="28573655" y="8095829"/>
            <a:ext cx="3155008" cy="3557506"/>
            <a:chOff x="4637301" y="5846343"/>
            <a:chExt cx="3155008" cy="3557506"/>
          </a:xfrm>
        </p:grpSpPr>
        <p:sp>
          <p:nvSpPr>
            <p:cNvPr id="100" name="사각형: 둥근 모서리 118">
              <a:extLst>
                <a:ext uri="{FF2B5EF4-FFF2-40B4-BE49-F238E27FC236}">
                  <a16:creationId xmlns:a16="http://schemas.microsoft.com/office/drawing/2014/main" id="{93953BC7-3DA8-4FFB-B7F4-68CD7A34FEB7}"/>
                </a:ext>
              </a:extLst>
            </p:cNvPr>
            <p:cNvSpPr/>
            <p:nvPr/>
          </p:nvSpPr>
          <p:spPr>
            <a:xfrm>
              <a:off x="4637301" y="6253105"/>
              <a:ext cx="3155008" cy="3150744"/>
            </a:xfrm>
            <a:prstGeom prst="roundRect">
              <a:avLst>
                <a:gd name="adj" fmla="val 4489"/>
              </a:avLst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6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//</a:t>
              </a:r>
              <a:r>
                <a:rPr lang="ko-KR" altLang="en-US" sz="16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필드</a:t>
              </a:r>
            </a:p>
            <a:p>
              <a:endParaRPr lang="ko-KR" altLang="en-US" sz="1600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6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//</a:t>
              </a:r>
              <a:r>
                <a:rPr lang="ko-KR" altLang="en-US" sz="16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메소드</a:t>
              </a:r>
              <a:endParaRPr lang="en-US" altLang="ko-KR" sz="1600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600" b="1" dirty="0">
                  <a:solidFill>
                    <a:schemeClr val="tx1"/>
                  </a:solidFill>
                  <a:latin typeface="+mn-ea"/>
                </a:rPr>
                <a:t>abstract void write(int b);</a:t>
              </a:r>
              <a:endParaRPr lang="en-US" altLang="ko-KR" sz="16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51B562BD-998E-4393-9E6B-42F19403FFFB}"/>
                </a:ext>
              </a:extLst>
            </p:cNvPr>
            <p:cNvSpPr txBox="1"/>
            <p:nvPr/>
          </p:nvSpPr>
          <p:spPr>
            <a:xfrm>
              <a:off x="5419820" y="5846343"/>
              <a:ext cx="22890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latin typeface="+mn-ea"/>
                </a:rPr>
                <a:t>OutputStream</a:t>
              </a:r>
              <a:endParaRPr lang="ko-KR" altLang="en-US" b="1" dirty="0">
                <a:latin typeface="+mn-ea"/>
              </a:endParaRP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F29B7D62-ADE7-4D9F-8BC6-3B06E2F60A70}"/>
              </a:ext>
            </a:extLst>
          </p:cNvPr>
          <p:cNvSpPr txBox="1"/>
          <p:nvPr/>
        </p:nvSpPr>
        <p:spPr>
          <a:xfrm>
            <a:off x="8852054" y="10717065"/>
            <a:ext cx="48448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n-ea"/>
              </a:rPr>
              <a:t>C:\\javaStudy</a:t>
            </a:r>
            <a:r>
              <a:rPr lang="en-US" altLang="ko-KR" sz="2400" dirty="0" smtClean="0">
                <a:latin typeface="+mn-ea"/>
              </a:rPr>
              <a:t>\\</a:t>
            </a:r>
            <a:r>
              <a:rPr lang="en-US" altLang="ko-KR" sz="2400" dirty="0">
                <a:latin typeface="+mn-ea"/>
              </a:rPr>
              <a:t>byteimg.jpg</a:t>
            </a:r>
            <a:endParaRPr lang="ko-KR" altLang="en-US" sz="2400" dirty="0">
              <a:latin typeface="+mn-ea"/>
            </a:endParaRPr>
          </a:p>
          <a:p>
            <a:pPr algn="l"/>
            <a:endParaRPr lang="ko-KR" altLang="en-US" sz="2400" dirty="0" err="1">
              <a:latin typeface="+mn-ea"/>
            </a:endParaRPr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033F5204-581E-4766-BFC9-4E5E674F6C1A}"/>
              </a:ext>
            </a:extLst>
          </p:cNvPr>
          <p:cNvGrpSpPr/>
          <p:nvPr/>
        </p:nvGrpSpPr>
        <p:grpSpPr>
          <a:xfrm rot="18095813">
            <a:off x="3750845" y="5201609"/>
            <a:ext cx="1545698" cy="581667"/>
            <a:chOff x="6225775" y="5006333"/>
            <a:chExt cx="2002881" cy="581667"/>
          </a:xfrm>
          <a:solidFill>
            <a:schemeClr val="accent4"/>
          </a:solidFill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5AEA65CB-D055-42DD-9CFC-104A40AA05E7}"/>
                </a:ext>
              </a:extLst>
            </p:cNvPr>
            <p:cNvSpPr/>
            <p:nvPr/>
          </p:nvSpPr>
          <p:spPr>
            <a:xfrm>
              <a:off x="6225775" y="5006333"/>
              <a:ext cx="685543" cy="5816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0011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480962F4-11A5-4C7F-8647-B98366BFF764}"/>
                </a:ext>
              </a:extLst>
            </p:cNvPr>
            <p:cNvSpPr/>
            <p:nvPr/>
          </p:nvSpPr>
          <p:spPr>
            <a:xfrm>
              <a:off x="6878671" y="5006333"/>
              <a:ext cx="685543" cy="5816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1011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47E61BEA-332F-4AF1-A595-BD9137CF70E8}"/>
                </a:ext>
              </a:extLst>
            </p:cNvPr>
            <p:cNvSpPr/>
            <p:nvPr/>
          </p:nvSpPr>
          <p:spPr>
            <a:xfrm>
              <a:off x="7543113" y="5006333"/>
              <a:ext cx="685543" cy="5816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1011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D5DB073D-C9A6-4FBC-A769-454ACAFCEA00}"/>
              </a:ext>
            </a:extLst>
          </p:cNvPr>
          <p:cNvGrpSpPr/>
          <p:nvPr/>
        </p:nvGrpSpPr>
        <p:grpSpPr>
          <a:xfrm rot="3805606">
            <a:off x="9317312" y="8196956"/>
            <a:ext cx="1545699" cy="581670"/>
            <a:chOff x="4288404" y="5021586"/>
            <a:chExt cx="2002882" cy="581670"/>
          </a:xfrm>
          <a:solidFill>
            <a:schemeClr val="accent4"/>
          </a:solidFill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F1D7FBF9-21B6-4CA8-AB22-4AC29A68D93E}"/>
                </a:ext>
              </a:extLst>
            </p:cNvPr>
            <p:cNvSpPr/>
            <p:nvPr/>
          </p:nvSpPr>
          <p:spPr>
            <a:xfrm>
              <a:off x="4288404" y="5021586"/>
              <a:ext cx="685543" cy="5816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0011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A899CBEF-C029-4615-8BA1-13876FA6F792}"/>
                </a:ext>
              </a:extLst>
            </p:cNvPr>
            <p:cNvSpPr/>
            <p:nvPr/>
          </p:nvSpPr>
          <p:spPr>
            <a:xfrm>
              <a:off x="4941302" y="5021589"/>
              <a:ext cx="685543" cy="5816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1011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8757825E-0260-47DF-98EC-3AF12D3DA973}"/>
                </a:ext>
              </a:extLst>
            </p:cNvPr>
            <p:cNvSpPr/>
            <p:nvPr/>
          </p:nvSpPr>
          <p:spPr>
            <a:xfrm>
              <a:off x="5605743" y="5021586"/>
              <a:ext cx="685543" cy="5816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1011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</p:grpSp>
      <p:cxnSp>
        <p:nvCxnSpPr>
          <p:cNvPr id="6" name="직선 연결선 5"/>
          <p:cNvCxnSpPr/>
          <p:nvPr/>
        </p:nvCxnSpPr>
        <p:spPr>
          <a:xfrm>
            <a:off x="651968" y="8248751"/>
            <a:ext cx="11088914" cy="0"/>
          </a:xfrm>
          <a:prstGeom prst="line">
            <a:avLst/>
          </a:prstGeom>
          <a:ln w="762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19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C16CABA3-1474-42ED-8F5E-B5D444904EF5}"/>
              </a:ext>
            </a:extLst>
          </p:cNvPr>
          <p:cNvSpPr txBox="1"/>
          <p:nvPr/>
        </p:nvSpPr>
        <p:spPr>
          <a:xfrm>
            <a:off x="426073" y="514094"/>
            <a:ext cx="6973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*</a:t>
            </a:r>
            <a:r>
              <a:rPr lang="en-US" altLang="ko-KR" sz="2400" b="1" dirty="0" err="1">
                <a:solidFill>
                  <a:srgbClr val="0070C0"/>
                </a:solidFill>
                <a:latin typeface="+mn-ea"/>
              </a:rPr>
              <a:t>InputStream</a:t>
            </a:r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2400" b="1" dirty="0" err="1">
                <a:solidFill>
                  <a:srgbClr val="0070C0"/>
                </a:solidFill>
                <a:latin typeface="+mn-ea"/>
              </a:rPr>
              <a:t>Outputstream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  </a:t>
            </a:r>
            <a:r>
              <a:rPr lang="ko-KR" altLang="en-US" sz="2400" b="1" dirty="0" err="1">
                <a:solidFill>
                  <a:srgbClr val="0070C0"/>
                </a:solidFill>
                <a:latin typeface="+mn-ea"/>
              </a:rPr>
              <a:t>주스트림만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 사용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07EC7E7-CD38-4901-AC3C-40CE95C92C5B}"/>
              </a:ext>
            </a:extLst>
          </p:cNvPr>
          <p:cNvGrpSpPr/>
          <p:nvPr/>
        </p:nvGrpSpPr>
        <p:grpSpPr>
          <a:xfrm rot="1902505">
            <a:off x="3752849" y="2258006"/>
            <a:ext cx="609600" cy="8267700"/>
            <a:chOff x="11734800" y="1276350"/>
            <a:chExt cx="609600" cy="8267700"/>
          </a:xfrm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3DDAFA3A-0DB9-4C30-820A-E855D627F67B}"/>
                </a:ext>
              </a:extLst>
            </p:cNvPr>
            <p:cNvCxnSpPr/>
            <p:nvPr/>
          </p:nvCxnSpPr>
          <p:spPr>
            <a:xfrm>
              <a:off x="11734800" y="1276350"/>
              <a:ext cx="0" cy="82677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357E4F9D-9FD1-485F-B544-62D3E39AC6BB}"/>
                </a:ext>
              </a:extLst>
            </p:cNvPr>
            <p:cNvCxnSpPr/>
            <p:nvPr/>
          </p:nvCxnSpPr>
          <p:spPr>
            <a:xfrm>
              <a:off x="12344400" y="1276350"/>
              <a:ext cx="0" cy="82677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90CF349-8BEF-4AAF-A1B8-0EA72B60F89A}"/>
              </a:ext>
            </a:extLst>
          </p:cNvPr>
          <p:cNvSpPr/>
          <p:nvPr/>
        </p:nvSpPr>
        <p:spPr>
          <a:xfrm>
            <a:off x="1105991" y="9629505"/>
            <a:ext cx="2076450" cy="781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img.jpg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9B7D62-ADE7-4D9F-8BC6-3B06E2F60A70}"/>
              </a:ext>
            </a:extLst>
          </p:cNvPr>
          <p:cNvSpPr txBox="1"/>
          <p:nvPr/>
        </p:nvSpPr>
        <p:spPr>
          <a:xfrm>
            <a:off x="1105991" y="10717065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latin typeface="+mn-ea"/>
              </a:rPr>
              <a:t>C:\\javaStudy\\img.jpg</a:t>
            </a:r>
            <a:endParaRPr lang="ko-KR" altLang="en-US" sz="2400" dirty="0" err="1">
              <a:latin typeface="+mn-ea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044FC6FF-3FA6-4861-91BC-17982823EA1F}"/>
              </a:ext>
            </a:extLst>
          </p:cNvPr>
          <p:cNvSpPr/>
          <p:nvPr/>
        </p:nvSpPr>
        <p:spPr>
          <a:xfrm>
            <a:off x="5704523" y="1422400"/>
            <a:ext cx="2057400" cy="2057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</a:rPr>
              <a:t>프로그램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E0AACF1-63EE-403C-A506-E1844CA0153A}"/>
              </a:ext>
            </a:extLst>
          </p:cNvPr>
          <p:cNvSpPr txBox="1"/>
          <p:nvPr/>
        </p:nvSpPr>
        <p:spPr>
          <a:xfrm rot="18087209">
            <a:off x="943100" y="5191933"/>
            <a:ext cx="47762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200" b="1" dirty="0" err="1">
                <a:solidFill>
                  <a:srgbClr val="000000"/>
                </a:solidFill>
                <a:latin typeface="+mn-ea"/>
              </a:rPr>
              <a:t>InputStream</a:t>
            </a:r>
            <a:r>
              <a:rPr lang="en-US" altLang="ko-KR" sz="3200" b="1" dirty="0">
                <a:solidFill>
                  <a:srgbClr val="000000"/>
                </a:solidFill>
                <a:latin typeface="+mn-ea"/>
              </a:rPr>
              <a:t> </a:t>
            </a:r>
          </a:p>
          <a:p>
            <a:pPr algn="l"/>
            <a:r>
              <a:rPr lang="en-US" altLang="ko-KR" sz="3200" b="1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3200" b="1" dirty="0" err="1">
                <a:solidFill>
                  <a:srgbClr val="000000"/>
                </a:solidFill>
                <a:latin typeface="+mn-ea"/>
              </a:rPr>
              <a:t>FileInputStream</a:t>
            </a:r>
            <a:r>
              <a:rPr lang="en-US" altLang="ko-KR" sz="3200" b="1" dirty="0">
                <a:solidFill>
                  <a:srgbClr val="000000"/>
                </a:solidFill>
                <a:latin typeface="+mn-ea"/>
              </a:rPr>
              <a:t>)   in</a:t>
            </a:r>
            <a:endParaRPr lang="ko-KR" altLang="en-US" sz="3200" b="1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72C1A7C-3BA9-4598-9463-94CD2262D1C2}"/>
              </a:ext>
            </a:extLst>
          </p:cNvPr>
          <p:cNvSpPr txBox="1"/>
          <p:nvPr/>
        </p:nvSpPr>
        <p:spPr>
          <a:xfrm rot="18087209">
            <a:off x="855535" y="5948600"/>
            <a:ext cx="6476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  </a:t>
            </a:r>
            <a:r>
              <a:rPr lang="en-US" altLang="ko-KR" sz="3600" dirty="0">
                <a:solidFill>
                  <a:srgbClr val="C00000"/>
                </a:solidFill>
                <a:latin typeface="+mn-ea"/>
              </a:rPr>
              <a:t>-1 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     1011     1011     0100     </a:t>
            </a:r>
            <a:r>
              <a:rPr lang="en-US" altLang="ko-KR" sz="2400" dirty="0" smtClean="0">
                <a:solidFill>
                  <a:srgbClr val="000000"/>
                </a:solidFill>
                <a:latin typeface="+mn-ea"/>
              </a:rPr>
              <a:t>0011</a:t>
            </a:r>
            <a:endParaRPr lang="ko-KR" altLang="en-US" sz="24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A4373C0-9C4D-4160-8EBB-A8596829F590}"/>
              </a:ext>
            </a:extLst>
          </p:cNvPr>
          <p:cNvSpPr txBox="1"/>
          <p:nvPr/>
        </p:nvSpPr>
        <p:spPr>
          <a:xfrm rot="3892465">
            <a:off x="6034269" y="5915535"/>
            <a:ext cx="591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1011     1011     0100     0011     0001</a:t>
            </a:r>
            <a:endParaRPr lang="ko-KR" altLang="en-US" sz="2400" dirty="0" err="1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D41E2CD8-8201-4CE0-8E3A-02B78621F724}"/>
              </a:ext>
            </a:extLst>
          </p:cNvPr>
          <p:cNvGrpSpPr/>
          <p:nvPr/>
        </p:nvGrpSpPr>
        <p:grpSpPr>
          <a:xfrm rot="20102782">
            <a:off x="8997075" y="2651126"/>
            <a:ext cx="609600" cy="8267700"/>
            <a:chOff x="11734800" y="1276350"/>
            <a:chExt cx="609600" cy="8267700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6E0C596E-472B-4857-BF2F-362AF5A220B3}"/>
                </a:ext>
              </a:extLst>
            </p:cNvPr>
            <p:cNvCxnSpPr/>
            <p:nvPr/>
          </p:nvCxnSpPr>
          <p:spPr>
            <a:xfrm>
              <a:off x="11734800" y="1276350"/>
              <a:ext cx="0" cy="82677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0911943A-81B8-4CEF-9A94-187B238D158E}"/>
                </a:ext>
              </a:extLst>
            </p:cNvPr>
            <p:cNvCxnSpPr/>
            <p:nvPr/>
          </p:nvCxnSpPr>
          <p:spPr>
            <a:xfrm>
              <a:off x="12344400" y="1276350"/>
              <a:ext cx="0" cy="82677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B334D09-9569-4C6F-9FF1-D8F0433B0CA1}"/>
              </a:ext>
            </a:extLst>
          </p:cNvPr>
          <p:cNvSpPr/>
          <p:nvPr/>
        </p:nvSpPr>
        <p:spPr>
          <a:xfrm>
            <a:off x="10083084" y="9880470"/>
            <a:ext cx="2076450" cy="781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byteimg.jpg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7C67708-A98D-4358-BCDF-641454D12880}"/>
              </a:ext>
            </a:extLst>
          </p:cNvPr>
          <p:cNvSpPr txBox="1"/>
          <p:nvPr/>
        </p:nvSpPr>
        <p:spPr>
          <a:xfrm rot="3907679">
            <a:off x="7369638" y="5678737"/>
            <a:ext cx="54661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200" b="1" dirty="0" err="1">
                <a:solidFill>
                  <a:srgbClr val="000000"/>
                </a:solidFill>
                <a:latin typeface="+mn-ea"/>
              </a:rPr>
              <a:t>OutputStream</a:t>
            </a:r>
            <a:r>
              <a:rPr lang="en-US" altLang="ko-KR" sz="3200" b="1" dirty="0">
                <a:solidFill>
                  <a:srgbClr val="000000"/>
                </a:solidFill>
                <a:latin typeface="+mn-ea"/>
              </a:rPr>
              <a:t> </a:t>
            </a:r>
          </a:p>
          <a:p>
            <a:pPr algn="l"/>
            <a:r>
              <a:rPr lang="en-US" altLang="ko-KR" sz="3200" b="1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3200" b="1" dirty="0" err="1">
                <a:solidFill>
                  <a:srgbClr val="000000"/>
                </a:solidFill>
                <a:latin typeface="+mn-ea"/>
              </a:rPr>
              <a:t>FileOutputStream</a:t>
            </a:r>
            <a:r>
              <a:rPr lang="en-US" altLang="ko-KR" sz="3200" b="1" dirty="0">
                <a:solidFill>
                  <a:srgbClr val="000000"/>
                </a:solidFill>
                <a:latin typeface="+mn-ea"/>
              </a:rPr>
              <a:t>)   out</a:t>
            </a:r>
            <a:endParaRPr lang="ko-KR" altLang="en-US" sz="3200" b="1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DFC105-8F7E-476C-B78A-28FAF9769D38}"/>
              </a:ext>
            </a:extLst>
          </p:cNvPr>
          <p:cNvSpPr txBox="1"/>
          <p:nvPr/>
        </p:nvSpPr>
        <p:spPr>
          <a:xfrm>
            <a:off x="13340709" y="1604742"/>
            <a:ext cx="18895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>
                <a:latin typeface="+mn-ea"/>
              </a:rPr>
              <a:t>스태틱</a:t>
            </a:r>
            <a:endParaRPr lang="ko-KR" altLang="en-US" sz="3200" b="1" dirty="0">
              <a:latin typeface="+mn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FE6EF07-3F07-4A2B-AA9B-F03C7651D58F}"/>
              </a:ext>
            </a:extLst>
          </p:cNvPr>
          <p:cNvSpPr txBox="1"/>
          <p:nvPr/>
        </p:nvSpPr>
        <p:spPr>
          <a:xfrm>
            <a:off x="13340709" y="6464224"/>
            <a:ext cx="18895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+mn-ea"/>
              </a:rPr>
              <a:t>스택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35A8825-39F7-42B5-9A45-5B7CDB3AE01E}"/>
              </a:ext>
            </a:extLst>
          </p:cNvPr>
          <p:cNvSpPr txBox="1"/>
          <p:nvPr/>
        </p:nvSpPr>
        <p:spPr>
          <a:xfrm>
            <a:off x="13407919" y="8702721"/>
            <a:ext cx="18895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>
                <a:latin typeface="+mn-ea"/>
              </a:rPr>
              <a:t>힙</a:t>
            </a:r>
            <a:endParaRPr lang="ko-KR" altLang="en-US" sz="3200" b="1" dirty="0">
              <a:latin typeface="+mn-ea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552C5562-6337-4922-8F6F-C28772EA813F}"/>
              </a:ext>
            </a:extLst>
          </p:cNvPr>
          <p:cNvCxnSpPr>
            <a:cxnSpLocks/>
          </p:cNvCxnSpPr>
          <p:nvPr/>
        </p:nvCxnSpPr>
        <p:spPr>
          <a:xfrm>
            <a:off x="13378735" y="2427115"/>
            <a:ext cx="176394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96CABEA4-44CF-4954-AD15-B158B29337EA}"/>
              </a:ext>
            </a:extLst>
          </p:cNvPr>
          <p:cNvCxnSpPr>
            <a:cxnSpLocks/>
          </p:cNvCxnSpPr>
          <p:nvPr/>
        </p:nvCxnSpPr>
        <p:spPr>
          <a:xfrm>
            <a:off x="13340709" y="8023905"/>
            <a:ext cx="176774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0EBF78B3-302E-43ED-8E5E-0C755B7A7E40}"/>
              </a:ext>
            </a:extLst>
          </p:cNvPr>
          <p:cNvSpPr txBox="1"/>
          <p:nvPr/>
        </p:nvSpPr>
        <p:spPr>
          <a:xfrm>
            <a:off x="15943571" y="9419292"/>
            <a:ext cx="3530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+mn-ea"/>
              </a:rPr>
              <a:t>FileInputStream</a:t>
            </a:r>
            <a:endParaRPr lang="ko-KR" altLang="en-US" b="1" dirty="0">
              <a:latin typeface="+mn-ea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782A8AB-750A-4FBD-8A08-1575A97E9F05}"/>
              </a:ext>
            </a:extLst>
          </p:cNvPr>
          <p:cNvSpPr txBox="1"/>
          <p:nvPr/>
        </p:nvSpPr>
        <p:spPr>
          <a:xfrm>
            <a:off x="14512112" y="9409848"/>
            <a:ext cx="1009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0x123  </a:t>
            </a:r>
            <a:endParaRPr lang="ko-KR" altLang="en-US" b="1" dirty="0">
              <a:latin typeface="+mn-ea"/>
            </a:endParaRPr>
          </a:p>
        </p:txBody>
      </p:sp>
      <p:sp>
        <p:nvSpPr>
          <p:cNvPr id="86" name="사각형: 둥근 모서리 34">
            <a:extLst>
              <a:ext uri="{FF2B5EF4-FFF2-40B4-BE49-F238E27FC236}">
                <a16:creationId xmlns:a16="http://schemas.microsoft.com/office/drawing/2014/main" id="{064CEFC3-BD80-4BD4-933B-0B47F9C8F6C4}"/>
              </a:ext>
            </a:extLst>
          </p:cNvPr>
          <p:cNvSpPr/>
          <p:nvPr/>
        </p:nvSpPr>
        <p:spPr>
          <a:xfrm>
            <a:off x="14394683" y="9848376"/>
            <a:ext cx="4444785" cy="5089063"/>
          </a:xfrm>
          <a:prstGeom prst="roundRect">
            <a:avLst>
              <a:gd name="adj" fmla="val 4489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kern="1200" dirty="0">
                <a:solidFill>
                  <a:schemeClr val="tx1"/>
                </a:solidFill>
                <a:latin typeface="+mn-ea"/>
                <a:cs typeface="+mn-cs"/>
              </a:rPr>
              <a:t>//</a:t>
            </a:r>
            <a:r>
              <a:rPr lang="ko-KR" altLang="en-US" sz="1600" kern="1200" dirty="0">
                <a:solidFill>
                  <a:schemeClr val="tx1"/>
                </a:solidFill>
                <a:latin typeface="+mn-ea"/>
                <a:cs typeface="+mn-cs"/>
              </a:rPr>
              <a:t>필드</a:t>
            </a:r>
          </a:p>
          <a:p>
            <a:r>
              <a:rPr lang="en-US" altLang="ko-KR" sz="1600" kern="1200" dirty="0">
                <a:solidFill>
                  <a:schemeClr val="tx1"/>
                </a:solidFill>
                <a:latin typeface="+mn-ea"/>
                <a:cs typeface="+mn-cs"/>
              </a:rPr>
              <a:t>//</a:t>
            </a:r>
            <a:r>
              <a:rPr lang="ko-KR" altLang="en-US" sz="1600" kern="1200" dirty="0" err="1">
                <a:solidFill>
                  <a:schemeClr val="tx1"/>
                </a:solidFill>
                <a:latin typeface="+mn-ea"/>
                <a:cs typeface="+mn-cs"/>
              </a:rPr>
              <a:t>알수없음</a:t>
            </a:r>
            <a:endParaRPr lang="en-US" altLang="ko-KR" sz="1600" kern="1200" dirty="0">
              <a:solidFill>
                <a:schemeClr val="tx1"/>
              </a:solidFill>
              <a:latin typeface="+mn-ea"/>
              <a:cs typeface="+mn-cs"/>
            </a:endParaRPr>
          </a:p>
          <a:p>
            <a:endParaRPr lang="ko-KR" altLang="en-US" sz="1600" kern="1200" dirty="0">
              <a:solidFill>
                <a:schemeClr val="tx1"/>
              </a:solidFill>
              <a:latin typeface="+mn-ea"/>
              <a:cs typeface="+mn-cs"/>
            </a:endParaRPr>
          </a:p>
          <a:p>
            <a:r>
              <a:rPr lang="en-US" altLang="ko-KR" sz="1600" kern="1200" dirty="0">
                <a:solidFill>
                  <a:schemeClr val="tx1"/>
                </a:solidFill>
                <a:latin typeface="+mn-ea"/>
                <a:cs typeface="+mn-cs"/>
              </a:rPr>
              <a:t>//</a:t>
            </a:r>
            <a:r>
              <a:rPr lang="ko-KR" altLang="en-US" sz="1600" kern="1200" dirty="0">
                <a:solidFill>
                  <a:schemeClr val="tx1"/>
                </a:solidFill>
                <a:latin typeface="+mn-ea"/>
                <a:cs typeface="+mn-cs"/>
              </a:rPr>
              <a:t>메소드 </a:t>
            </a:r>
            <a:r>
              <a:rPr lang="en-US" altLang="ko-KR" sz="1600" kern="1200" dirty="0">
                <a:solidFill>
                  <a:schemeClr val="tx1"/>
                </a:solidFill>
                <a:latin typeface="+mn-ea"/>
                <a:cs typeface="+mn-cs"/>
              </a:rPr>
              <a:t>g/s</a:t>
            </a:r>
          </a:p>
          <a:p>
            <a:endParaRPr lang="ko-KR" altLang="en-US" sz="1600" kern="1200" dirty="0">
              <a:solidFill>
                <a:schemeClr val="tx1"/>
              </a:solidFill>
              <a:latin typeface="+mn-ea"/>
              <a:cs typeface="+mn-cs"/>
            </a:endParaRPr>
          </a:p>
          <a:p>
            <a:r>
              <a:rPr lang="en-US" altLang="ko-KR" sz="1600" kern="1200" dirty="0">
                <a:solidFill>
                  <a:schemeClr val="tx1"/>
                </a:solidFill>
                <a:latin typeface="+mn-ea"/>
                <a:cs typeface="+mn-cs"/>
              </a:rPr>
              <a:t>//</a:t>
            </a:r>
            <a:r>
              <a:rPr lang="ko-KR" altLang="en-US" sz="1600" kern="1200" dirty="0">
                <a:solidFill>
                  <a:schemeClr val="tx1"/>
                </a:solidFill>
                <a:latin typeface="+mn-ea"/>
                <a:cs typeface="+mn-cs"/>
              </a:rPr>
              <a:t>메소드 일반</a:t>
            </a:r>
          </a:p>
          <a:p>
            <a:r>
              <a:rPr lang="en-US" altLang="ko-KR" sz="16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int read() </a:t>
            </a:r>
            <a:r>
              <a:rPr lang="en-US" altLang="ko-KR" sz="1600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{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코드작성했음 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} </a:t>
            </a:r>
            <a:endParaRPr lang="en-US" altLang="ko-KR" sz="1600" b="1" kern="1200" dirty="0">
              <a:solidFill>
                <a:schemeClr val="tx1"/>
              </a:solidFill>
              <a:latin typeface="+mn-ea"/>
              <a:cs typeface="+mn-cs"/>
            </a:endParaRPr>
          </a:p>
          <a:p>
            <a:endParaRPr lang="en-US" altLang="ko-KR" sz="1200" b="1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C077B659-1C8B-4F83-8793-CAE50EDE7B2B}"/>
              </a:ext>
            </a:extLst>
          </p:cNvPr>
          <p:cNvSpPr/>
          <p:nvPr/>
        </p:nvSpPr>
        <p:spPr>
          <a:xfrm>
            <a:off x="16282729" y="6271766"/>
            <a:ext cx="1023616" cy="44596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0x123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9D39E86-3A0C-4AE6-B561-41FAE935651E}"/>
              </a:ext>
            </a:extLst>
          </p:cNvPr>
          <p:cNvSpPr txBox="1"/>
          <p:nvPr/>
        </p:nvSpPr>
        <p:spPr>
          <a:xfrm>
            <a:off x="15596540" y="5876671"/>
            <a:ext cx="365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+mn-ea"/>
              </a:rPr>
              <a:t>InputStream</a:t>
            </a:r>
            <a:r>
              <a:rPr lang="en-US" altLang="ko-KR" dirty="0">
                <a:latin typeface="+mn-ea"/>
              </a:rPr>
              <a:t> in</a:t>
            </a:r>
            <a:endParaRPr lang="ko-KR" altLang="en-US" dirty="0">
              <a:latin typeface="+mn-ea"/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7DC5BE91-4D3F-4D2F-90CA-31F729B48731}"/>
              </a:ext>
            </a:extLst>
          </p:cNvPr>
          <p:cNvCxnSpPr>
            <a:cxnSpLocks/>
          </p:cNvCxnSpPr>
          <p:nvPr/>
        </p:nvCxnSpPr>
        <p:spPr>
          <a:xfrm flipH="1">
            <a:off x="14962335" y="6717734"/>
            <a:ext cx="1539965" cy="25039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5ABE1715-3C3E-4833-BBC5-2C321B31D8DC}"/>
              </a:ext>
            </a:extLst>
          </p:cNvPr>
          <p:cNvGrpSpPr/>
          <p:nvPr/>
        </p:nvGrpSpPr>
        <p:grpSpPr>
          <a:xfrm>
            <a:off x="18834532" y="8095829"/>
            <a:ext cx="3155008" cy="3557506"/>
            <a:chOff x="4637301" y="5846343"/>
            <a:chExt cx="3155008" cy="3557506"/>
          </a:xfrm>
        </p:grpSpPr>
        <p:sp>
          <p:nvSpPr>
            <p:cNvPr id="91" name="사각형: 둥근 모서리 56">
              <a:extLst>
                <a:ext uri="{FF2B5EF4-FFF2-40B4-BE49-F238E27FC236}">
                  <a16:creationId xmlns:a16="http://schemas.microsoft.com/office/drawing/2014/main" id="{D69D7B9C-F634-4305-9BA3-356D649859F0}"/>
                </a:ext>
              </a:extLst>
            </p:cNvPr>
            <p:cNvSpPr/>
            <p:nvPr/>
          </p:nvSpPr>
          <p:spPr>
            <a:xfrm>
              <a:off x="4637301" y="6253105"/>
              <a:ext cx="3155008" cy="3150744"/>
            </a:xfrm>
            <a:prstGeom prst="roundRect">
              <a:avLst>
                <a:gd name="adj" fmla="val 4489"/>
              </a:avLst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6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//</a:t>
              </a:r>
              <a:r>
                <a:rPr lang="ko-KR" altLang="en-US" sz="16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필드</a:t>
              </a:r>
            </a:p>
            <a:p>
              <a:endParaRPr lang="ko-KR" altLang="en-US" sz="1600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6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//</a:t>
              </a:r>
              <a:r>
                <a:rPr lang="ko-KR" altLang="en-US" sz="16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메소드</a:t>
              </a:r>
              <a:endParaRPr lang="en-US" altLang="ko-KR" sz="1600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600" b="1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abstract int read</a:t>
              </a:r>
              <a:r>
                <a:rPr lang="en-US" altLang="ko-KR" sz="1600" b="1" kern="1200" dirty="0" smtClean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()</a:t>
              </a:r>
            </a:p>
            <a:p>
              <a:endParaRPr lang="en-US" altLang="ko-KR" sz="1600" b="1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600" b="1" kern="1200" dirty="0" smtClean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close()</a:t>
              </a:r>
              <a:endParaRPr lang="en-US" altLang="ko-KR" sz="16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3C833E39-D5A3-40AC-A902-23DD83A735AB}"/>
                </a:ext>
              </a:extLst>
            </p:cNvPr>
            <p:cNvSpPr txBox="1"/>
            <p:nvPr/>
          </p:nvSpPr>
          <p:spPr>
            <a:xfrm>
              <a:off x="5419820" y="5846343"/>
              <a:ext cx="22890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latin typeface="+mn-ea"/>
                </a:rPr>
                <a:t>InputStream</a:t>
              </a:r>
              <a:endParaRPr lang="ko-KR" altLang="en-US" b="1" dirty="0">
                <a:latin typeface="+mn-ea"/>
              </a:endParaRPr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1D3634B2-4DC2-4293-887D-23F134D2FB5A}"/>
              </a:ext>
            </a:extLst>
          </p:cNvPr>
          <p:cNvSpPr txBox="1"/>
          <p:nvPr/>
        </p:nvSpPr>
        <p:spPr>
          <a:xfrm>
            <a:off x="25682695" y="9419292"/>
            <a:ext cx="2568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+mn-ea"/>
              </a:rPr>
              <a:t>FileOutputStream</a:t>
            </a:r>
            <a:endParaRPr lang="ko-KR" altLang="en-US" b="1" dirty="0">
              <a:latin typeface="+mn-ea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5960449-0960-46BF-A498-03D94394288D}"/>
              </a:ext>
            </a:extLst>
          </p:cNvPr>
          <p:cNvSpPr txBox="1"/>
          <p:nvPr/>
        </p:nvSpPr>
        <p:spPr>
          <a:xfrm>
            <a:off x="24251235" y="9409848"/>
            <a:ext cx="1009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0x123  </a:t>
            </a:r>
            <a:endParaRPr lang="ko-KR" altLang="en-US" b="1" dirty="0">
              <a:latin typeface="+mn-ea"/>
            </a:endParaRPr>
          </a:p>
        </p:txBody>
      </p:sp>
      <p:sp>
        <p:nvSpPr>
          <p:cNvPr id="95" name="사각형: 둥근 모서리 113">
            <a:extLst>
              <a:ext uri="{FF2B5EF4-FFF2-40B4-BE49-F238E27FC236}">
                <a16:creationId xmlns:a16="http://schemas.microsoft.com/office/drawing/2014/main" id="{C620A27D-E702-4FC8-AECC-DA4FB6D73F43}"/>
              </a:ext>
            </a:extLst>
          </p:cNvPr>
          <p:cNvSpPr/>
          <p:nvPr/>
        </p:nvSpPr>
        <p:spPr>
          <a:xfrm>
            <a:off x="24133806" y="9848376"/>
            <a:ext cx="4444785" cy="5089063"/>
          </a:xfrm>
          <a:prstGeom prst="roundRect">
            <a:avLst>
              <a:gd name="adj" fmla="val 4489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kern="1200" dirty="0">
                <a:solidFill>
                  <a:schemeClr val="tx1"/>
                </a:solidFill>
                <a:latin typeface="+mn-ea"/>
                <a:cs typeface="+mn-cs"/>
              </a:rPr>
              <a:t>//</a:t>
            </a:r>
            <a:r>
              <a:rPr lang="ko-KR" altLang="en-US" sz="1600" kern="1200" dirty="0">
                <a:solidFill>
                  <a:schemeClr val="tx1"/>
                </a:solidFill>
                <a:latin typeface="+mn-ea"/>
                <a:cs typeface="+mn-cs"/>
              </a:rPr>
              <a:t>필드</a:t>
            </a:r>
          </a:p>
          <a:p>
            <a:r>
              <a:rPr lang="en-US" altLang="ko-KR" sz="1600" kern="1200" dirty="0">
                <a:solidFill>
                  <a:schemeClr val="tx1"/>
                </a:solidFill>
                <a:latin typeface="+mn-ea"/>
                <a:cs typeface="+mn-cs"/>
              </a:rPr>
              <a:t>//</a:t>
            </a:r>
            <a:r>
              <a:rPr lang="ko-KR" altLang="en-US" sz="1600" kern="1200" dirty="0" err="1">
                <a:solidFill>
                  <a:schemeClr val="tx1"/>
                </a:solidFill>
                <a:latin typeface="+mn-ea"/>
                <a:cs typeface="+mn-cs"/>
              </a:rPr>
              <a:t>알수없음</a:t>
            </a:r>
            <a:endParaRPr lang="en-US" altLang="ko-KR" sz="1600" kern="1200" dirty="0">
              <a:solidFill>
                <a:schemeClr val="tx1"/>
              </a:solidFill>
              <a:latin typeface="+mn-ea"/>
              <a:cs typeface="+mn-cs"/>
            </a:endParaRPr>
          </a:p>
          <a:p>
            <a:endParaRPr lang="ko-KR" altLang="en-US" sz="1600" kern="1200" dirty="0">
              <a:solidFill>
                <a:schemeClr val="tx1"/>
              </a:solidFill>
              <a:latin typeface="+mn-ea"/>
              <a:cs typeface="+mn-cs"/>
            </a:endParaRPr>
          </a:p>
          <a:p>
            <a:r>
              <a:rPr lang="en-US" altLang="ko-KR" sz="1600" kern="1200" dirty="0">
                <a:solidFill>
                  <a:schemeClr val="tx1"/>
                </a:solidFill>
                <a:latin typeface="+mn-ea"/>
                <a:cs typeface="+mn-cs"/>
              </a:rPr>
              <a:t>//</a:t>
            </a:r>
            <a:r>
              <a:rPr lang="ko-KR" altLang="en-US" sz="1600" kern="1200" dirty="0">
                <a:solidFill>
                  <a:schemeClr val="tx1"/>
                </a:solidFill>
                <a:latin typeface="+mn-ea"/>
                <a:cs typeface="+mn-cs"/>
              </a:rPr>
              <a:t>메소드 </a:t>
            </a:r>
            <a:r>
              <a:rPr lang="en-US" altLang="ko-KR" sz="1600" kern="1200" dirty="0">
                <a:solidFill>
                  <a:schemeClr val="tx1"/>
                </a:solidFill>
                <a:latin typeface="+mn-ea"/>
                <a:cs typeface="+mn-cs"/>
              </a:rPr>
              <a:t>g/s</a:t>
            </a:r>
          </a:p>
          <a:p>
            <a:endParaRPr lang="ko-KR" altLang="en-US" sz="1600" kern="1200" dirty="0">
              <a:solidFill>
                <a:schemeClr val="tx1"/>
              </a:solidFill>
              <a:latin typeface="+mn-ea"/>
              <a:cs typeface="+mn-cs"/>
            </a:endParaRPr>
          </a:p>
          <a:p>
            <a:r>
              <a:rPr lang="en-US" altLang="ko-KR" sz="1600" kern="1200" dirty="0">
                <a:solidFill>
                  <a:schemeClr val="tx1"/>
                </a:solidFill>
                <a:latin typeface="+mn-ea"/>
                <a:cs typeface="+mn-cs"/>
              </a:rPr>
              <a:t>//</a:t>
            </a:r>
            <a:r>
              <a:rPr lang="ko-KR" altLang="en-US" sz="1600" kern="1200" dirty="0">
                <a:solidFill>
                  <a:schemeClr val="tx1"/>
                </a:solidFill>
                <a:latin typeface="+mn-ea"/>
                <a:cs typeface="+mn-cs"/>
              </a:rPr>
              <a:t>메소드 일반</a:t>
            </a:r>
          </a:p>
          <a:p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void write(int b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) {  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코드작성했음 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}</a:t>
            </a:r>
            <a:endParaRPr lang="en-US" altLang="ko-KR" sz="1600" b="1" kern="1200" dirty="0">
              <a:solidFill>
                <a:schemeClr val="tx1"/>
              </a:solidFill>
              <a:latin typeface="+mn-ea"/>
              <a:cs typeface="+mn-cs"/>
            </a:endParaRPr>
          </a:p>
          <a:p>
            <a:endParaRPr lang="en-US" altLang="ko-KR" sz="1200" b="1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500C3BB6-3F51-47E7-8B5C-9A306D279B19}"/>
              </a:ext>
            </a:extLst>
          </p:cNvPr>
          <p:cNvSpPr/>
          <p:nvPr/>
        </p:nvSpPr>
        <p:spPr>
          <a:xfrm>
            <a:off x="26021852" y="6271766"/>
            <a:ext cx="1023616" cy="44596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0x123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9DECAEA-2CE3-4558-92FC-9EDCEC3AE7CF}"/>
              </a:ext>
            </a:extLst>
          </p:cNvPr>
          <p:cNvSpPr txBox="1"/>
          <p:nvPr/>
        </p:nvSpPr>
        <p:spPr>
          <a:xfrm>
            <a:off x="23906653" y="5856707"/>
            <a:ext cx="365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+mn-ea"/>
              </a:rPr>
              <a:t>OutputStream</a:t>
            </a:r>
            <a:r>
              <a:rPr lang="en-US" altLang="ko-KR" dirty="0">
                <a:latin typeface="+mn-ea"/>
              </a:rPr>
              <a:t> out</a:t>
            </a:r>
            <a:endParaRPr lang="ko-KR" altLang="en-US" dirty="0">
              <a:latin typeface="+mn-ea"/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4A597461-0120-48BA-9121-13BF3747F053}"/>
              </a:ext>
            </a:extLst>
          </p:cNvPr>
          <p:cNvCxnSpPr>
            <a:cxnSpLocks/>
          </p:cNvCxnSpPr>
          <p:nvPr/>
        </p:nvCxnSpPr>
        <p:spPr>
          <a:xfrm flipH="1">
            <a:off x="24701458" y="6717734"/>
            <a:ext cx="1539965" cy="25039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2984FA2C-381D-46F3-86DB-A4E74BA54C86}"/>
              </a:ext>
            </a:extLst>
          </p:cNvPr>
          <p:cNvGrpSpPr/>
          <p:nvPr/>
        </p:nvGrpSpPr>
        <p:grpSpPr>
          <a:xfrm>
            <a:off x="28573655" y="8095829"/>
            <a:ext cx="3155008" cy="3557506"/>
            <a:chOff x="4637301" y="5846343"/>
            <a:chExt cx="3155008" cy="3557506"/>
          </a:xfrm>
        </p:grpSpPr>
        <p:sp>
          <p:nvSpPr>
            <p:cNvPr id="100" name="사각형: 둥근 모서리 118">
              <a:extLst>
                <a:ext uri="{FF2B5EF4-FFF2-40B4-BE49-F238E27FC236}">
                  <a16:creationId xmlns:a16="http://schemas.microsoft.com/office/drawing/2014/main" id="{93953BC7-3DA8-4FFB-B7F4-68CD7A34FEB7}"/>
                </a:ext>
              </a:extLst>
            </p:cNvPr>
            <p:cNvSpPr/>
            <p:nvPr/>
          </p:nvSpPr>
          <p:spPr>
            <a:xfrm>
              <a:off x="4637301" y="6253105"/>
              <a:ext cx="3155008" cy="3150744"/>
            </a:xfrm>
            <a:prstGeom prst="roundRect">
              <a:avLst>
                <a:gd name="adj" fmla="val 4489"/>
              </a:avLst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6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//</a:t>
              </a:r>
              <a:r>
                <a:rPr lang="ko-KR" altLang="en-US" sz="16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필드</a:t>
              </a:r>
            </a:p>
            <a:p>
              <a:endParaRPr lang="ko-KR" altLang="en-US" sz="1600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6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//</a:t>
              </a:r>
              <a:r>
                <a:rPr lang="ko-KR" altLang="en-US" sz="16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메소드</a:t>
              </a:r>
              <a:endParaRPr lang="en-US" altLang="ko-KR" sz="1600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600" b="1" dirty="0">
                  <a:solidFill>
                    <a:schemeClr val="tx1"/>
                  </a:solidFill>
                  <a:latin typeface="+mn-ea"/>
                </a:rPr>
                <a:t>abstract void write(int b);</a:t>
              </a:r>
              <a:endParaRPr lang="en-US" altLang="ko-KR" sz="16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51B562BD-998E-4393-9E6B-42F19403FFFB}"/>
                </a:ext>
              </a:extLst>
            </p:cNvPr>
            <p:cNvSpPr txBox="1"/>
            <p:nvPr/>
          </p:nvSpPr>
          <p:spPr>
            <a:xfrm>
              <a:off x="5419820" y="5846343"/>
              <a:ext cx="22890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latin typeface="+mn-ea"/>
                </a:rPr>
                <a:t>OutputStream</a:t>
              </a:r>
              <a:endParaRPr lang="ko-KR" altLang="en-US" b="1" dirty="0">
                <a:latin typeface="+mn-ea"/>
              </a:endParaRP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F29B7D62-ADE7-4D9F-8BC6-3B06E2F60A70}"/>
              </a:ext>
            </a:extLst>
          </p:cNvPr>
          <p:cNvSpPr txBox="1"/>
          <p:nvPr/>
        </p:nvSpPr>
        <p:spPr>
          <a:xfrm>
            <a:off x="8852054" y="10717065"/>
            <a:ext cx="48448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n-ea"/>
              </a:rPr>
              <a:t>C:\\javaStudy</a:t>
            </a:r>
            <a:r>
              <a:rPr lang="en-US" altLang="ko-KR" sz="2400" dirty="0" smtClean="0">
                <a:latin typeface="+mn-ea"/>
              </a:rPr>
              <a:t>\\</a:t>
            </a:r>
            <a:r>
              <a:rPr lang="en-US" altLang="ko-KR" sz="2400" dirty="0">
                <a:latin typeface="+mn-ea"/>
              </a:rPr>
              <a:t>byteimg.jpg</a:t>
            </a:r>
            <a:endParaRPr lang="ko-KR" altLang="en-US" sz="2400" dirty="0">
              <a:latin typeface="+mn-ea"/>
            </a:endParaRPr>
          </a:p>
          <a:p>
            <a:pPr algn="l"/>
            <a:endParaRPr lang="ko-KR" altLang="en-US" sz="2400" dirty="0" err="1">
              <a:latin typeface="+mn-ea"/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651968" y="8248751"/>
            <a:ext cx="11088914" cy="0"/>
          </a:xfrm>
          <a:prstGeom prst="line">
            <a:avLst/>
          </a:prstGeom>
          <a:ln w="762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11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smtClean="0">
            <a:solidFill>
              <a:schemeClr val="tx1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>
        <a:spAutoFit/>
      </a:bodyPr>
      <a:lstStyle>
        <a:defPPr algn="l">
          <a:defRPr sz="1800" dirty="0" err="1">
            <a:solidFill>
              <a:srgbClr val="000000"/>
            </a:solidFill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5205</TotalTime>
  <Words>446</Words>
  <Application>Microsoft Office PowerPoint</Application>
  <PresentationFormat>사용자 지정</PresentationFormat>
  <Paragraphs>191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D2Coding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806-00</cp:lastModifiedBy>
  <cp:revision>499</cp:revision>
  <dcterms:created xsi:type="dcterms:W3CDTF">2020-11-23T02:29:11Z</dcterms:created>
  <dcterms:modified xsi:type="dcterms:W3CDTF">2024-01-16T03:21:06Z</dcterms:modified>
</cp:coreProperties>
</file>