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</p:sldMasterIdLst>
  <p:notesMasterIdLst>
    <p:notesMasterId r:id="rId16"/>
  </p:notesMasterIdLst>
  <p:sldIdLst>
    <p:sldId id="256" r:id="rId4"/>
    <p:sldId id="277" r:id="rId5"/>
    <p:sldId id="283" r:id="rId6"/>
    <p:sldId id="278" r:id="rId7"/>
    <p:sldId id="282" r:id="rId8"/>
    <p:sldId id="284" r:id="rId9"/>
    <p:sldId id="275" r:id="rId10"/>
    <p:sldId id="285" r:id="rId11"/>
    <p:sldId id="281" r:id="rId12"/>
    <p:sldId id="286" r:id="rId13"/>
    <p:sldId id="28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7"/>
            <p14:sldId id="283"/>
            <p14:sldId id="278"/>
            <p14:sldId id="282"/>
            <p14:sldId id="284"/>
            <p14:sldId id="275"/>
            <p14:sldId id="285"/>
            <p14:sldId id="281"/>
            <p14:sldId id="286"/>
            <p14:sldId id="287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 autoAdjust="0"/>
    <p:restoredTop sz="94242" autoAdjust="0"/>
  </p:normalViewPr>
  <p:slideViewPr>
    <p:cSldViewPr snapToGrid="0">
      <p:cViewPr varScale="1">
        <p:scale>
          <a:sx n="112" d="100"/>
          <a:sy n="112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2021/3/4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http://acm.hdu.edu.cn/showproblem.php?pid=1113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7749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969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9868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685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10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1630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1702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55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410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229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13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/>
              <a:t>第一周练习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习题三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2867" y="1352337"/>
            <a:ext cx="8342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</a:rPr>
              <a:t>大家都听过大数相加吧？今天来点不一样的：小数相加</a:t>
            </a: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输入格式：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第一行是一个整数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n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，代表测试样例数目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,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随后有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n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行测试样例，每行有两个小数，以空格分开。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输出格式：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输出每个测试样例的中两个小数的和，一个结果占一行。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样例：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			// 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整数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n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，代表只有一个测试样例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2.32 1.300	//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分别代表连个两个小数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3.62		//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结果：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2.32+1.300=3.62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是不是很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easy?</a:t>
            </a:r>
          </a:p>
          <a:p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24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339403"/>
            <a:ext cx="8425196" cy="4932608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你以为真就这么简单吗？</a:t>
            </a:r>
            <a:endParaRPr lang="en-US" altLang="zh-CN" sz="24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Segoe UI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请计算</a:t>
            </a: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: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	 245415.32456464645489456546065054654645615646485556464684446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5450.2131364521654616519846516165468441654564650012313065461564566654056100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微软雅黑" charset="0"/>
              <a:ea typeface="微软雅黑" charset="0"/>
              <a:sym typeface="+mn-ea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NOTE:</a:t>
            </a:r>
            <a:r>
              <a:rPr lang="zh-CN" altLang="en-US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输入中的每个小数不超过</a:t>
            </a:r>
            <a:r>
              <a:rPr lang="en-US" altLang="zh-CN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100</a:t>
            </a:r>
            <a:r>
              <a:rPr lang="zh-CN" altLang="en-US" sz="2400" dirty="0">
                <a:solidFill>
                  <a:prstClr val="black"/>
                </a:solidFill>
                <a:latin typeface="微软雅黑" charset="0"/>
                <a:ea typeface="微软雅黑" charset="0"/>
                <a:sym typeface="+mn-ea"/>
              </a:rPr>
              <a:t>位（不包括小数点）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35A2E-9CBA-4623-9066-EC08047C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9783"/>
            <a:ext cx="9144000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字符串基本操作</a:t>
            </a: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习题一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327" y="1621362"/>
            <a:ext cx="7886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在美国的报纸上，有一种叫做“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Jumble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”的文字游戏。这个游戏的目的是为了解决一个谜语。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先给出若干个单词，这个单词集合作为一个字典。然后会再给出一系列单词序列，这个单词集合作为谜语集合，每个谜语都是一个单词。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我们的目的是利用字典，将谜语翻译成答案。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如何利用字典来解码？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将谜语看成一个个字母组成的序列，将这些字母序列进行排列组合，如果某一个组合在字典中，那这个组合就可以看做是这个谜语的谜底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7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解码例子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327" y="1621362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假设字典为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/>
              <a:t>tarp</a:t>
            </a:r>
            <a:r>
              <a:rPr lang="zh-CN" altLang="en-US" sz="2000" dirty="0"/>
              <a:t>，</a:t>
            </a:r>
            <a:r>
              <a:rPr lang="en-US" altLang="zh-CN" sz="2000" dirty="0"/>
              <a:t>trap,  given,  hello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谜语为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 err="1"/>
              <a:t>aptr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vgine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asd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aptr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的谜底，</a:t>
            </a:r>
            <a:r>
              <a:rPr lang="en-US" altLang="zh-CN" sz="2000" dirty="0"/>
              <a:t> given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vgine</a:t>
            </a:r>
            <a:r>
              <a:rPr lang="zh-CN" altLang="en-US" sz="2000" dirty="0"/>
              <a:t>的谜底。</a:t>
            </a:r>
            <a:r>
              <a:rPr lang="en-US" altLang="zh-CN" sz="2000" dirty="0" err="1"/>
              <a:t>asd</a:t>
            </a:r>
            <a:r>
              <a:rPr lang="zh-CN" altLang="en-US" sz="2000" dirty="0"/>
              <a:t>没有谜底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一个谜语可能对应多个谜底，也可能没有谜底与之对应。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01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输入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327" y="1621362"/>
            <a:ext cx="7886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输入格式描述：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一个字典，至少包含一个单词，最多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个单词，每个单词一行。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，它表示字典输入结束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一个或多个谜语，你需要找出它们的谜底。每个谜语各占一行，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一个谜语就是一个单词。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，表示谜语输入结束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所有的字典和谜语中的单词都是由小写字母组成，每个单词的长度至少为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NOTE:XXXXXX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个大写的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字母。字典中的单词不一定是按字母序进行输入的，同时字典中的单词不会重复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03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命令解码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326" y="1621363"/>
            <a:ext cx="83096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输出描述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对于每个谜语，按照字母序输出所有的谜底，输出的每个谜底各占一行，如果一个谜语找不到谜底，输出</a:t>
            </a:r>
            <a:r>
              <a:rPr lang="zh-CN" altLang="en-US" sz="2000" dirty="0"/>
              <a:t>‘</a:t>
            </a:r>
            <a:r>
              <a:rPr lang="en-US" altLang="zh-CN" sz="2000" dirty="0"/>
              <a:t>NOT A VALID WORD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如果一个谜语对应着多个谜底，则按照字典序（不是该题中的字典序，以字符串从小到大的顺序输出谜底）输出每个谜底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输出完一个谜语的所有谜底之后，输出‘******’，将不同的谜语的谜底分割开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43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实现效果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16" y="422910"/>
            <a:ext cx="6855184" cy="6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0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习题二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78" y="1363609"/>
            <a:ext cx="8074673" cy="5204615"/>
          </a:xfrm>
        </p:spPr>
        <p:txBody>
          <a:bodyPr>
            <a:normAutofit fontScale="92500"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对字符串中的元音字母进行循环右移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位处理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如：对“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”循环右移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位，结果为：“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对“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”循环右移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位，结果为：“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“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循环右移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结果为：“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输入格式：一个整数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，代表需要处理的字符串个数，接下来有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行，一行单词（长度不超过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，全是由小写字母组成），一行一个整型数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输出格式：每个结果占一行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06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D67454-5B57-4F40-8793-119F72C1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043"/>
            <a:ext cx="9144000" cy="26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5517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728</Words>
  <Application>Microsoft Macintosh PowerPoint</Application>
  <PresentationFormat>全屏显示(4:3)</PresentationFormat>
  <Paragraphs>74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楷体</vt:lpstr>
      <vt:lpstr>微软雅黑</vt:lpstr>
      <vt:lpstr>Microsoft YaHei UI</vt:lpstr>
      <vt:lpstr>Arial</vt:lpstr>
      <vt:lpstr>Calibri</vt:lpstr>
      <vt:lpstr>Segoe UI</vt:lpstr>
      <vt:lpstr>Segoe UI Light</vt:lpstr>
      <vt:lpstr>Wingdings</vt:lpstr>
      <vt:lpstr>WelcomeDoc</vt:lpstr>
      <vt:lpstr>1_WelcomeDoc</vt:lpstr>
      <vt:lpstr>第一周练习 </vt:lpstr>
      <vt:lpstr>知识要点</vt:lpstr>
      <vt:lpstr>习题一</vt:lpstr>
      <vt:lpstr>解码例子</vt:lpstr>
      <vt:lpstr>输入</vt:lpstr>
      <vt:lpstr>命令解码</vt:lpstr>
      <vt:lpstr>实现效果</vt:lpstr>
      <vt:lpstr>习题二</vt:lpstr>
      <vt:lpstr>结果展示</vt:lpstr>
      <vt:lpstr>习题三</vt:lpstr>
      <vt:lpstr>结果展示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2021-03-04T13:34:21Z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