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63" r:id="rId4"/>
    <p:sldId id="265" r:id="rId5"/>
    <p:sldId id="264" r:id="rId6"/>
    <p:sldId id="266" r:id="rId7"/>
    <p:sldId id="267" r:id="rId8"/>
    <p:sldId id="269" r:id="rId9"/>
    <p:sldId id="270" r:id="rId10"/>
    <p:sldId id="278" r:id="rId11"/>
    <p:sldId id="279" r:id="rId12"/>
    <p:sldId id="28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111" d="100"/>
          <a:sy n="111" d="100"/>
        </p:scale>
        <p:origin x="1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B367D-9358-4CAB-85B7-D810B4896038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5B82F-1CD4-4D64-A6F9-EB5CA77F7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1EA0F-A667-4B49-8422-0062BC55E24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5" y="5110616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2021/3/11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2021/3/11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3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2021/3/11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3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9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4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2021/3/11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5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2021/3/11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5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2021/3/11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2021/3/11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2021/3/11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2021/3/11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4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2021/3/11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2021/3/11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t>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9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9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165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3" y="1649115"/>
            <a:ext cx="7886700" cy="2922889"/>
          </a:xfrm>
        </p:spPr>
        <p:txBody>
          <a:bodyPr/>
          <a:lstStyle/>
          <a:p>
            <a:r>
              <a:rPr lang="zh-CN" altLang="en-US" dirty="0"/>
              <a:t>链表</a:t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</a:rPr>
              <a:t>2021.3.11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7998513" cy="4351338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</a:rPr>
              <a:t>请为多项式结构</a:t>
            </a:r>
            <a:r>
              <a:rPr lang="en-US" altLang="zh-CN" sz="1800" dirty="0">
                <a:solidFill>
                  <a:schemeClr val="tx1"/>
                </a:solidFill>
              </a:rPr>
              <a:t>Polynomial</a:t>
            </a:r>
            <a:r>
              <a:rPr lang="zh-CN" altLang="en-US" sz="1800" dirty="0">
                <a:solidFill>
                  <a:schemeClr val="tx1"/>
                </a:solidFill>
              </a:rPr>
              <a:t>增加乘法和乘方操作。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Multiply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(Polynomial pa, Polynomial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pb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...)</a:t>
            </a:r>
          </a:p>
          <a:p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Power(Polynomial pa,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index, …)	//index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为指数，且为正整数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97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验收要求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352" y="1510749"/>
            <a:ext cx="7250073" cy="500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0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/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4417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4" y="1825625"/>
            <a:ext cx="7710276" cy="4475784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请自行设计一个结构体用来表示单元多项式（未知变量为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，可硬编码），形如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2x</a:t>
            </a:r>
            <a:r>
              <a:rPr lang="en-US" altLang="zh-CN" sz="22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+4x</a:t>
            </a:r>
            <a:r>
              <a:rPr lang="en-US" altLang="zh-CN" sz="22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+3x+2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。并实现关于该多项式结构的加、减运算以及打印函数。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详细要求说明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85285"/>
          </a:xfrm>
        </p:spPr>
        <p:txBody>
          <a:bodyPr>
            <a:normAutofit fontScale="90000" lnSpcReduction="20000"/>
          </a:bodyPr>
          <a:lstStyle/>
          <a:p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多项式结构体命名为</a:t>
            </a:r>
            <a:r>
              <a:rPr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Polynomial</a:t>
            </a:r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，请自行设计内部数据结构。</a:t>
            </a:r>
          </a:p>
          <a:p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2.请实现以下函数，函数参数需类似以下示例，相应功能的</a:t>
            </a:r>
            <a:r>
              <a:rPr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必须遵循：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InitPolynomial(char *str, ...)</a:t>
            </a:r>
            <a:endParaRPr altLang="en-US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PrintPolynomial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Polynomial 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poly, 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...)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Add(Polynomial pa, Polynomial pb, ...)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Minus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(Polynomial pa, Polynomial pb, ...)</a:t>
            </a:r>
          </a:p>
          <a:p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sym typeface="+mn-ea"/>
              </a:rPr>
              <a:t>详细要求说明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7335" cy="4351655"/>
          </a:xfrm>
        </p:spPr>
        <p:txBody>
          <a:bodyPr>
            <a:normAutofit fontScale="85000" lnSpcReduction="20000"/>
          </a:bodyPr>
          <a:lstStyle/>
          <a:p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InitPolynomial(char *str, ...)</a:t>
            </a:r>
          </a:p>
          <a:p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函数需要从一个字符串中解析出其所代表的多项式并存储为</a:t>
            </a:r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Polynomial类型实体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altLang="en-US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减轻输入复杂度，字符串将为多段类似 “+3x^2”的字符串组合而成（变量名必定为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“x”</a:t>
            </a:r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）。</a:t>
            </a:r>
          </a:p>
          <a:p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例如多项式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20x</a:t>
            </a:r>
            <a:r>
              <a:rPr lang="en-US" altLang="zh-CN" sz="22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+3x-4x</a:t>
            </a:r>
            <a:r>
              <a:rPr lang="en-US" altLang="zh-CN" sz="22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+2-2x</a:t>
            </a:r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的字符串表示将写成</a:t>
            </a:r>
          </a:p>
          <a:p>
            <a:pPr algn="ctr"/>
            <a:r>
              <a:rPr lang="en-US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+20x^4+3x^1-4x^2+2x^0-2x^1</a:t>
            </a:r>
          </a:p>
          <a:p>
            <a:r>
              <a:rPr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注意：作为函数参数的字符串可能并不是最简形式。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sym typeface="+mn-ea"/>
              </a:rPr>
              <a:t>详细要求说明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655"/>
          </a:xfrm>
        </p:spPr>
        <p:txBody>
          <a:bodyPr>
            <a:normAutofit fontScale="67500" lnSpcReduction="20000"/>
          </a:bodyPr>
          <a:lstStyle/>
          <a:p>
            <a:pPr algn="l">
              <a:buNone/>
            </a:pPr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PrintPolynomial(Polynomial poly, ...)</a:t>
            </a:r>
          </a:p>
          <a:p>
            <a:pPr algn="l"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无论如何实现其他功能函数以及自定义的数据结构，当打印多项式到屏幕时，打印结果需满足：</a:t>
            </a:r>
          </a:p>
          <a:p>
            <a:pPr algn="l">
              <a:buNone/>
            </a:pPr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1.按照</a:t>
            </a:r>
            <a:r>
              <a:rPr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</a:t>
            </a:r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大小从大到小打印。</a:t>
            </a:r>
          </a:p>
          <a:p>
            <a:pPr algn="l">
              <a:buNone/>
            </a:pPr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2.若某项</a:t>
            </a:r>
            <a:r>
              <a:rPr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系数</a:t>
            </a:r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为0，不打印。</a:t>
            </a:r>
          </a:p>
          <a:p>
            <a:pPr algn="l">
              <a:buNone/>
            </a:pPr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3.所有</a:t>
            </a:r>
            <a:r>
              <a:rPr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同类项</a:t>
            </a:r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均已合并。</a:t>
            </a:r>
          </a:p>
          <a:p>
            <a:pPr algn="l">
              <a:buNone/>
            </a:pPr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4.一次打印结果单独作为一行输出，若多项式化简后结果</a:t>
            </a:r>
            <a:r>
              <a:rPr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恰好为0</a:t>
            </a:r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，打印换行符”\n”即可。</a:t>
            </a:r>
          </a:p>
          <a:p>
            <a:pPr algn="l">
              <a:buNone/>
            </a:pPr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例如，从字符串”</a:t>
            </a:r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20x</a:t>
            </a:r>
            <a:r>
              <a:rPr altLang="en-US" sz="22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+3x-4x</a:t>
            </a:r>
            <a:r>
              <a:rPr altLang="en-US" sz="22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+2-2x</a:t>
            </a:r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”解析出的多项式直接打印，应输出</a:t>
            </a:r>
          </a:p>
          <a:p>
            <a:pPr algn="ctr">
              <a:buNone/>
            </a:pPr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+20x^4-4x^2+1x^1+2x^0</a:t>
            </a:r>
          </a:p>
          <a:p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sym typeface="+mn-ea"/>
              </a:rPr>
              <a:t>详细要求说明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7335" cy="4351655"/>
          </a:xfrm>
        </p:spPr>
        <p:txBody>
          <a:bodyPr>
            <a:normAutofit/>
          </a:bodyPr>
          <a:lstStyle/>
          <a:p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Add(Polynomial pa, Polynomial pb, ...)</a:t>
            </a:r>
            <a:endParaRPr altLang="en-US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Minus(Polynomial pa, Polynomial pb, ...)</a:t>
            </a:r>
            <a:endParaRPr altLang="en-US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以上分别为多项式的加、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减</a:t>
            </a:r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运算。</a:t>
            </a:r>
            <a:endParaRPr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友情提示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65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可能会出现类似</a:t>
            </a:r>
          </a:p>
          <a:p>
            <a:pPr algn="ctr"/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+123456789x^3-2x^1234567</a:t>
            </a:r>
          </a:p>
          <a:p>
            <a:pPr algn="ctr"/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</a:p>
          <a:p>
            <a:pPr algn="ctr"/>
            <a:r>
              <a:rPr lang="en-US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+3x^2-3x^2+33x^0</a:t>
            </a:r>
          </a:p>
          <a:p>
            <a:r>
              <a:rPr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的输入。</a:t>
            </a:r>
            <a:endParaRPr lang="en-US" altLang="en-US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请仔细思考并处理各种可能的输入情况。</a:t>
            </a:r>
            <a:endParaRPr lang="en-US" altLang="en-US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推荐使用链表（或双向链表）作为底层数据结构。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调试示例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272405"/>
            <a:ext cx="7886065" cy="9048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验收时会指定在</a:t>
            </a:r>
            <a:r>
              <a:rPr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main函数中的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输入字符串以及需要调用的函数，请确保所有的函数都可以在</a:t>
            </a:r>
            <a:r>
              <a:rPr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main函数中进行任意次序、次数的调用。</a:t>
            </a:r>
          </a:p>
        </p:txBody>
      </p:sp>
      <p:pic>
        <p:nvPicPr>
          <p:cNvPr id="5" name="图片 4" descr="{W(7AS{TH5P[749WV@R4MH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1508125"/>
            <a:ext cx="5676900" cy="3670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验收要求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329" y="1518556"/>
            <a:ext cx="7398584" cy="474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9339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416</Words>
  <Application>Microsoft Macintosh PowerPoint</Application>
  <PresentationFormat>全屏显示(4:3)</PresentationFormat>
  <Paragraphs>51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微软雅黑</vt:lpstr>
      <vt:lpstr>Microsoft YaHei UI</vt:lpstr>
      <vt:lpstr>Arial</vt:lpstr>
      <vt:lpstr>Calibri</vt:lpstr>
      <vt:lpstr>Segoe UI</vt:lpstr>
      <vt:lpstr>Segoe UI Light</vt:lpstr>
      <vt:lpstr>WelcomeDoc</vt:lpstr>
      <vt:lpstr>链表 </vt:lpstr>
      <vt:lpstr>多项式的实现</vt:lpstr>
      <vt:lpstr>详细要求说明</vt:lpstr>
      <vt:lpstr>详细要求说明</vt:lpstr>
      <vt:lpstr>详细要求说明</vt:lpstr>
      <vt:lpstr>详细要求说明</vt:lpstr>
      <vt:lpstr>友情提示</vt:lpstr>
      <vt:lpstr>调试示例</vt:lpstr>
      <vt:lpstr>验收要求</vt:lpstr>
      <vt:lpstr>题目二</vt:lpstr>
      <vt:lpstr>验收要求</vt:lpstr>
      <vt:lpstr>Thank you!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课堂练习题一 </dc:title>
  <dc:creator>黄萱</dc:creator>
  <cp:lastModifiedBy>卜磊</cp:lastModifiedBy>
  <cp:revision>27</cp:revision>
  <dcterms:created xsi:type="dcterms:W3CDTF">2017-01-14T05:56:00Z</dcterms:created>
  <dcterms:modified xsi:type="dcterms:W3CDTF">2021-03-11T07:25:06Z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