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0" r:id="rId4"/>
    <p:sldId id="283" r:id="rId5"/>
    <p:sldId id="289" r:id="rId6"/>
    <p:sldId id="290" r:id="rId7"/>
    <p:sldId id="292" r:id="rId8"/>
    <p:sldId id="275" r:id="rId9"/>
    <p:sldId id="277" r:id="rId10"/>
    <p:sldId id="278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7"/>
            <p14:sldId id="280"/>
            <p14:sldId id="283"/>
            <p14:sldId id="289"/>
            <p14:sldId id="290"/>
            <p14:sldId id="292"/>
            <p14:sldId id="275"/>
            <p14:sldId id="277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 autoAdjust="0"/>
    <p:restoredTop sz="94286" autoAdjust="0"/>
  </p:normalViewPr>
  <p:slideViewPr>
    <p:cSldViewPr snapToGrid="0">
      <p:cViewPr varScale="1">
        <p:scale>
          <a:sx n="108" d="100"/>
          <a:sy n="108" d="100"/>
        </p:scale>
        <p:origin x="1848" y="192"/>
      </p:cViewPr>
      <p:guideLst>
        <p:guide orient="horz" pos="21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卜磊" userId="66d46c8f-c5b6-4992-b493-e41f25f81a5c" providerId="ADAL" clId="{CF749555-3618-0247-95A3-CF65A88F7974}"/>
    <pc:docChg chg="addSld modSld">
      <pc:chgData name="卜磊" userId="66d46c8f-c5b6-4992-b493-e41f25f81a5c" providerId="ADAL" clId="{CF749555-3618-0247-95A3-CF65A88F7974}" dt="2021-03-18T08:19:12.477" v="15" actId="20577"/>
      <pc:docMkLst>
        <pc:docMk/>
      </pc:docMkLst>
      <pc:sldChg chg="modSp mod">
        <pc:chgData name="卜磊" userId="66d46c8f-c5b6-4992-b493-e41f25f81a5c" providerId="ADAL" clId="{CF749555-3618-0247-95A3-CF65A88F7974}" dt="2021-03-18T08:18:23.066" v="12" actId="20577"/>
        <pc:sldMkLst>
          <pc:docMk/>
          <pc:sldMk cId="0" sldId="256"/>
        </pc:sldMkLst>
        <pc:spChg chg="mod">
          <ac:chgData name="卜磊" userId="66d46c8f-c5b6-4992-b493-e41f25f81a5c" providerId="ADAL" clId="{CF749555-3618-0247-95A3-CF65A88F7974}" dt="2021-03-18T08:18:17.930" v="1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卜磊" userId="66d46c8f-c5b6-4992-b493-e41f25f81a5c" providerId="ADAL" clId="{CF749555-3618-0247-95A3-CF65A88F7974}" dt="2021-03-18T08:18:23.066" v="1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add mod">
        <pc:chgData name="卜磊" userId="66d46c8f-c5b6-4992-b493-e41f25f81a5c" providerId="ADAL" clId="{CF749555-3618-0247-95A3-CF65A88F7974}" dt="2021-03-18T08:19:12.477" v="15" actId="20577"/>
        <pc:sldMkLst>
          <pc:docMk/>
          <pc:sldMk cId="0" sldId="275"/>
        </pc:sldMkLst>
        <pc:spChg chg="mod">
          <ac:chgData name="卜磊" userId="66d46c8f-c5b6-4992-b493-e41f25f81a5c" providerId="ADAL" clId="{CF749555-3618-0247-95A3-CF65A88F7974}" dt="2021-03-18T08:19:12.477" v="15" actId="20577"/>
          <ac:spMkLst>
            <pc:docMk/>
            <pc:sldMk cId="0" sldId="275"/>
            <ac:spMk id="2" creationId="{00000000-0000-0000-0000-000000000000}"/>
          </ac:spMkLst>
        </pc:spChg>
      </pc:sldChg>
      <pc:sldChg chg="add">
        <pc:chgData name="卜磊" userId="66d46c8f-c5b6-4992-b493-e41f25f81a5c" providerId="ADAL" clId="{CF749555-3618-0247-95A3-CF65A88F7974}" dt="2021-03-18T08:19:08.083" v="14"/>
        <pc:sldMkLst>
          <pc:docMk/>
          <pc:sldMk cId="0" sldId="277"/>
        </pc:sldMkLst>
      </pc:sldChg>
      <pc:sldChg chg="add">
        <pc:chgData name="卜磊" userId="66d46c8f-c5b6-4992-b493-e41f25f81a5c" providerId="ADAL" clId="{CF749555-3618-0247-95A3-CF65A88F7974}" dt="2021-03-18T08:19:08.083" v="14"/>
        <pc:sldMkLst>
          <pc:docMk/>
          <pc:sldMk cId="0" sldId="278"/>
        </pc:sldMkLst>
      </pc:sldChg>
      <pc:sldChg chg="modSp mod">
        <pc:chgData name="卜磊" userId="66d46c8f-c5b6-4992-b493-e41f25f81a5c" providerId="ADAL" clId="{CF749555-3618-0247-95A3-CF65A88F7974}" dt="2021-03-18T08:18:26.214" v="13" actId="20577"/>
        <pc:sldMkLst>
          <pc:docMk/>
          <pc:sldMk cId="0" sldId="287"/>
        </pc:sldMkLst>
        <pc:spChg chg="mod">
          <ac:chgData name="卜磊" userId="66d46c8f-c5b6-4992-b493-e41f25f81a5c" providerId="ADAL" clId="{CF749555-3618-0247-95A3-CF65A88F7974}" dt="2021-03-18T08:18:26.214" v="13" actId="20577"/>
          <ac:spMkLst>
            <pc:docMk/>
            <pc:sldMk cId="0" sldId="28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3/18/21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21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>
                <a:latin typeface="Microsoft YaHei UI" pitchFamily="34" charset="-122"/>
                <a:ea typeface="Microsoft YaHei UI" pitchFamily="34" charset="-122"/>
              </a:rPr>
              <a:t>文件</a:t>
            </a:r>
            <a:r>
              <a:rPr lang="en-US" altLang="zh-CN" dirty="0">
                <a:latin typeface="Microsoft YaHei UI" pitchFamily="34" charset="-122"/>
                <a:ea typeface="Microsoft YaHei UI" pitchFamily="34" charset="-122"/>
              </a:rPr>
              <a:t>I/O</a:t>
            </a:r>
            <a:br>
              <a:rPr lang="en-US" altLang="zh-CN" dirty="0">
                <a:latin typeface="Microsoft YaHei UI" pitchFamily="34" charset="-122"/>
                <a:ea typeface="Microsoft YaHei UI" pitchFamily="34" charset="-122"/>
              </a:rPr>
            </a:b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以左图的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student.txt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文件为例，程序运行后，应该得到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student.dat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studentNew.dat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两个文件，这两个文件的打印结果如右图所示：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3275330"/>
            <a:ext cx="3094990" cy="305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15" y="3275330"/>
            <a:ext cx="287591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题目</a:t>
            </a:r>
            <a:r>
              <a:rPr lang="en-US" altLang="zh-CN" sz="3200" dirty="0"/>
              <a:t>1</a:t>
            </a:r>
            <a:endParaRPr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46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sz="2400" dirty="0">
                <a:latin typeface="微软雅黑" charset="0"/>
                <a:ea typeface="微软雅黑" charset="0"/>
                <a:sym typeface="+mn-ea"/>
              </a:rPr>
              <a:t>现有两个文件A.txt和B.txt，两个文件中各存储10个英文单词，每行一个单词。</a:t>
            </a:r>
          </a:p>
          <a:p>
            <a:pPr marL="342900" indent="-342900">
              <a:buFont typeface="Arial" pitchFamily="34" charset="0"/>
              <a:buChar char="•"/>
            </a:pPr>
            <a:endParaRPr 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编写程序，根据以下给定的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main()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函数，完成代码：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int main() {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	merge_file("A.txt", "B.txt", "C.txt");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	upper_file("C.txt", "Cupper.txt");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	lower_file("C.txt", "Clower.txt");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	sort_file("C.txt", "D.txt", f);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	sort_file("C.txt", "E.txt", g);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	return 0;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>
                <a:latin typeface="Times New Roman" charset="0"/>
                <a:sym typeface="+mn-ea"/>
              </a:rPr>
              <a:t>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其中</a:t>
            </a:r>
            <a:r>
              <a:rPr lang="en-US" altLang="zh-CN" sz="2000" dirty="0" err="1">
                <a:latin typeface="楷体" charset="0"/>
                <a:ea typeface="楷体" charset="0"/>
                <a:sym typeface="+mn-ea"/>
              </a:rPr>
              <a:t>sort_file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()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函数中的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f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和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g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是需要实现的排序函数，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f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是按字符串大小升序排序，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g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是按字符串大小降序排序。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题目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471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sz="2400" dirty="0">
                <a:latin typeface="微软雅黑" charset="0"/>
                <a:ea typeface="微软雅黑" charset="0"/>
                <a:sym typeface="+mn-ea"/>
              </a:rPr>
              <a:t>要求实现如下函数：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000" dirty="0">
                <a:latin typeface="Times New Roman" charset="0"/>
                <a:ea typeface="微软雅黑" charset="0"/>
                <a:sym typeface="+mn-ea"/>
              </a:rPr>
              <a:t>void merge_file(char* fn_src1, char* fn_src2, char* fn_des);</a:t>
            </a:r>
            <a:endParaRPr lang="en-US" altLang="zh-CN" sz="2400" dirty="0">
              <a:latin typeface="Times New Roman" charset="0"/>
              <a:ea typeface="微软雅黑" charset="0"/>
              <a:sym typeface="+mn-ea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将名为</a:t>
            </a:r>
            <a:r>
              <a:rPr lang="en-US" altLang="zh-CN" dirty="0">
                <a:latin typeface="楷体" charset="0"/>
                <a:ea typeface="楷体" charset="0"/>
                <a:sym typeface="+mn-ea"/>
              </a:rPr>
              <a:t>fn_src1</a:t>
            </a:r>
            <a:r>
              <a:rPr lang="zh-CN" altLang="en-US" dirty="0">
                <a:latin typeface="楷体" charset="0"/>
                <a:ea typeface="楷体" charset="0"/>
                <a:sym typeface="+mn-ea"/>
              </a:rPr>
              <a:t>和</a:t>
            </a:r>
            <a:r>
              <a:rPr lang="en-US" altLang="zh-CN" dirty="0">
                <a:latin typeface="楷体" charset="0"/>
                <a:ea typeface="楷体" charset="0"/>
                <a:sym typeface="+mn-ea"/>
              </a:rPr>
              <a:t>fn_src2</a:t>
            </a:r>
            <a:r>
              <a:rPr lang="zh-CN" altLang="en-US" dirty="0">
                <a:latin typeface="楷体" charset="0"/>
                <a:ea typeface="楷体" charset="0"/>
                <a:sym typeface="+mn-ea"/>
              </a:rPr>
              <a:t>的文件内容合并，并写入一个新的名为</a:t>
            </a:r>
            <a:r>
              <a:rPr lang="en-US" altLang="zh-CN" dirty="0" err="1">
                <a:latin typeface="楷体" charset="0"/>
                <a:ea typeface="楷体" charset="0"/>
                <a:sym typeface="+mn-ea"/>
              </a:rPr>
              <a:t>fn_des</a:t>
            </a:r>
            <a:r>
              <a:rPr lang="zh-CN" altLang="en-US" dirty="0">
                <a:latin typeface="楷体" charset="0"/>
                <a:ea typeface="楷体" charset="0"/>
                <a:sym typeface="+mn-ea"/>
              </a:rPr>
              <a:t>的文件中。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000" dirty="0">
                <a:latin typeface="Times New Roman" charset="0"/>
                <a:ea typeface="微软雅黑" charset="0"/>
                <a:sym typeface="+mn-ea"/>
              </a:rPr>
              <a:t>void upper_file(char* fn_src, char* fn_des);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1800" dirty="0">
                <a:latin typeface="楷体" charset="0"/>
                <a:ea typeface="楷体" charset="0"/>
                <a:sym typeface="+mn-ea"/>
              </a:rPr>
              <a:t>将名为fn_src的文件中所有单词变为大写字母形式，并写入一个新的名为fn_des的文件中。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000" dirty="0">
                <a:latin typeface="Times New Roman" charset="0"/>
                <a:ea typeface="微软雅黑" charset="0"/>
                <a:sym typeface="+mn-ea"/>
              </a:rPr>
              <a:t>void lower_file(char* fn_src, char* fn_des);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1800" dirty="0">
                <a:latin typeface="楷体" charset="0"/>
                <a:ea typeface="楷体" charset="0"/>
                <a:sym typeface="+mn-ea"/>
              </a:rPr>
              <a:t>将名为fn_src的文件中所有单词变为小写字母形式，并写入一个新的名为fn_des的文件中。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000" dirty="0">
                <a:latin typeface="Times New Roman" charset="0"/>
                <a:ea typeface="微软雅黑" charset="0"/>
                <a:sym typeface="+mn-ea"/>
              </a:rPr>
              <a:t>void sort_file(char* fn_src, char* fn_des, void (*func)(std::string*));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1800" dirty="0">
                <a:latin typeface="楷体" charset="0"/>
                <a:ea typeface="楷体" charset="0"/>
                <a:sym typeface="+mn-ea"/>
              </a:rPr>
              <a:t>将名为fn_src的文件中所有单词进行排序，将排好序的单词写入一个新的名为fn_des的文件中。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1800" dirty="0">
                <a:latin typeface="楷体" charset="0"/>
                <a:ea typeface="楷体" charset="0"/>
                <a:sym typeface="+mn-ea"/>
              </a:rPr>
              <a:t>func表示函数指针，该函数的功能是将一个string的数组进行排序。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1800" dirty="0">
                <a:latin typeface="楷体" charset="0"/>
                <a:ea typeface="楷体" charset="0"/>
                <a:sym typeface="+mn-ea"/>
              </a:rPr>
              <a:t>要求实现两个排序函数，一个按字符串大小升序排序，一个按字符串大小降序排序。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示</a:t>
            </a:r>
            <a:r>
              <a:rPr altLang="en-US" sz="3200" dirty="0"/>
              <a:t>例</a:t>
            </a:r>
            <a:r>
              <a:rPr lang="en-US" altLang="zh-CN" sz="3200" dirty="0"/>
              <a:t>-1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sz="2400" dirty="0">
                <a:latin typeface="微软雅黑" charset="0"/>
                <a:ea typeface="微软雅黑" charset="0"/>
                <a:sym typeface="+mn-ea"/>
              </a:rPr>
              <a:t>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A.txt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B.txt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Times New Roman" charset="0"/>
              <a:ea typeface="宋体" charset="0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Times New Roman" charset="0"/>
              <a:ea typeface="宋体" charset="0"/>
              <a:sym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2837"/>
          <a:stretch>
            <a:fillRect/>
          </a:stretch>
        </p:blipFill>
        <p:spPr bwMode="auto">
          <a:xfrm>
            <a:off x="1040130" y="2462318"/>
            <a:ext cx="5258858" cy="22211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20" y="3199455"/>
            <a:ext cx="5124450" cy="21621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示</a:t>
            </a:r>
            <a:r>
              <a:rPr altLang="en-US" sz="3200" dirty="0"/>
              <a:t>例</a:t>
            </a:r>
            <a:r>
              <a:rPr lang="en-US" altLang="zh-CN" sz="3200" dirty="0"/>
              <a:t>-2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sz="2400" dirty="0">
                <a:latin typeface="微软雅黑" charset="0"/>
                <a:ea typeface="微软雅黑" charset="0"/>
                <a:sym typeface="+mn-ea"/>
              </a:rPr>
              <a:t>将文件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A.txt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B.txt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合并，并写入文件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C.txt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Times New Roman" charset="0"/>
              <a:ea typeface="宋体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78" y="2438010"/>
            <a:ext cx="5238750" cy="3609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示</a:t>
            </a:r>
            <a:r>
              <a:rPr altLang="en-US" sz="3200" dirty="0"/>
              <a:t>例</a:t>
            </a:r>
            <a:r>
              <a:rPr lang="en-US" altLang="zh-CN" sz="3200" dirty="0"/>
              <a:t>-3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将文件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C.txt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中的单词变成大写，并写入文件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Cupper.txt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将文件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C.txt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中的单词变成小写，并写入文件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Clower.txt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Times New Roman" charset="0"/>
              <a:ea typeface="宋体" charset="0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Times New Roman" charset="0"/>
              <a:ea typeface="宋体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" y="2795270"/>
            <a:ext cx="3247390" cy="3475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5" y="2792730"/>
            <a:ext cx="3333115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示</a:t>
            </a:r>
            <a:r>
              <a:rPr altLang="en-US" sz="3200" dirty="0"/>
              <a:t>例</a:t>
            </a:r>
            <a:r>
              <a:rPr lang="en-US" altLang="zh-CN" sz="3200" dirty="0"/>
              <a:t>-4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sz="2400" dirty="0">
                <a:latin typeface="微软雅黑" charset="0"/>
                <a:ea typeface="微软雅黑" charset="0"/>
                <a:sym typeface="+mn-ea"/>
              </a:rPr>
              <a:t>将文件</a:t>
            </a:r>
            <a:r>
              <a:rPr lang="en-US" sz="2400" dirty="0">
                <a:latin typeface="微软雅黑" charset="0"/>
                <a:ea typeface="微软雅黑" charset="0"/>
                <a:sym typeface="+mn-ea"/>
              </a:rPr>
              <a:t>C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的所有单词按升序排序，并写入文件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D.txt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sz="2400" dirty="0">
                <a:latin typeface="微软雅黑" charset="0"/>
                <a:ea typeface="微软雅黑" charset="0"/>
                <a:sym typeface="+mn-ea"/>
              </a:rPr>
              <a:t>将文件</a:t>
            </a:r>
            <a:r>
              <a:rPr lang="en-US" sz="2400" dirty="0">
                <a:latin typeface="微软雅黑" charset="0"/>
                <a:ea typeface="微软雅黑" charset="0"/>
                <a:sym typeface="+mn-ea"/>
              </a:rPr>
              <a:t>C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的所有单词按降序排序，并写入文件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E.txt</a:t>
            </a:r>
            <a:endParaRPr lang="en-US" altLang="zh-CN" sz="2400" dirty="0">
              <a:latin typeface="Times New Roman" charset="0"/>
              <a:ea typeface="宋体" charset="0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Times New Roman" charset="0"/>
              <a:ea typeface="宋体" charset="0"/>
              <a:sym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6"/>
          <a:stretch>
            <a:fillRect/>
          </a:stretch>
        </p:blipFill>
        <p:spPr bwMode="auto">
          <a:xfrm>
            <a:off x="956946" y="2790719"/>
            <a:ext cx="3225800" cy="35337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94"/>
          <a:stretch>
            <a:fillRect/>
          </a:stretch>
        </p:blipFill>
        <p:spPr bwMode="auto">
          <a:xfrm>
            <a:off x="4597613" y="2790719"/>
            <a:ext cx="3174999" cy="3543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题目</a:t>
            </a:r>
            <a:r>
              <a:rPr lang="en-US" altLang="zh-CN" sz="3200" dirty="0"/>
              <a:t>2</a:t>
            </a:r>
            <a:endParaRPr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94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现有一个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ASCII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文件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student.txt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，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其中存放了一组（将近50个）学生记录，包含学号、姓名、出生地和学分绩，其中所有学生的学号为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161220xxx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的格式。</a:t>
            </a:r>
          </a:p>
          <a:p>
            <a:pPr marL="342900" indent="-342900">
              <a:buFont typeface="Arial" pitchFamily="34" charset="0"/>
              <a:buChar char="•"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student.txt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文件格式示例：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55" y="4008120"/>
            <a:ext cx="287591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题目（续）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456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要求：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从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ASCII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文件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student.txt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中读取学生记录，并写入二进制文件student.dat。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从二进制文件student.dat中读取学生记录，将出生地为Nanjing的所有学生的学号前两位改为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17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（学号变为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171220xxx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），然后对所有学生根据学分绩进行降序排序，并将结果写入文件studentNew.dat。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编写printFile函数，实现对二进制文件的打印，并调用printFile函数打印文件student.dat和studentNew.dat。</a:t>
            </a:r>
          </a:p>
          <a:p>
            <a:pPr marL="342900" indent="-342900">
              <a:buFont typeface="Arial" pitchFamily="34" charset="0"/>
              <a:buChar char="•"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注意：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ASCII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文件的读写使用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fscanf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和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fprintf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函数；二进制文件的读写使用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fread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和</a:t>
            </a:r>
            <a:r>
              <a:rPr lang="en-US" altLang="zh-CN" sz="2000" dirty="0">
                <a:latin typeface="楷体" charset="0"/>
                <a:ea typeface="楷体" charset="0"/>
                <a:sym typeface="+mn-ea"/>
              </a:rPr>
              <a:t>fwrite</a:t>
            </a: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函数。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楷体" charset="0"/>
                <a:ea typeface="楷体" charset="0"/>
                <a:sym typeface="+mn-ea"/>
              </a:rPr>
              <a:t>如果学分绩相同，则按照学号升序排列。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Macintosh PowerPoint</Application>
  <PresentationFormat>全屏显示(4:3)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楷体</vt:lpstr>
      <vt:lpstr>微软雅黑</vt:lpstr>
      <vt:lpstr>Microsoft YaHei UI</vt:lpstr>
      <vt:lpstr>Arial</vt:lpstr>
      <vt:lpstr>Calibri</vt:lpstr>
      <vt:lpstr>Segoe UI</vt:lpstr>
      <vt:lpstr>Segoe UI Light</vt:lpstr>
      <vt:lpstr>Times New Roman</vt:lpstr>
      <vt:lpstr>WelcomeDoc</vt:lpstr>
      <vt:lpstr>文件I/O </vt:lpstr>
      <vt:lpstr>题目1</vt:lpstr>
      <vt:lpstr>题目</vt:lpstr>
      <vt:lpstr>示例-1</vt:lpstr>
      <vt:lpstr>示例-2</vt:lpstr>
      <vt:lpstr>示例-3</vt:lpstr>
      <vt:lpstr>示例-4</vt:lpstr>
      <vt:lpstr>题目2</vt:lpstr>
      <vt:lpstr>题目（续）</vt:lpstr>
      <vt:lpstr>示例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wangyan</cp:lastModifiedBy>
  <cp:revision>173</cp:revision>
  <dcterms:created xsi:type="dcterms:W3CDTF">2014-12-21T12:02:00Z</dcterms:created>
  <dcterms:modified xsi:type="dcterms:W3CDTF">2021-03-18T08:19:21Z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2052-10.1.0.5511</vt:lpwstr>
  </property>
</Properties>
</file>