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9" r:id="rId25"/>
    <p:sldId id="287" r:id="rId26"/>
    <p:sldId id="288" r:id="rId27"/>
    <p:sldId id="268" r:id="rId28"/>
    <p:sldId id="270" r:id="rId29"/>
    <p:sldId id="271" r:id="rId30"/>
    <p:sldId id="272" r:id="rId31"/>
    <p:sldId id="273" r:id="rId32"/>
    <p:sldId id="274" r:id="rId33"/>
    <p:sldId id="291" r:id="rId34"/>
    <p:sldId id="292" r:id="rId35"/>
    <p:sldId id="293" r:id="rId36"/>
    <p:sldId id="290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&amp;目录" id="{E660EA95-051B-4506-B0DA-0A7618E5543B}">
          <p14:sldIdLst>
            <p14:sldId id="256"/>
            <p14:sldId id="257"/>
          </p14:sldIdLst>
        </p14:section>
        <p14:section name="需求分析" id="{FEDE1F5D-A5F9-414E-8CAA-8F79186899DA}">
          <p14:sldIdLst>
            <p14:sldId id="258"/>
            <p14:sldId id="259"/>
          </p14:sldIdLst>
        </p14:section>
        <p14:section name="问题分解" id="{E24FBD47-E08C-4A13-ADF3-FD957415DA18}">
          <p14:sldIdLst>
            <p14:sldId id="260"/>
            <p14:sldId id="261"/>
            <p14:sldId id="262"/>
          </p14:sldIdLst>
        </p14:section>
        <p14:section name="功能实现&amp;数据结构" id="{79AB6B53-3F5C-49BE-9AFF-0E737E3B2B4C}">
          <p14:sldIdLst>
            <p14:sldId id="264"/>
            <p14:sldId id="263"/>
            <p14:sldId id="265"/>
          </p14:sldIdLst>
        </p14:section>
        <p14:section name="核心设计" id="{06ADA4DA-7FA9-4014-B07D-0E1BF2450704}">
          <p14:sldIdLst>
            <p14:sldId id="266"/>
            <p14:sldId id="267"/>
          </p14:sldIdLst>
        </p14:section>
        <p14:section name="用户初始化" id="{A5712042-8AF3-4D91-89EE-59F9178A1BDB}">
          <p14:sldIdLst>
            <p14:sldId id="275"/>
            <p14:sldId id="276"/>
            <p14:sldId id="277"/>
            <p14:sldId id="278"/>
          </p14:sldIdLst>
        </p14:section>
        <p14:section name="商品初始化" id="{F01A5FC1-3945-42C2-99E8-903B6EB38915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9"/>
          </p14:sldIdLst>
        </p14:section>
        <p14:section name="初始化整合" id="{2A79E739-82C7-46B6-9B41-4B6C76728C9E}">
          <p14:sldIdLst>
            <p14:sldId id="287"/>
            <p14:sldId id="288"/>
          </p14:sldIdLst>
        </p14:section>
        <p14:section name="模块化" id="{8EE23D05-232A-4707-A460-186130CDC43A}">
          <p14:sldIdLst>
            <p14:sldId id="268"/>
            <p14:sldId id="270"/>
            <p14:sldId id="271"/>
            <p14:sldId id="272"/>
          </p14:sldIdLst>
        </p14:section>
        <p14:section name="拓展功能" id="{D09AFEB1-FBE7-435D-AA85-DBF66C540224}">
          <p14:sldIdLst>
            <p14:sldId id="273"/>
            <p14:sldId id="274"/>
          </p14:sldIdLst>
        </p14:section>
        <p14:section name="更新&amp;用户手册" id="{FE00B61E-5195-47DC-8D89-41F258745BEC}">
          <p14:sldIdLst>
            <p14:sldId id="291"/>
            <p14:sldId id="292"/>
            <p14:sldId id="293"/>
          </p14:sldIdLst>
        </p14:section>
        <p14:section name="结尾" id="{30341847-A29C-449A-91F6-40E46BFE5CE2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5210"/>
    <a:srgbClr val="512507"/>
    <a:srgbClr val="9B460D"/>
    <a:srgbClr val="548235"/>
    <a:srgbClr val="E6AE88"/>
    <a:srgbClr val="383040"/>
    <a:srgbClr val="F09050"/>
    <a:srgbClr val="03FDFD"/>
    <a:srgbClr val="1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65" d="100"/>
          <a:sy n="65" d="100"/>
        </p:scale>
        <p:origin x="15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13171-8126-4E07-A200-040938A91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F5E44A-D587-4A4A-BBF4-632A96506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3D874-F6C0-475F-88FD-9A96BC68E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C08A-8C00-4CF0-AAD6-3A9FA2F52409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C052F-DA76-4F0C-843E-9444006C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EB97D-CCF3-432E-B4B1-29CDDB27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5243-476A-4D0B-8A9F-8E87C318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9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008B4-6F9F-43F1-8EEE-5EA5AD20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61D2B2-B134-4F5A-9D9D-0C3296701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76CFC-455B-44BF-8069-9C144328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C08A-8C00-4CF0-AAD6-3A9FA2F52409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B2998-7CB3-4D2A-902E-95B57B70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A2B1FF-BEB2-4CA2-B356-829F78DC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5243-476A-4D0B-8A9F-8E87C318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2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8C20EE-5FED-47B1-913B-2E1ED1F07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D8B40E-07CF-4610-8157-0A14A3423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893E7-9AE8-408F-83B9-660B7783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C08A-8C00-4CF0-AAD6-3A9FA2F52409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D5011-8F43-4D7D-B9C5-F16F9681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2A00C6-F684-48CE-A645-1C54CE61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5243-476A-4D0B-8A9F-8E87C318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54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7BECF-289B-437C-89F9-E08DD2C0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3CD3A-AE2A-49C7-8FA4-C5A2B2F43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F4A0B-6163-4672-8E1C-671AB641D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C08A-8C00-4CF0-AAD6-3A9FA2F52409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0D84C-89A1-452D-859D-5EB4D01C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4A26B-A137-418D-AF47-519AFCA8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5243-476A-4D0B-8A9F-8E87C318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20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81367-5DBD-463D-923D-6D0E2897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82D8EC-EA0F-4343-A089-B185F2062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DECA3-E590-4941-AC2E-89254352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C08A-8C00-4CF0-AAD6-3A9FA2F52409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73DDD-7FAE-467E-99C6-2E7310DF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B25F7-BABD-46CE-91A7-E20076AE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5243-476A-4D0B-8A9F-8E87C318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75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485AB-3276-47B3-8299-049BD90D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F287D-5FCA-4A16-8FA3-7E0F7C495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C53F3F-B684-42E6-A8C4-54486F66D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E213E-A438-4C1E-808B-574A4258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C08A-8C00-4CF0-AAD6-3A9FA2F52409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8A2161-86C1-430E-A92E-86BF02F3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DF8F53-B7BF-4D1E-999D-63982229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5243-476A-4D0B-8A9F-8E87C318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41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9BA05-8E84-4B29-9428-00152B1A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980996-4176-43C9-A9B3-41EFA3618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B568BE-BA61-484B-80A9-3919E7FC8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91B78B-7D19-4DF9-8F62-8D291EEC0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7F1D3D-AD79-4BED-96FC-41828AF36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C8479B-AC2F-43E5-8FAD-8AB23A75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C08A-8C00-4CF0-AAD6-3A9FA2F52409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B65A99-CF67-4779-96E7-4F7CC0B9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E645DD-48D6-4838-BAEB-B1C9D00E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5243-476A-4D0B-8A9F-8E87C318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21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81B92-2021-4B1E-9301-99ECC748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0FE227-06E6-4F18-BCAA-81E40BCB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C08A-8C00-4CF0-AAD6-3A9FA2F52409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349519-85C6-439F-A61C-7F272DCF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52D5B3-1B29-4364-96F7-0553C2F8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5243-476A-4D0B-8A9F-8E87C318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00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48A28F-2FE8-44BA-8961-BDDB42BA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C08A-8C00-4CF0-AAD6-3A9FA2F52409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54F1E8-14CD-4602-9101-A0D5A4B6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96A5FF-F87D-4B8B-ACEF-342ADEDC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5243-476A-4D0B-8A9F-8E87C318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12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4C460-A0DE-498B-8AAC-90F9009F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D3B04-FF6B-4E75-B15E-ADF22A9AA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01A27B-F3EB-4487-A4A7-1759FA533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32A6F6-E82F-4D7B-A86C-21399346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C08A-8C00-4CF0-AAD6-3A9FA2F52409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72E071-2030-4FD6-A3C6-A1CCF38D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A8A721-43E3-4335-A311-810DB8EE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5243-476A-4D0B-8A9F-8E87C318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4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A9E33-64D5-4875-A2F6-370F52B5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1C160E-C492-488A-B46B-351F6CFAE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02B447-CEBE-4163-A28D-FE2E189C8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8A6198-40A4-4D18-B085-67A43379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C08A-8C00-4CF0-AAD6-3A9FA2F52409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BA3247-9E74-466A-9BD3-92158ED8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7651AB-1C20-47D1-ADF6-6EDE7C2F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5243-476A-4D0B-8A9F-8E87C318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41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4615D5-3BBC-4B3F-B0DB-244376B64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944026-D178-4B3D-B754-665118954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D048F5-8F17-4A23-9FC2-D348D33F8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5C08A-8C00-4CF0-AAD6-3A9FA2F52409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62608-317D-4C9F-B25B-491EFE020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05422-C2A6-4B99-BE27-F2CDBACFD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55243-476A-4D0B-8A9F-8E87C318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E5C4EB2C-F819-4330-BF29-0B01205B8A38}"/>
              </a:ext>
            </a:extLst>
          </p:cNvPr>
          <p:cNvGrpSpPr/>
          <p:nvPr/>
        </p:nvGrpSpPr>
        <p:grpSpPr>
          <a:xfrm>
            <a:off x="459070" y="393700"/>
            <a:ext cx="11273859" cy="6070600"/>
            <a:chOff x="459070" y="287020"/>
            <a:chExt cx="11273859" cy="6070600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771ACCE0-1EDC-4B9C-B50F-D0A5785C4FB9}"/>
                </a:ext>
              </a:extLst>
            </p:cNvPr>
            <p:cNvSpPr/>
            <p:nvPr/>
          </p:nvSpPr>
          <p:spPr>
            <a:xfrm>
              <a:off x="459070" y="287020"/>
              <a:ext cx="11273859" cy="6070600"/>
            </a:xfrm>
            <a:custGeom>
              <a:avLst/>
              <a:gdLst>
                <a:gd name="connsiteX0" fmla="*/ 0 w 11273859"/>
                <a:gd name="connsiteY0" fmla="*/ 0 h 6070600"/>
                <a:gd name="connsiteX1" fmla="*/ 11273859 w 11273859"/>
                <a:gd name="connsiteY1" fmla="*/ 0 h 6070600"/>
                <a:gd name="connsiteX2" fmla="*/ 11273859 w 11273859"/>
                <a:gd name="connsiteY2" fmla="*/ 6070600 h 6070600"/>
                <a:gd name="connsiteX3" fmla="*/ 0 w 11273859"/>
                <a:gd name="connsiteY3" fmla="*/ 6070600 h 6070600"/>
                <a:gd name="connsiteX4" fmla="*/ 0 w 11273859"/>
                <a:gd name="connsiteY4" fmla="*/ 4839856 h 6070600"/>
                <a:gd name="connsiteX5" fmla="*/ 804706 w 11273859"/>
                <a:gd name="connsiteY5" fmla="*/ 5660381 h 6070600"/>
                <a:gd name="connsiteX6" fmla="*/ 1856813 w 11273859"/>
                <a:gd name="connsiteY6" fmla="*/ 5670622 h 6070600"/>
                <a:gd name="connsiteX7" fmla="*/ 3981443 w 11273859"/>
                <a:gd name="connsiteY7" fmla="*/ 3586954 h 6070600"/>
                <a:gd name="connsiteX8" fmla="*/ 3991684 w 11273859"/>
                <a:gd name="connsiteY8" fmla="*/ 2534847 h 6070600"/>
                <a:gd name="connsiteX9" fmla="*/ 1908016 w 11273859"/>
                <a:gd name="connsiteY9" fmla="*/ 410217 h 6070600"/>
                <a:gd name="connsiteX10" fmla="*/ 855909 w 11273859"/>
                <a:gd name="connsiteY10" fmla="*/ 399976 h 6070600"/>
                <a:gd name="connsiteX11" fmla="*/ 0 w 11273859"/>
                <a:gd name="connsiteY11" fmla="*/ 1239383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73859" h="6070600">
                  <a:moveTo>
                    <a:pt x="0" y="0"/>
                  </a:moveTo>
                  <a:lnTo>
                    <a:pt x="11273859" y="0"/>
                  </a:lnTo>
                  <a:lnTo>
                    <a:pt x="11273859" y="6070600"/>
                  </a:lnTo>
                  <a:lnTo>
                    <a:pt x="0" y="6070600"/>
                  </a:lnTo>
                  <a:lnTo>
                    <a:pt x="0" y="4839856"/>
                  </a:lnTo>
                  <a:lnTo>
                    <a:pt x="804706" y="5660381"/>
                  </a:lnTo>
                  <a:cubicBezTo>
                    <a:pt x="1092409" y="5953740"/>
                    <a:pt x="1563453" y="5958325"/>
                    <a:pt x="1856813" y="5670622"/>
                  </a:cubicBezTo>
                  <a:lnTo>
                    <a:pt x="3981443" y="3586954"/>
                  </a:lnTo>
                  <a:cubicBezTo>
                    <a:pt x="4274802" y="3299250"/>
                    <a:pt x="4279387" y="2828206"/>
                    <a:pt x="3991684" y="2534847"/>
                  </a:cubicBezTo>
                  <a:lnTo>
                    <a:pt x="1908016" y="410217"/>
                  </a:lnTo>
                  <a:cubicBezTo>
                    <a:pt x="1620312" y="116857"/>
                    <a:pt x="1149269" y="112272"/>
                    <a:pt x="855909" y="399976"/>
                  </a:cubicBezTo>
                  <a:lnTo>
                    <a:pt x="0" y="1239383"/>
                  </a:lnTo>
                  <a:close/>
                </a:path>
              </a:pathLst>
            </a:custGeom>
            <a:solidFill>
              <a:schemeClr val="bg1">
                <a:lumMod val="85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图文框 12">
              <a:extLst>
                <a:ext uri="{FF2B5EF4-FFF2-40B4-BE49-F238E27FC236}">
                  <a16:creationId xmlns:a16="http://schemas.microsoft.com/office/drawing/2014/main" id="{D98A3906-A51D-469C-9AAB-D247479BEAF2}"/>
                </a:ext>
              </a:extLst>
            </p:cNvPr>
            <p:cNvSpPr/>
            <p:nvPr/>
          </p:nvSpPr>
          <p:spPr>
            <a:xfrm rot="2535295">
              <a:off x="943269" y="1448677"/>
              <a:ext cx="3747285" cy="3747285"/>
            </a:xfrm>
            <a:prstGeom prst="frame">
              <a:avLst>
                <a:gd name="adj1" fmla="val 808"/>
              </a:avLst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9C1FAA5-C0AB-4399-90FF-2756B6E2E70D}"/>
                </a:ext>
              </a:extLst>
            </p:cNvPr>
            <p:cNvSpPr txBox="1"/>
            <p:nvPr/>
          </p:nvSpPr>
          <p:spPr>
            <a:xfrm>
              <a:off x="1432557" y="2860654"/>
              <a:ext cx="27687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</a:rPr>
                <a:t>Project1</a:t>
              </a:r>
              <a:endParaRPr lang="zh-CN" altLang="en-US" sz="5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7318BEC-B43B-4978-9428-7027D9ED6F94}"/>
              </a:ext>
            </a:extLst>
          </p:cNvPr>
          <p:cNvGrpSpPr/>
          <p:nvPr/>
        </p:nvGrpSpPr>
        <p:grpSpPr>
          <a:xfrm>
            <a:off x="6728400" y="518458"/>
            <a:ext cx="4800600" cy="1458574"/>
            <a:chOff x="6614160" y="657553"/>
            <a:chExt cx="4800600" cy="1458574"/>
          </a:xfrm>
        </p:grpSpPr>
        <p:sp>
          <p:nvSpPr>
            <p:cNvPr id="15" name="图文框 14">
              <a:extLst>
                <a:ext uri="{FF2B5EF4-FFF2-40B4-BE49-F238E27FC236}">
                  <a16:creationId xmlns:a16="http://schemas.microsoft.com/office/drawing/2014/main" id="{313B8F46-BE8C-4368-8E0D-47835F042290}"/>
                </a:ext>
              </a:extLst>
            </p:cNvPr>
            <p:cNvSpPr/>
            <p:nvPr/>
          </p:nvSpPr>
          <p:spPr>
            <a:xfrm>
              <a:off x="6614160" y="657553"/>
              <a:ext cx="4800600" cy="1458574"/>
            </a:xfrm>
            <a:prstGeom prst="frame">
              <a:avLst>
                <a:gd name="adj1" fmla="val 20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7CCC89C-B052-4F89-9784-E6A37081C9C2}"/>
                </a:ext>
              </a:extLst>
            </p:cNvPr>
            <p:cNvSpPr txBox="1"/>
            <p:nvPr/>
          </p:nvSpPr>
          <p:spPr>
            <a:xfrm>
              <a:off x="6705322" y="740509"/>
              <a:ext cx="35541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C2C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交易平台管理系统</a:t>
              </a:r>
              <a:endPara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CD21A71-891B-4504-85EC-327E123AD5B4}"/>
                </a:ext>
              </a:extLst>
            </p:cNvPr>
            <p:cNvSpPr txBox="1"/>
            <p:nvPr/>
          </p:nvSpPr>
          <p:spPr>
            <a:xfrm>
              <a:off x="9843917" y="1557318"/>
              <a:ext cx="1394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2021/3/28</a:t>
              </a:r>
              <a:endParaRPr lang="zh-CN" altLang="en-US" sz="2000" b="1" dirty="0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BF358249-C7B0-490F-B5A3-C05B2947F700}"/>
                </a:ext>
              </a:extLst>
            </p:cNvPr>
            <p:cNvCxnSpPr/>
            <p:nvPr/>
          </p:nvCxnSpPr>
          <p:spPr>
            <a:xfrm>
              <a:off x="8303310" y="1965960"/>
              <a:ext cx="293554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7326DC46-B7C9-4FF7-90EF-0E807A06341C}"/>
              </a:ext>
            </a:extLst>
          </p:cNvPr>
          <p:cNvSpPr txBox="1"/>
          <p:nvPr/>
        </p:nvSpPr>
        <p:spPr>
          <a:xfrm>
            <a:off x="9885320" y="5887254"/>
            <a:ext cx="176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Maker: 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Hibna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548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7B941A2C-CCD3-427C-92CC-B1E90353DF17}"/>
              </a:ext>
            </a:extLst>
          </p:cNvPr>
          <p:cNvSpPr/>
          <p:nvPr/>
        </p:nvSpPr>
        <p:spPr>
          <a:xfrm>
            <a:off x="459071" y="393700"/>
            <a:ext cx="11273858" cy="6070600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26EB0A1-D482-4E90-937A-131898F556B4}"/>
              </a:ext>
            </a:extLst>
          </p:cNvPr>
          <p:cNvSpPr txBox="1"/>
          <p:nvPr/>
        </p:nvSpPr>
        <p:spPr>
          <a:xfrm>
            <a:off x="8805525" y="451799"/>
            <a:ext cx="292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7B8B4B-8520-4A94-A4D6-D7DC57F282C6}"/>
              </a:ext>
            </a:extLst>
          </p:cNvPr>
          <p:cNvSpPr/>
          <p:nvPr/>
        </p:nvSpPr>
        <p:spPr>
          <a:xfrm>
            <a:off x="1042049" y="3117850"/>
            <a:ext cx="1409700" cy="622300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程序启动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FE8F3C-0DF0-4621-8382-A19C91967371}"/>
              </a:ext>
            </a:extLst>
          </p:cNvPr>
          <p:cNvSpPr/>
          <p:nvPr/>
        </p:nvSpPr>
        <p:spPr>
          <a:xfrm>
            <a:off x="3464251" y="3117850"/>
            <a:ext cx="2085974" cy="622300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数据文件读入链表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15CC66-3E58-4177-9D95-80263DE1D5EC}"/>
              </a:ext>
            </a:extLst>
          </p:cNvPr>
          <p:cNvSpPr/>
          <p:nvPr/>
        </p:nvSpPr>
        <p:spPr>
          <a:xfrm>
            <a:off x="6562727" y="3117850"/>
            <a:ext cx="1171573" cy="622300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用户操作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012A75-1F8A-45AB-9F81-FAA6D6D53E49}"/>
              </a:ext>
            </a:extLst>
          </p:cNvPr>
          <p:cNvSpPr/>
          <p:nvPr/>
        </p:nvSpPr>
        <p:spPr>
          <a:xfrm>
            <a:off x="9029703" y="3117850"/>
            <a:ext cx="2120248" cy="622300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链表写回数据文件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更新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F470D7B-597D-400B-A512-67906730F3B2}"/>
              </a:ext>
            </a:extLst>
          </p:cNvPr>
          <p:cNvCxnSpPr>
            <a:endCxn id="7" idx="1"/>
          </p:cNvCxnSpPr>
          <p:nvPr/>
        </p:nvCxnSpPr>
        <p:spPr>
          <a:xfrm>
            <a:off x="2451749" y="3429000"/>
            <a:ext cx="101250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A499AF7-AFB8-4998-8B77-CDEAF13B0162}"/>
              </a:ext>
            </a:extLst>
          </p:cNvPr>
          <p:cNvCxnSpPr/>
          <p:nvPr/>
        </p:nvCxnSpPr>
        <p:spPr>
          <a:xfrm>
            <a:off x="5550225" y="3429000"/>
            <a:ext cx="101250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DEAD075-8FC9-4595-B0E5-518130900A34}"/>
              </a:ext>
            </a:extLst>
          </p:cNvPr>
          <p:cNvCxnSpPr>
            <a:cxnSpLocks/>
          </p:cNvCxnSpPr>
          <p:nvPr/>
        </p:nvCxnSpPr>
        <p:spPr>
          <a:xfrm>
            <a:off x="7734300" y="3429000"/>
            <a:ext cx="1295403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2AEF8C5-A974-4A6C-914A-2F1A97B7EEAC}"/>
              </a:ext>
            </a:extLst>
          </p:cNvPr>
          <p:cNvSpPr txBox="1"/>
          <p:nvPr/>
        </p:nvSpPr>
        <p:spPr>
          <a:xfrm>
            <a:off x="6431102" y="416328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用户活动范围</a:t>
            </a:r>
          </a:p>
        </p:txBody>
      </p:sp>
      <p:sp>
        <p:nvSpPr>
          <p:cNvPr id="10" name="右中括号 9">
            <a:extLst>
              <a:ext uri="{FF2B5EF4-FFF2-40B4-BE49-F238E27FC236}">
                <a16:creationId xmlns:a16="http://schemas.microsoft.com/office/drawing/2014/main" id="{0D73CB4B-2D87-4CBE-BD14-5088C0313217}"/>
              </a:ext>
            </a:extLst>
          </p:cNvPr>
          <p:cNvSpPr/>
          <p:nvPr/>
        </p:nvSpPr>
        <p:spPr>
          <a:xfrm rot="5400000">
            <a:off x="7009669" y="3405190"/>
            <a:ext cx="258638" cy="1152523"/>
          </a:xfrm>
          <a:prstGeom prst="rightBracket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31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E5C4EB2C-F819-4330-BF29-0B01205B8A38}"/>
              </a:ext>
            </a:extLst>
          </p:cNvPr>
          <p:cNvGrpSpPr/>
          <p:nvPr/>
        </p:nvGrpSpPr>
        <p:grpSpPr>
          <a:xfrm>
            <a:off x="459070" y="393700"/>
            <a:ext cx="11273859" cy="6070600"/>
            <a:chOff x="459070" y="287020"/>
            <a:chExt cx="11273859" cy="6070600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771ACCE0-1EDC-4B9C-B50F-D0A5785C4FB9}"/>
                </a:ext>
              </a:extLst>
            </p:cNvPr>
            <p:cNvSpPr/>
            <p:nvPr/>
          </p:nvSpPr>
          <p:spPr>
            <a:xfrm>
              <a:off x="459070" y="287020"/>
              <a:ext cx="11273859" cy="6070600"/>
            </a:xfrm>
            <a:custGeom>
              <a:avLst/>
              <a:gdLst>
                <a:gd name="connsiteX0" fmla="*/ 0 w 11273859"/>
                <a:gd name="connsiteY0" fmla="*/ 0 h 6070600"/>
                <a:gd name="connsiteX1" fmla="*/ 11273859 w 11273859"/>
                <a:gd name="connsiteY1" fmla="*/ 0 h 6070600"/>
                <a:gd name="connsiteX2" fmla="*/ 11273859 w 11273859"/>
                <a:gd name="connsiteY2" fmla="*/ 6070600 h 6070600"/>
                <a:gd name="connsiteX3" fmla="*/ 0 w 11273859"/>
                <a:gd name="connsiteY3" fmla="*/ 6070600 h 6070600"/>
                <a:gd name="connsiteX4" fmla="*/ 0 w 11273859"/>
                <a:gd name="connsiteY4" fmla="*/ 4839856 h 6070600"/>
                <a:gd name="connsiteX5" fmla="*/ 804706 w 11273859"/>
                <a:gd name="connsiteY5" fmla="*/ 5660381 h 6070600"/>
                <a:gd name="connsiteX6" fmla="*/ 1856813 w 11273859"/>
                <a:gd name="connsiteY6" fmla="*/ 5670622 h 6070600"/>
                <a:gd name="connsiteX7" fmla="*/ 3981443 w 11273859"/>
                <a:gd name="connsiteY7" fmla="*/ 3586954 h 6070600"/>
                <a:gd name="connsiteX8" fmla="*/ 3991684 w 11273859"/>
                <a:gd name="connsiteY8" fmla="*/ 2534847 h 6070600"/>
                <a:gd name="connsiteX9" fmla="*/ 1908016 w 11273859"/>
                <a:gd name="connsiteY9" fmla="*/ 410217 h 6070600"/>
                <a:gd name="connsiteX10" fmla="*/ 855909 w 11273859"/>
                <a:gd name="connsiteY10" fmla="*/ 399976 h 6070600"/>
                <a:gd name="connsiteX11" fmla="*/ 0 w 11273859"/>
                <a:gd name="connsiteY11" fmla="*/ 1239383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73859" h="6070600">
                  <a:moveTo>
                    <a:pt x="0" y="0"/>
                  </a:moveTo>
                  <a:lnTo>
                    <a:pt x="11273859" y="0"/>
                  </a:lnTo>
                  <a:lnTo>
                    <a:pt x="11273859" y="6070600"/>
                  </a:lnTo>
                  <a:lnTo>
                    <a:pt x="0" y="6070600"/>
                  </a:lnTo>
                  <a:lnTo>
                    <a:pt x="0" y="4839856"/>
                  </a:lnTo>
                  <a:lnTo>
                    <a:pt x="804706" y="5660381"/>
                  </a:lnTo>
                  <a:cubicBezTo>
                    <a:pt x="1092409" y="5953740"/>
                    <a:pt x="1563453" y="5958325"/>
                    <a:pt x="1856813" y="5670622"/>
                  </a:cubicBezTo>
                  <a:lnTo>
                    <a:pt x="3981443" y="3586954"/>
                  </a:lnTo>
                  <a:cubicBezTo>
                    <a:pt x="4274802" y="3299250"/>
                    <a:pt x="4279387" y="2828206"/>
                    <a:pt x="3991684" y="2534847"/>
                  </a:cubicBezTo>
                  <a:lnTo>
                    <a:pt x="1908016" y="410217"/>
                  </a:lnTo>
                  <a:cubicBezTo>
                    <a:pt x="1620312" y="116857"/>
                    <a:pt x="1149269" y="112272"/>
                    <a:pt x="855909" y="399976"/>
                  </a:cubicBezTo>
                  <a:lnTo>
                    <a:pt x="0" y="1239383"/>
                  </a:lnTo>
                  <a:close/>
                </a:path>
              </a:pathLst>
            </a:custGeom>
            <a:solidFill>
              <a:schemeClr val="bg1">
                <a:lumMod val="85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图文框 12">
              <a:extLst>
                <a:ext uri="{FF2B5EF4-FFF2-40B4-BE49-F238E27FC236}">
                  <a16:creationId xmlns:a16="http://schemas.microsoft.com/office/drawing/2014/main" id="{D98A3906-A51D-469C-9AAB-D247479BEAF2}"/>
                </a:ext>
              </a:extLst>
            </p:cNvPr>
            <p:cNvSpPr/>
            <p:nvPr/>
          </p:nvSpPr>
          <p:spPr>
            <a:xfrm rot="2535295">
              <a:off x="943269" y="1448677"/>
              <a:ext cx="3747285" cy="3747285"/>
            </a:xfrm>
            <a:prstGeom prst="frame">
              <a:avLst>
                <a:gd name="adj1" fmla="val 808"/>
              </a:avLst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9C1FAA5-C0AB-4399-90FF-2756B6E2E70D}"/>
                </a:ext>
              </a:extLst>
            </p:cNvPr>
            <p:cNvSpPr txBox="1"/>
            <p:nvPr/>
          </p:nvSpPr>
          <p:spPr>
            <a:xfrm>
              <a:off x="1432557" y="2860654"/>
              <a:ext cx="20313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</a:rPr>
                <a:t>Part 4</a:t>
              </a:r>
              <a:endParaRPr lang="zh-CN" altLang="en-US" sz="5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BDA2161D-1713-4B6F-8518-E854F3164E18}"/>
              </a:ext>
            </a:extLst>
          </p:cNvPr>
          <p:cNvSpPr txBox="1"/>
          <p:nvPr/>
        </p:nvSpPr>
        <p:spPr>
          <a:xfrm>
            <a:off x="6728400" y="307505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核心设计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8797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7B941A2C-CCD3-427C-92CC-B1E90353DF17}"/>
              </a:ext>
            </a:extLst>
          </p:cNvPr>
          <p:cNvSpPr/>
          <p:nvPr/>
        </p:nvSpPr>
        <p:spPr>
          <a:xfrm>
            <a:off x="459071" y="393700"/>
            <a:ext cx="11273858" cy="6070600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CB71719-C1A6-4F06-892A-8F91A2BA1F19}"/>
              </a:ext>
            </a:extLst>
          </p:cNvPr>
          <p:cNvSpPr txBox="1"/>
          <p:nvPr/>
        </p:nvSpPr>
        <p:spPr>
          <a:xfrm>
            <a:off x="10317157" y="4364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7AA33B-112C-4000-9F8D-8BA3F29EA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03" y="581923"/>
            <a:ext cx="7681794" cy="56941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0DED2C6-BBDD-4E64-8532-AEBE8F1F6872}"/>
              </a:ext>
            </a:extLst>
          </p:cNvPr>
          <p:cNvSpPr txBox="1"/>
          <p:nvPr/>
        </p:nvSpPr>
        <p:spPr>
          <a:xfrm>
            <a:off x="5485095" y="2967335"/>
            <a:ext cx="1221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Init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22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7B941A2C-CCD3-427C-92CC-B1E90353DF17}"/>
              </a:ext>
            </a:extLst>
          </p:cNvPr>
          <p:cNvSpPr/>
          <p:nvPr/>
        </p:nvSpPr>
        <p:spPr>
          <a:xfrm>
            <a:off x="459071" y="393700"/>
            <a:ext cx="11273858" cy="6070600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CB71719-C1A6-4F06-892A-8F91A2BA1F19}"/>
              </a:ext>
            </a:extLst>
          </p:cNvPr>
          <p:cNvSpPr txBox="1"/>
          <p:nvPr/>
        </p:nvSpPr>
        <p:spPr>
          <a:xfrm>
            <a:off x="10317157" y="4364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DED2C6-BBDD-4E64-8532-AEBE8F1F6872}"/>
              </a:ext>
            </a:extLst>
          </p:cNvPr>
          <p:cNvSpPr txBox="1"/>
          <p:nvPr/>
        </p:nvSpPr>
        <p:spPr>
          <a:xfrm>
            <a:off x="459071" y="285095"/>
            <a:ext cx="1221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Init</a:t>
            </a:r>
            <a:endParaRPr lang="zh-CN" altLang="en-US" sz="5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58C7C4-C3A3-45B7-AF5F-57ED18F71D08}"/>
              </a:ext>
            </a:extLst>
          </p:cNvPr>
          <p:cNvSpPr txBox="1"/>
          <p:nvPr/>
        </p:nvSpPr>
        <p:spPr>
          <a:xfrm>
            <a:off x="459071" y="1207810"/>
            <a:ext cx="4685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</a:t>
            </a:r>
            <a:r>
              <a:rPr lang="zh-CN" altLang="en-US" dirty="0"/>
              <a:t>函数在初始化时分别创建：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用户链表</a:t>
            </a:r>
            <a:r>
              <a:rPr lang="en-US" altLang="zh-CN" dirty="0"/>
              <a:t>-</a:t>
            </a:r>
            <a:r>
              <a:rPr lang="zh-CN" altLang="en-US" dirty="0"/>
              <a:t>直接按序读入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商品链表</a:t>
            </a:r>
            <a:r>
              <a:rPr lang="en-US" altLang="zh-CN" dirty="0"/>
              <a:t>-</a:t>
            </a:r>
            <a:r>
              <a:rPr lang="zh-CN" altLang="en-US" dirty="0"/>
              <a:t>依据发布人按序读入分类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订单链表</a:t>
            </a:r>
            <a:r>
              <a:rPr lang="en-US" altLang="zh-CN" dirty="0"/>
              <a:t>-</a:t>
            </a:r>
            <a:r>
              <a:rPr lang="zh-CN" altLang="en-US" dirty="0"/>
              <a:t>依据发布人按序读入分类</a:t>
            </a:r>
            <a:endParaRPr lang="en-US" altLang="zh-CN" dirty="0"/>
          </a:p>
        </p:txBody>
      </p:sp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BB2102DF-CA8B-44BF-ABA6-DB6F88841154}"/>
              </a:ext>
            </a:extLst>
          </p:cNvPr>
          <p:cNvSpPr/>
          <p:nvPr/>
        </p:nvSpPr>
        <p:spPr>
          <a:xfrm>
            <a:off x="7559040" y="1006688"/>
            <a:ext cx="4003040" cy="5302166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719D228-A7E1-454D-9455-3BED7B660556}"/>
              </a:ext>
            </a:extLst>
          </p:cNvPr>
          <p:cNvSpPr/>
          <p:nvPr/>
        </p:nvSpPr>
        <p:spPr>
          <a:xfrm>
            <a:off x="8232208" y="2726035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CED269A-09BF-43EE-9431-FE162E33F825}"/>
              </a:ext>
            </a:extLst>
          </p:cNvPr>
          <p:cNvSpPr/>
          <p:nvPr/>
        </p:nvSpPr>
        <p:spPr>
          <a:xfrm>
            <a:off x="8232208" y="3230880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8D4462D-B41A-4A6E-8033-1ABD6864D03E}"/>
              </a:ext>
            </a:extLst>
          </p:cNvPr>
          <p:cNvSpPr/>
          <p:nvPr/>
        </p:nvSpPr>
        <p:spPr>
          <a:xfrm>
            <a:off x="9659824" y="2726035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5AD3DF-2A03-46EC-B060-8AD5C2010B6D}"/>
              </a:ext>
            </a:extLst>
          </p:cNvPr>
          <p:cNvSpPr txBox="1"/>
          <p:nvPr/>
        </p:nvSpPr>
        <p:spPr>
          <a:xfrm>
            <a:off x="7559040" y="102065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User_Data.txt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F7C1AD8-04F5-425B-9143-8087C614956B}"/>
              </a:ext>
            </a:extLst>
          </p:cNvPr>
          <p:cNvSpPr txBox="1"/>
          <p:nvPr/>
        </p:nvSpPr>
        <p:spPr>
          <a:xfrm>
            <a:off x="9415984" y="3230880"/>
            <a:ext cx="487680" cy="72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…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73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7B941A2C-CCD3-427C-92CC-B1E90353DF17}"/>
              </a:ext>
            </a:extLst>
          </p:cNvPr>
          <p:cNvSpPr/>
          <p:nvPr/>
        </p:nvSpPr>
        <p:spPr>
          <a:xfrm>
            <a:off x="459071" y="393700"/>
            <a:ext cx="11273858" cy="6070600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CB71719-C1A6-4F06-892A-8F91A2BA1F19}"/>
              </a:ext>
            </a:extLst>
          </p:cNvPr>
          <p:cNvSpPr txBox="1"/>
          <p:nvPr/>
        </p:nvSpPr>
        <p:spPr>
          <a:xfrm>
            <a:off x="10317157" y="4364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DED2C6-BBDD-4E64-8532-AEBE8F1F6872}"/>
              </a:ext>
            </a:extLst>
          </p:cNvPr>
          <p:cNvSpPr txBox="1"/>
          <p:nvPr/>
        </p:nvSpPr>
        <p:spPr>
          <a:xfrm>
            <a:off x="459071" y="285095"/>
            <a:ext cx="1221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Init</a:t>
            </a:r>
            <a:endParaRPr lang="zh-CN" altLang="en-US" sz="5400" b="1" dirty="0"/>
          </a:p>
        </p:txBody>
      </p:sp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BB2102DF-CA8B-44BF-ABA6-DB6F88841154}"/>
              </a:ext>
            </a:extLst>
          </p:cNvPr>
          <p:cNvSpPr/>
          <p:nvPr/>
        </p:nvSpPr>
        <p:spPr>
          <a:xfrm>
            <a:off x="7559040" y="1006688"/>
            <a:ext cx="4003040" cy="5302166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719D228-A7E1-454D-9455-3BED7B660556}"/>
              </a:ext>
            </a:extLst>
          </p:cNvPr>
          <p:cNvSpPr/>
          <p:nvPr/>
        </p:nvSpPr>
        <p:spPr>
          <a:xfrm>
            <a:off x="2387600" y="2937470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CED269A-09BF-43EE-9431-FE162E33F825}"/>
              </a:ext>
            </a:extLst>
          </p:cNvPr>
          <p:cNvSpPr/>
          <p:nvPr/>
        </p:nvSpPr>
        <p:spPr>
          <a:xfrm>
            <a:off x="8232208" y="3230880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8D4462D-B41A-4A6E-8033-1ABD6864D03E}"/>
              </a:ext>
            </a:extLst>
          </p:cNvPr>
          <p:cNvSpPr/>
          <p:nvPr/>
        </p:nvSpPr>
        <p:spPr>
          <a:xfrm>
            <a:off x="9659824" y="2726035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5AD3DF-2A03-46EC-B060-8AD5C2010B6D}"/>
              </a:ext>
            </a:extLst>
          </p:cNvPr>
          <p:cNvSpPr txBox="1"/>
          <p:nvPr/>
        </p:nvSpPr>
        <p:spPr>
          <a:xfrm>
            <a:off x="7559040" y="102065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User_Data.txt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D6AE74-B7AA-4F59-A865-10F7DCA662A1}"/>
              </a:ext>
            </a:extLst>
          </p:cNvPr>
          <p:cNvSpPr/>
          <p:nvPr/>
        </p:nvSpPr>
        <p:spPr>
          <a:xfrm>
            <a:off x="629920" y="2868109"/>
            <a:ext cx="1310640" cy="508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User_head</a:t>
            </a:r>
            <a:endParaRPr lang="zh-CN" altLang="en-US" b="1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88E1B4F-79A5-4519-BEBD-AB1EE8E35DAD}"/>
              </a:ext>
            </a:extLst>
          </p:cNvPr>
          <p:cNvCxnSpPr>
            <a:cxnSpLocks/>
          </p:cNvCxnSpPr>
          <p:nvPr/>
        </p:nvCxnSpPr>
        <p:spPr>
          <a:xfrm>
            <a:off x="1940560" y="3135590"/>
            <a:ext cx="447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7F2A4A1-BF2E-49CC-BE86-F1DEDE21EF82}"/>
              </a:ext>
            </a:extLst>
          </p:cNvPr>
          <p:cNvSpPr txBox="1"/>
          <p:nvPr/>
        </p:nvSpPr>
        <p:spPr>
          <a:xfrm>
            <a:off x="9415984" y="3230880"/>
            <a:ext cx="487680" cy="72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…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648F6C-3050-4A4F-8993-4807527842AF}"/>
              </a:ext>
            </a:extLst>
          </p:cNvPr>
          <p:cNvSpPr txBox="1"/>
          <p:nvPr/>
        </p:nvSpPr>
        <p:spPr>
          <a:xfrm>
            <a:off x="459071" y="1207810"/>
            <a:ext cx="4685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</a:t>
            </a:r>
            <a:r>
              <a:rPr lang="zh-CN" altLang="en-US" dirty="0"/>
              <a:t>函数在初始化时分别创建：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用户链表</a:t>
            </a:r>
            <a:r>
              <a:rPr lang="en-US" altLang="zh-CN" dirty="0"/>
              <a:t>-</a:t>
            </a:r>
            <a:r>
              <a:rPr lang="zh-CN" altLang="en-US" dirty="0"/>
              <a:t>直接按序读入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商品链表</a:t>
            </a:r>
            <a:r>
              <a:rPr lang="en-US" altLang="zh-CN" dirty="0"/>
              <a:t>-</a:t>
            </a:r>
            <a:r>
              <a:rPr lang="zh-CN" altLang="en-US" dirty="0"/>
              <a:t>依据发布人按序读入分类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订单链表</a:t>
            </a:r>
            <a:r>
              <a:rPr lang="en-US" altLang="zh-CN" dirty="0"/>
              <a:t>-</a:t>
            </a:r>
            <a:r>
              <a:rPr lang="zh-CN" altLang="en-US" dirty="0"/>
              <a:t>依据发布人按序读入分类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4962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7B941A2C-CCD3-427C-92CC-B1E90353DF17}"/>
              </a:ext>
            </a:extLst>
          </p:cNvPr>
          <p:cNvSpPr/>
          <p:nvPr/>
        </p:nvSpPr>
        <p:spPr>
          <a:xfrm>
            <a:off x="459071" y="393700"/>
            <a:ext cx="11273858" cy="6070600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CB71719-C1A6-4F06-892A-8F91A2BA1F19}"/>
              </a:ext>
            </a:extLst>
          </p:cNvPr>
          <p:cNvSpPr txBox="1"/>
          <p:nvPr/>
        </p:nvSpPr>
        <p:spPr>
          <a:xfrm>
            <a:off x="10317157" y="4364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DED2C6-BBDD-4E64-8532-AEBE8F1F6872}"/>
              </a:ext>
            </a:extLst>
          </p:cNvPr>
          <p:cNvSpPr txBox="1"/>
          <p:nvPr/>
        </p:nvSpPr>
        <p:spPr>
          <a:xfrm>
            <a:off x="459071" y="285095"/>
            <a:ext cx="1221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Init</a:t>
            </a:r>
            <a:endParaRPr lang="zh-CN" altLang="en-US" sz="5400" b="1" dirty="0"/>
          </a:p>
        </p:txBody>
      </p:sp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BB2102DF-CA8B-44BF-ABA6-DB6F88841154}"/>
              </a:ext>
            </a:extLst>
          </p:cNvPr>
          <p:cNvSpPr/>
          <p:nvPr/>
        </p:nvSpPr>
        <p:spPr>
          <a:xfrm>
            <a:off x="7559040" y="1006688"/>
            <a:ext cx="4003040" cy="5302166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719D228-A7E1-454D-9455-3BED7B660556}"/>
              </a:ext>
            </a:extLst>
          </p:cNvPr>
          <p:cNvSpPr/>
          <p:nvPr/>
        </p:nvSpPr>
        <p:spPr>
          <a:xfrm>
            <a:off x="2387600" y="2937470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CED269A-09BF-43EE-9431-FE162E33F825}"/>
              </a:ext>
            </a:extLst>
          </p:cNvPr>
          <p:cNvSpPr/>
          <p:nvPr/>
        </p:nvSpPr>
        <p:spPr>
          <a:xfrm>
            <a:off x="8232208" y="3230880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8D4462D-B41A-4A6E-8033-1ABD6864D03E}"/>
              </a:ext>
            </a:extLst>
          </p:cNvPr>
          <p:cNvSpPr/>
          <p:nvPr/>
        </p:nvSpPr>
        <p:spPr>
          <a:xfrm>
            <a:off x="3962401" y="2924155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5AD3DF-2A03-46EC-B060-8AD5C2010B6D}"/>
              </a:ext>
            </a:extLst>
          </p:cNvPr>
          <p:cNvSpPr txBox="1"/>
          <p:nvPr/>
        </p:nvSpPr>
        <p:spPr>
          <a:xfrm>
            <a:off x="7559040" y="102065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User_Data.txt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D6AE74-B7AA-4F59-A865-10F7DCA662A1}"/>
              </a:ext>
            </a:extLst>
          </p:cNvPr>
          <p:cNvSpPr/>
          <p:nvPr/>
        </p:nvSpPr>
        <p:spPr>
          <a:xfrm>
            <a:off x="629920" y="2868109"/>
            <a:ext cx="1310640" cy="508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User_head</a:t>
            </a:r>
            <a:endParaRPr lang="zh-CN" altLang="en-US" b="1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88E1B4F-79A5-4519-BEBD-AB1EE8E35DAD}"/>
              </a:ext>
            </a:extLst>
          </p:cNvPr>
          <p:cNvCxnSpPr>
            <a:cxnSpLocks/>
          </p:cNvCxnSpPr>
          <p:nvPr/>
        </p:nvCxnSpPr>
        <p:spPr>
          <a:xfrm>
            <a:off x="1940560" y="3135590"/>
            <a:ext cx="447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EC9062D-2609-45DE-A85B-2F9C4CEFE7BB}"/>
              </a:ext>
            </a:extLst>
          </p:cNvPr>
          <p:cNvCxnSpPr>
            <a:cxnSpLocks/>
          </p:cNvCxnSpPr>
          <p:nvPr/>
        </p:nvCxnSpPr>
        <p:spPr>
          <a:xfrm>
            <a:off x="3515361" y="3128585"/>
            <a:ext cx="447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FDA86FA-005F-491F-A83E-19952270CE9D}"/>
              </a:ext>
            </a:extLst>
          </p:cNvPr>
          <p:cNvSpPr txBox="1"/>
          <p:nvPr/>
        </p:nvSpPr>
        <p:spPr>
          <a:xfrm>
            <a:off x="9415984" y="3230880"/>
            <a:ext cx="487680" cy="72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…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F08B54-77DA-4ADF-8B1A-0FEE261F257E}"/>
              </a:ext>
            </a:extLst>
          </p:cNvPr>
          <p:cNvSpPr txBox="1"/>
          <p:nvPr/>
        </p:nvSpPr>
        <p:spPr>
          <a:xfrm>
            <a:off x="459071" y="1207810"/>
            <a:ext cx="4685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</a:t>
            </a:r>
            <a:r>
              <a:rPr lang="zh-CN" altLang="en-US" dirty="0"/>
              <a:t>函数在初始化时分别创建：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用户链表</a:t>
            </a:r>
            <a:r>
              <a:rPr lang="en-US" altLang="zh-CN" dirty="0"/>
              <a:t>-</a:t>
            </a:r>
            <a:r>
              <a:rPr lang="zh-CN" altLang="en-US" dirty="0"/>
              <a:t>直接按序读入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商品链表</a:t>
            </a:r>
            <a:r>
              <a:rPr lang="en-US" altLang="zh-CN" dirty="0"/>
              <a:t>-</a:t>
            </a:r>
            <a:r>
              <a:rPr lang="zh-CN" altLang="en-US" dirty="0"/>
              <a:t>依据发布人按序读入分类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订单链表</a:t>
            </a:r>
            <a:r>
              <a:rPr lang="en-US" altLang="zh-CN" dirty="0"/>
              <a:t>-</a:t>
            </a:r>
            <a:r>
              <a:rPr lang="zh-CN" altLang="en-US" dirty="0"/>
              <a:t>依据发布人按序读入分类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1800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7B941A2C-CCD3-427C-92CC-B1E90353DF17}"/>
              </a:ext>
            </a:extLst>
          </p:cNvPr>
          <p:cNvSpPr/>
          <p:nvPr/>
        </p:nvSpPr>
        <p:spPr>
          <a:xfrm>
            <a:off x="459071" y="393700"/>
            <a:ext cx="11273858" cy="6070600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CB71719-C1A6-4F06-892A-8F91A2BA1F19}"/>
              </a:ext>
            </a:extLst>
          </p:cNvPr>
          <p:cNvSpPr txBox="1"/>
          <p:nvPr/>
        </p:nvSpPr>
        <p:spPr>
          <a:xfrm>
            <a:off x="10317157" y="4364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DED2C6-BBDD-4E64-8532-AEBE8F1F6872}"/>
              </a:ext>
            </a:extLst>
          </p:cNvPr>
          <p:cNvSpPr txBox="1"/>
          <p:nvPr/>
        </p:nvSpPr>
        <p:spPr>
          <a:xfrm>
            <a:off x="459071" y="285095"/>
            <a:ext cx="1221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Init</a:t>
            </a:r>
            <a:endParaRPr lang="zh-CN" altLang="en-US" sz="5400" b="1" dirty="0"/>
          </a:p>
        </p:txBody>
      </p:sp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BB2102DF-CA8B-44BF-ABA6-DB6F88841154}"/>
              </a:ext>
            </a:extLst>
          </p:cNvPr>
          <p:cNvSpPr/>
          <p:nvPr/>
        </p:nvSpPr>
        <p:spPr>
          <a:xfrm>
            <a:off x="7559040" y="1006688"/>
            <a:ext cx="4003040" cy="5302166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719D228-A7E1-454D-9455-3BED7B660556}"/>
              </a:ext>
            </a:extLst>
          </p:cNvPr>
          <p:cNvSpPr/>
          <p:nvPr/>
        </p:nvSpPr>
        <p:spPr>
          <a:xfrm>
            <a:off x="2387600" y="2937470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CED269A-09BF-43EE-9431-FE162E33F825}"/>
              </a:ext>
            </a:extLst>
          </p:cNvPr>
          <p:cNvSpPr/>
          <p:nvPr/>
        </p:nvSpPr>
        <p:spPr>
          <a:xfrm>
            <a:off x="5532119" y="2937470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8D4462D-B41A-4A6E-8033-1ABD6864D03E}"/>
              </a:ext>
            </a:extLst>
          </p:cNvPr>
          <p:cNvSpPr/>
          <p:nvPr/>
        </p:nvSpPr>
        <p:spPr>
          <a:xfrm>
            <a:off x="3962401" y="2924155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5AD3DF-2A03-46EC-B060-8AD5C2010B6D}"/>
              </a:ext>
            </a:extLst>
          </p:cNvPr>
          <p:cNvSpPr txBox="1"/>
          <p:nvPr/>
        </p:nvSpPr>
        <p:spPr>
          <a:xfrm>
            <a:off x="7559040" y="102065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User_Data.txt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D6AE74-B7AA-4F59-A865-10F7DCA662A1}"/>
              </a:ext>
            </a:extLst>
          </p:cNvPr>
          <p:cNvSpPr/>
          <p:nvPr/>
        </p:nvSpPr>
        <p:spPr>
          <a:xfrm>
            <a:off x="629920" y="2868109"/>
            <a:ext cx="1310640" cy="508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User_head</a:t>
            </a:r>
            <a:endParaRPr lang="zh-CN" altLang="en-US" b="1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88E1B4F-79A5-4519-BEBD-AB1EE8E35DAD}"/>
              </a:ext>
            </a:extLst>
          </p:cNvPr>
          <p:cNvCxnSpPr>
            <a:cxnSpLocks/>
          </p:cNvCxnSpPr>
          <p:nvPr/>
        </p:nvCxnSpPr>
        <p:spPr>
          <a:xfrm>
            <a:off x="1940560" y="3135590"/>
            <a:ext cx="447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EC9062D-2609-45DE-A85B-2F9C4CEFE7BB}"/>
              </a:ext>
            </a:extLst>
          </p:cNvPr>
          <p:cNvCxnSpPr>
            <a:cxnSpLocks/>
          </p:cNvCxnSpPr>
          <p:nvPr/>
        </p:nvCxnSpPr>
        <p:spPr>
          <a:xfrm>
            <a:off x="3515361" y="3128585"/>
            <a:ext cx="447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01FABB8-3897-44F3-BE25-8982186EA053}"/>
              </a:ext>
            </a:extLst>
          </p:cNvPr>
          <p:cNvCxnSpPr>
            <a:cxnSpLocks/>
          </p:cNvCxnSpPr>
          <p:nvPr/>
        </p:nvCxnSpPr>
        <p:spPr>
          <a:xfrm>
            <a:off x="5090162" y="3124735"/>
            <a:ext cx="447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DDDE9B8-8CBD-4665-9F0E-F12AB8B0ADEA}"/>
              </a:ext>
            </a:extLst>
          </p:cNvPr>
          <p:cNvSpPr txBox="1"/>
          <p:nvPr/>
        </p:nvSpPr>
        <p:spPr>
          <a:xfrm>
            <a:off x="9415984" y="3230880"/>
            <a:ext cx="487680" cy="72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…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D4A73D5-16A0-4CCF-ABD3-4FF946215C69}"/>
              </a:ext>
            </a:extLst>
          </p:cNvPr>
          <p:cNvSpPr txBox="1"/>
          <p:nvPr/>
        </p:nvSpPr>
        <p:spPr>
          <a:xfrm>
            <a:off x="459071" y="1207810"/>
            <a:ext cx="4685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</a:t>
            </a:r>
            <a:r>
              <a:rPr lang="zh-CN" altLang="en-US" dirty="0"/>
              <a:t>函数在初始化时分别创建：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用户链表</a:t>
            </a:r>
            <a:r>
              <a:rPr lang="en-US" altLang="zh-CN" dirty="0"/>
              <a:t>-</a:t>
            </a:r>
            <a:r>
              <a:rPr lang="zh-CN" altLang="en-US" dirty="0"/>
              <a:t>直接按序读入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商品链表</a:t>
            </a:r>
            <a:r>
              <a:rPr lang="en-US" altLang="zh-CN" dirty="0"/>
              <a:t>-</a:t>
            </a:r>
            <a:r>
              <a:rPr lang="zh-CN" altLang="en-US" dirty="0"/>
              <a:t>依据发布人按序读入分类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订单链表</a:t>
            </a:r>
            <a:r>
              <a:rPr lang="en-US" altLang="zh-CN" dirty="0"/>
              <a:t>-</a:t>
            </a:r>
            <a:r>
              <a:rPr lang="zh-CN" altLang="en-US" dirty="0"/>
              <a:t>依据发布人按序读入分类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6144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7B941A2C-CCD3-427C-92CC-B1E90353DF17}"/>
              </a:ext>
            </a:extLst>
          </p:cNvPr>
          <p:cNvSpPr/>
          <p:nvPr/>
        </p:nvSpPr>
        <p:spPr>
          <a:xfrm>
            <a:off x="459071" y="393700"/>
            <a:ext cx="11273858" cy="6070600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CB71719-C1A6-4F06-892A-8F91A2BA1F19}"/>
              </a:ext>
            </a:extLst>
          </p:cNvPr>
          <p:cNvSpPr txBox="1"/>
          <p:nvPr/>
        </p:nvSpPr>
        <p:spPr>
          <a:xfrm>
            <a:off x="10317157" y="4364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DED2C6-BBDD-4E64-8532-AEBE8F1F6872}"/>
              </a:ext>
            </a:extLst>
          </p:cNvPr>
          <p:cNvSpPr txBox="1"/>
          <p:nvPr/>
        </p:nvSpPr>
        <p:spPr>
          <a:xfrm>
            <a:off x="459071" y="285095"/>
            <a:ext cx="1221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Init</a:t>
            </a:r>
            <a:endParaRPr lang="zh-CN" altLang="en-US" sz="5400" b="1" dirty="0"/>
          </a:p>
        </p:txBody>
      </p:sp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BB2102DF-CA8B-44BF-ABA6-DB6F88841154}"/>
              </a:ext>
            </a:extLst>
          </p:cNvPr>
          <p:cNvSpPr/>
          <p:nvPr/>
        </p:nvSpPr>
        <p:spPr>
          <a:xfrm>
            <a:off x="7559040" y="1006688"/>
            <a:ext cx="4003040" cy="5302166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719D228-A7E1-454D-9455-3BED7B660556}"/>
              </a:ext>
            </a:extLst>
          </p:cNvPr>
          <p:cNvSpPr/>
          <p:nvPr/>
        </p:nvSpPr>
        <p:spPr>
          <a:xfrm>
            <a:off x="8232208" y="2726035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1-U1</a:t>
            </a:r>
            <a:endParaRPr lang="zh-CN" altLang="en-US" sz="1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CED269A-09BF-43EE-9431-FE162E33F825}"/>
              </a:ext>
            </a:extLst>
          </p:cNvPr>
          <p:cNvSpPr/>
          <p:nvPr/>
        </p:nvSpPr>
        <p:spPr>
          <a:xfrm>
            <a:off x="8232208" y="3230880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3-U3</a:t>
            </a:r>
            <a:endParaRPr lang="zh-CN" altLang="en-US" sz="1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9924C2A-AA18-4C77-95D4-47ED625D3EBC}"/>
              </a:ext>
            </a:extLst>
          </p:cNvPr>
          <p:cNvSpPr/>
          <p:nvPr/>
        </p:nvSpPr>
        <p:spPr>
          <a:xfrm>
            <a:off x="8232208" y="3814083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5-U1</a:t>
            </a:r>
            <a:endParaRPr lang="zh-CN" altLang="en-US" sz="1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6F2F045-A18B-4C28-8299-B97FCA683971}"/>
              </a:ext>
            </a:extLst>
          </p:cNvPr>
          <p:cNvSpPr/>
          <p:nvPr/>
        </p:nvSpPr>
        <p:spPr>
          <a:xfrm>
            <a:off x="8232207" y="4391904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7-U2</a:t>
            </a:r>
            <a:endParaRPr lang="zh-CN" altLang="en-US" sz="14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8D4462D-B41A-4A6E-8033-1ABD6864D03E}"/>
              </a:ext>
            </a:extLst>
          </p:cNvPr>
          <p:cNvSpPr/>
          <p:nvPr/>
        </p:nvSpPr>
        <p:spPr>
          <a:xfrm>
            <a:off x="9659824" y="2726035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2-U2</a:t>
            </a:r>
            <a:endParaRPr lang="zh-CN" altLang="en-US" sz="14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987824B-4924-4996-8CB0-2371DE3BA414}"/>
              </a:ext>
            </a:extLst>
          </p:cNvPr>
          <p:cNvSpPr/>
          <p:nvPr/>
        </p:nvSpPr>
        <p:spPr>
          <a:xfrm>
            <a:off x="9659824" y="3230880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4-U2</a:t>
            </a:r>
            <a:endParaRPr lang="zh-CN" altLang="en-US" sz="14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C10D273-F2FD-4AB8-AECA-1D3B241C2E30}"/>
              </a:ext>
            </a:extLst>
          </p:cNvPr>
          <p:cNvSpPr/>
          <p:nvPr/>
        </p:nvSpPr>
        <p:spPr>
          <a:xfrm>
            <a:off x="9659824" y="3814083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6-U3</a:t>
            </a:r>
            <a:endParaRPr lang="zh-CN" altLang="en-US" sz="1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9F1BE54-9ED9-4895-B6E6-99019E5B372D}"/>
              </a:ext>
            </a:extLst>
          </p:cNvPr>
          <p:cNvSpPr/>
          <p:nvPr/>
        </p:nvSpPr>
        <p:spPr>
          <a:xfrm>
            <a:off x="9659823" y="4391904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8-U1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5AD3DF-2A03-46EC-B060-8AD5C2010B6D}"/>
              </a:ext>
            </a:extLst>
          </p:cNvPr>
          <p:cNvSpPr txBox="1"/>
          <p:nvPr/>
        </p:nvSpPr>
        <p:spPr>
          <a:xfrm>
            <a:off x="7559040" y="1020659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Merchandise_Data.txt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458415-14D9-4ED4-B704-0256778E4D75}"/>
              </a:ext>
            </a:extLst>
          </p:cNvPr>
          <p:cNvSpPr txBox="1"/>
          <p:nvPr/>
        </p:nvSpPr>
        <p:spPr>
          <a:xfrm>
            <a:off x="459071" y="1207810"/>
            <a:ext cx="4685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</a:t>
            </a:r>
            <a:r>
              <a:rPr lang="zh-CN" altLang="en-US" dirty="0"/>
              <a:t>函数在初始化时分别创建：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用户链表</a:t>
            </a:r>
            <a:r>
              <a:rPr lang="en-US" altLang="zh-CN" dirty="0"/>
              <a:t>-</a:t>
            </a:r>
            <a:r>
              <a:rPr lang="zh-CN" altLang="en-US" dirty="0"/>
              <a:t>直接按序读入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商品链表</a:t>
            </a:r>
            <a:r>
              <a:rPr lang="en-US" altLang="zh-CN" dirty="0"/>
              <a:t>-</a:t>
            </a:r>
            <a:r>
              <a:rPr lang="zh-CN" altLang="en-US" dirty="0"/>
              <a:t>依据发布人按序读入分类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订单链表</a:t>
            </a:r>
            <a:r>
              <a:rPr lang="en-US" altLang="zh-CN" dirty="0"/>
              <a:t>-</a:t>
            </a:r>
            <a:r>
              <a:rPr lang="zh-CN" altLang="en-US" dirty="0"/>
              <a:t>依据发布人按序读入分类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4608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7B941A2C-CCD3-427C-92CC-B1E90353DF17}"/>
              </a:ext>
            </a:extLst>
          </p:cNvPr>
          <p:cNvSpPr/>
          <p:nvPr/>
        </p:nvSpPr>
        <p:spPr>
          <a:xfrm>
            <a:off x="459071" y="393700"/>
            <a:ext cx="11273858" cy="6070600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CB71719-C1A6-4F06-892A-8F91A2BA1F19}"/>
              </a:ext>
            </a:extLst>
          </p:cNvPr>
          <p:cNvSpPr txBox="1"/>
          <p:nvPr/>
        </p:nvSpPr>
        <p:spPr>
          <a:xfrm>
            <a:off x="10317157" y="4364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DED2C6-BBDD-4E64-8532-AEBE8F1F6872}"/>
              </a:ext>
            </a:extLst>
          </p:cNvPr>
          <p:cNvSpPr txBox="1"/>
          <p:nvPr/>
        </p:nvSpPr>
        <p:spPr>
          <a:xfrm>
            <a:off x="459071" y="285095"/>
            <a:ext cx="1221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Init</a:t>
            </a:r>
            <a:endParaRPr lang="zh-CN" altLang="en-US" sz="5400" b="1" dirty="0"/>
          </a:p>
        </p:txBody>
      </p:sp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BB2102DF-CA8B-44BF-ABA6-DB6F88841154}"/>
              </a:ext>
            </a:extLst>
          </p:cNvPr>
          <p:cNvSpPr/>
          <p:nvPr/>
        </p:nvSpPr>
        <p:spPr>
          <a:xfrm>
            <a:off x="7559040" y="1006688"/>
            <a:ext cx="4003040" cy="5302166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719D228-A7E1-454D-9455-3BED7B660556}"/>
              </a:ext>
            </a:extLst>
          </p:cNvPr>
          <p:cNvSpPr/>
          <p:nvPr/>
        </p:nvSpPr>
        <p:spPr>
          <a:xfrm>
            <a:off x="2387600" y="2937470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1-U1</a:t>
            </a:r>
            <a:endParaRPr lang="zh-CN" altLang="en-US" sz="1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CED269A-09BF-43EE-9431-FE162E33F825}"/>
              </a:ext>
            </a:extLst>
          </p:cNvPr>
          <p:cNvSpPr/>
          <p:nvPr/>
        </p:nvSpPr>
        <p:spPr>
          <a:xfrm>
            <a:off x="8232208" y="3230880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3-U3</a:t>
            </a:r>
            <a:endParaRPr lang="zh-CN" altLang="en-US" sz="1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9924C2A-AA18-4C77-95D4-47ED625D3EBC}"/>
              </a:ext>
            </a:extLst>
          </p:cNvPr>
          <p:cNvSpPr/>
          <p:nvPr/>
        </p:nvSpPr>
        <p:spPr>
          <a:xfrm>
            <a:off x="8232208" y="3814083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5-U1</a:t>
            </a:r>
            <a:endParaRPr lang="zh-CN" altLang="en-US" sz="1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6F2F045-A18B-4C28-8299-B97FCA683971}"/>
              </a:ext>
            </a:extLst>
          </p:cNvPr>
          <p:cNvSpPr/>
          <p:nvPr/>
        </p:nvSpPr>
        <p:spPr>
          <a:xfrm>
            <a:off x="8232207" y="4391904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7-U2</a:t>
            </a:r>
            <a:endParaRPr lang="zh-CN" altLang="en-US" sz="14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8D4462D-B41A-4A6E-8033-1ABD6864D03E}"/>
              </a:ext>
            </a:extLst>
          </p:cNvPr>
          <p:cNvSpPr/>
          <p:nvPr/>
        </p:nvSpPr>
        <p:spPr>
          <a:xfrm>
            <a:off x="9659824" y="2726035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2-U2</a:t>
            </a:r>
            <a:endParaRPr lang="zh-CN" altLang="en-US" sz="14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987824B-4924-4996-8CB0-2371DE3BA414}"/>
              </a:ext>
            </a:extLst>
          </p:cNvPr>
          <p:cNvSpPr/>
          <p:nvPr/>
        </p:nvSpPr>
        <p:spPr>
          <a:xfrm>
            <a:off x="9659824" y="3230880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4-U2</a:t>
            </a:r>
            <a:endParaRPr lang="zh-CN" altLang="en-US" sz="14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C10D273-F2FD-4AB8-AECA-1D3B241C2E30}"/>
              </a:ext>
            </a:extLst>
          </p:cNvPr>
          <p:cNvSpPr/>
          <p:nvPr/>
        </p:nvSpPr>
        <p:spPr>
          <a:xfrm>
            <a:off x="9659824" y="3814083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6-U3</a:t>
            </a:r>
            <a:endParaRPr lang="zh-CN" altLang="en-US" sz="1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9F1BE54-9ED9-4895-B6E6-99019E5B372D}"/>
              </a:ext>
            </a:extLst>
          </p:cNvPr>
          <p:cNvSpPr/>
          <p:nvPr/>
        </p:nvSpPr>
        <p:spPr>
          <a:xfrm>
            <a:off x="9659823" y="4391904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8-U1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5AD3DF-2A03-46EC-B060-8AD5C2010B6D}"/>
              </a:ext>
            </a:extLst>
          </p:cNvPr>
          <p:cNvSpPr txBox="1"/>
          <p:nvPr/>
        </p:nvSpPr>
        <p:spPr>
          <a:xfrm>
            <a:off x="7559040" y="1020659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Merchandise_Data.txt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A6979BB-B59D-4A30-A72C-54974C46E613}"/>
              </a:ext>
            </a:extLst>
          </p:cNvPr>
          <p:cNvSpPr/>
          <p:nvPr/>
        </p:nvSpPr>
        <p:spPr>
          <a:xfrm>
            <a:off x="629920" y="2868109"/>
            <a:ext cx="1310640" cy="508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Mer_head</a:t>
            </a:r>
            <a:endParaRPr lang="zh-CN" altLang="en-US" b="1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EF5436C-B624-4FD9-A5DC-7247559A8D28}"/>
              </a:ext>
            </a:extLst>
          </p:cNvPr>
          <p:cNvCxnSpPr>
            <a:cxnSpLocks/>
          </p:cNvCxnSpPr>
          <p:nvPr/>
        </p:nvCxnSpPr>
        <p:spPr>
          <a:xfrm>
            <a:off x="1940560" y="3135590"/>
            <a:ext cx="447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D40DE7AC-F85A-4130-A6CB-CCAE371BF63D}"/>
              </a:ext>
            </a:extLst>
          </p:cNvPr>
          <p:cNvGrpSpPr/>
          <p:nvPr/>
        </p:nvGrpSpPr>
        <p:grpSpPr>
          <a:xfrm>
            <a:off x="2537908" y="3333710"/>
            <a:ext cx="908152" cy="837844"/>
            <a:chOff x="2537908" y="3333710"/>
            <a:chExt cx="908152" cy="837844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28C1636A-F9F9-4FE8-80F8-FCBB1E7FB4CB}"/>
                </a:ext>
              </a:extLst>
            </p:cNvPr>
            <p:cNvSpPr/>
            <p:nvPr/>
          </p:nvSpPr>
          <p:spPr>
            <a:xfrm>
              <a:off x="2537908" y="3775314"/>
              <a:ext cx="908152" cy="39624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U1-Mer</a:t>
              </a:r>
              <a:endParaRPr lang="zh-CN" altLang="en-US" sz="1400" dirty="0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1840810-E28B-4179-8F63-87C01E9FFD8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68464" y="3557230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EDDF0FB4-8B68-45B8-B03D-D5589BA9658E}"/>
              </a:ext>
            </a:extLst>
          </p:cNvPr>
          <p:cNvSpPr txBox="1"/>
          <p:nvPr/>
        </p:nvSpPr>
        <p:spPr>
          <a:xfrm>
            <a:off x="459071" y="1207810"/>
            <a:ext cx="4685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</a:t>
            </a:r>
            <a:r>
              <a:rPr lang="zh-CN" altLang="en-US" dirty="0"/>
              <a:t>函数在初始化时分别创建：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用户链表</a:t>
            </a:r>
            <a:r>
              <a:rPr lang="en-US" altLang="zh-CN" dirty="0"/>
              <a:t>-</a:t>
            </a:r>
            <a:r>
              <a:rPr lang="zh-CN" altLang="en-US" dirty="0"/>
              <a:t>直接按序读入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商品链表</a:t>
            </a:r>
            <a:r>
              <a:rPr lang="en-US" altLang="zh-CN" dirty="0"/>
              <a:t>-</a:t>
            </a:r>
            <a:r>
              <a:rPr lang="zh-CN" altLang="en-US" dirty="0"/>
              <a:t>依据发布人按序读入分类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订单链表</a:t>
            </a:r>
            <a:r>
              <a:rPr lang="en-US" altLang="zh-CN" dirty="0"/>
              <a:t>-</a:t>
            </a:r>
            <a:r>
              <a:rPr lang="zh-CN" altLang="en-US" dirty="0"/>
              <a:t>依据发布人按序读入分类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5801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7B941A2C-CCD3-427C-92CC-B1E90353DF17}"/>
              </a:ext>
            </a:extLst>
          </p:cNvPr>
          <p:cNvSpPr/>
          <p:nvPr/>
        </p:nvSpPr>
        <p:spPr>
          <a:xfrm>
            <a:off x="459071" y="393700"/>
            <a:ext cx="11273858" cy="6070600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CB71719-C1A6-4F06-892A-8F91A2BA1F19}"/>
              </a:ext>
            </a:extLst>
          </p:cNvPr>
          <p:cNvSpPr txBox="1"/>
          <p:nvPr/>
        </p:nvSpPr>
        <p:spPr>
          <a:xfrm>
            <a:off x="10317157" y="4364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DED2C6-BBDD-4E64-8532-AEBE8F1F6872}"/>
              </a:ext>
            </a:extLst>
          </p:cNvPr>
          <p:cNvSpPr txBox="1"/>
          <p:nvPr/>
        </p:nvSpPr>
        <p:spPr>
          <a:xfrm>
            <a:off x="459071" y="285095"/>
            <a:ext cx="1221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Init</a:t>
            </a:r>
            <a:endParaRPr lang="zh-CN" altLang="en-US" sz="5400" b="1" dirty="0"/>
          </a:p>
        </p:txBody>
      </p:sp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BB2102DF-CA8B-44BF-ABA6-DB6F88841154}"/>
              </a:ext>
            </a:extLst>
          </p:cNvPr>
          <p:cNvSpPr/>
          <p:nvPr/>
        </p:nvSpPr>
        <p:spPr>
          <a:xfrm>
            <a:off x="7559040" y="1006688"/>
            <a:ext cx="4003040" cy="5302166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719D228-A7E1-454D-9455-3BED7B660556}"/>
              </a:ext>
            </a:extLst>
          </p:cNvPr>
          <p:cNvSpPr/>
          <p:nvPr/>
        </p:nvSpPr>
        <p:spPr>
          <a:xfrm>
            <a:off x="2387600" y="2937470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1-U1</a:t>
            </a:r>
            <a:endParaRPr lang="zh-CN" altLang="en-US" sz="1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CED269A-09BF-43EE-9431-FE162E33F825}"/>
              </a:ext>
            </a:extLst>
          </p:cNvPr>
          <p:cNvSpPr/>
          <p:nvPr/>
        </p:nvSpPr>
        <p:spPr>
          <a:xfrm>
            <a:off x="8232208" y="3230880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3-U3</a:t>
            </a:r>
            <a:endParaRPr lang="zh-CN" altLang="en-US" sz="1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9924C2A-AA18-4C77-95D4-47ED625D3EBC}"/>
              </a:ext>
            </a:extLst>
          </p:cNvPr>
          <p:cNvSpPr/>
          <p:nvPr/>
        </p:nvSpPr>
        <p:spPr>
          <a:xfrm>
            <a:off x="8232208" y="3814083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5-U1</a:t>
            </a:r>
            <a:endParaRPr lang="zh-CN" altLang="en-US" sz="1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6F2F045-A18B-4C28-8299-B97FCA683971}"/>
              </a:ext>
            </a:extLst>
          </p:cNvPr>
          <p:cNvSpPr/>
          <p:nvPr/>
        </p:nvSpPr>
        <p:spPr>
          <a:xfrm>
            <a:off x="8232207" y="4391904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7-U2</a:t>
            </a:r>
            <a:endParaRPr lang="zh-CN" altLang="en-US" sz="14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8D4462D-B41A-4A6E-8033-1ABD6864D03E}"/>
              </a:ext>
            </a:extLst>
          </p:cNvPr>
          <p:cNvSpPr/>
          <p:nvPr/>
        </p:nvSpPr>
        <p:spPr>
          <a:xfrm>
            <a:off x="3962401" y="2937470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2-U2</a:t>
            </a:r>
            <a:endParaRPr lang="zh-CN" altLang="en-US" sz="14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987824B-4924-4996-8CB0-2371DE3BA414}"/>
              </a:ext>
            </a:extLst>
          </p:cNvPr>
          <p:cNvSpPr/>
          <p:nvPr/>
        </p:nvSpPr>
        <p:spPr>
          <a:xfrm>
            <a:off x="9659824" y="3230880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4-U2</a:t>
            </a:r>
            <a:endParaRPr lang="zh-CN" altLang="en-US" sz="14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C10D273-F2FD-4AB8-AECA-1D3B241C2E30}"/>
              </a:ext>
            </a:extLst>
          </p:cNvPr>
          <p:cNvSpPr/>
          <p:nvPr/>
        </p:nvSpPr>
        <p:spPr>
          <a:xfrm>
            <a:off x="9659824" y="3814083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6-U3</a:t>
            </a:r>
            <a:endParaRPr lang="zh-CN" altLang="en-US" sz="1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9F1BE54-9ED9-4895-B6E6-99019E5B372D}"/>
              </a:ext>
            </a:extLst>
          </p:cNvPr>
          <p:cNvSpPr/>
          <p:nvPr/>
        </p:nvSpPr>
        <p:spPr>
          <a:xfrm>
            <a:off x="9659823" y="4391904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8-U1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5AD3DF-2A03-46EC-B060-8AD5C2010B6D}"/>
              </a:ext>
            </a:extLst>
          </p:cNvPr>
          <p:cNvSpPr txBox="1"/>
          <p:nvPr/>
        </p:nvSpPr>
        <p:spPr>
          <a:xfrm>
            <a:off x="7559040" y="1020659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Merchandise_Data.txt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A6979BB-B59D-4A30-A72C-54974C46E613}"/>
              </a:ext>
            </a:extLst>
          </p:cNvPr>
          <p:cNvSpPr/>
          <p:nvPr/>
        </p:nvSpPr>
        <p:spPr>
          <a:xfrm>
            <a:off x="629920" y="2868109"/>
            <a:ext cx="1310640" cy="508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Mer_head</a:t>
            </a:r>
            <a:endParaRPr lang="zh-CN" altLang="en-US" b="1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EF5436C-B624-4FD9-A5DC-7247559A8D28}"/>
              </a:ext>
            </a:extLst>
          </p:cNvPr>
          <p:cNvCxnSpPr>
            <a:cxnSpLocks/>
          </p:cNvCxnSpPr>
          <p:nvPr/>
        </p:nvCxnSpPr>
        <p:spPr>
          <a:xfrm>
            <a:off x="1940560" y="3135590"/>
            <a:ext cx="447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E1D4AD0-8726-4A89-ABCA-D218624359CF}"/>
              </a:ext>
            </a:extLst>
          </p:cNvPr>
          <p:cNvCxnSpPr>
            <a:cxnSpLocks/>
          </p:cNvCxnSpPr>
          <p:nvPr/>
        </p:nvCxnSpPr>
        <p:spPr>
          <a:xfrm>
            <a:off x="3515361" y="3141900"/>
            <a:ext cx="447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963D07C-FF47-4BF7-B9DD-9E1CDA4C8CB8}"/>
              </a:ext>
            </a:extLst>
          </p:cNvPr>
          <p:cNvGrpSpPr/>
          <p:nvPr/>
        </p:nvGrpSpPr>
        <p:grpSpPr>
          <a:xfrm>
            <a:off x="2537908" y="3333710"/>
            <a:ext cx="908152" cy="837844"/>
            <a:chOff x="2537908" y="3333710"/>
            <a:chExt cx="908152" cy="837844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5FDEAFBE-AFF1-492F-9E26-358ABF5DC0F7}"/>
                </a:ext>
              </a:extLst>
            </p:cNvPr>
            <p:cNvSpPr/>
            <p:nvPr/>
          </p:nvSpPr>
          <p:spPr>
            <a:xfrm>
              <a:off x="2537908" y="3775314"/>
              <a:ext cx="908152" cy="39624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U1-Mer</a:t>
              </a:r>
              <a:endParaRPr lang="zh-CN" altLang="en-US" sz="1400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BA0C623-E25D-4C2B-9B09-A5FA8307ED0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68464" y="3557230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93DD768-5613-478B-BDD6-26915A6AEF93}"/>
              </a:ext>
            </a:extLst>
          </p:cNvPr>
          <p:cNvGrpSpPr/>
          <p:nvPr/>
        </p:nvGrpSpPr>
        <p:grpSpPr>
          <a:xfrm>
            <a:off x="4072205" y="3333710"/>
            <a:ext cx="908152" cy="837844"/>
            <a:chOff x="2537908" y="3333710"/>
            <a:chExt cx="908152" cy="837844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C5B7139B-F62C-4B9B-9BB9-76BD4047FDA6}"/>
                </a:ext>
              </a:extLst>
            </p:cNvPr>
            <p:cNvSpPr/>
            <p:nvPr/>
          </p:nvSpPr>
          <p:spPr>
            <a:xfrm>
              <a:off x="2537908" y="3775314"/>
              <a:ext cx="908152" cy="39624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U2-Mer</a:t>
              </a:r>
              <a:endParaRPr lang="zh-CN" altLang="en-US" sz="1400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497C375-F1FA-4C34-830E-C50B445CE6A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68464" y="3557230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F0711CA-9902-4C5E-BDAB-8E3153427DC9}"/>
              </a:ext>
            </a:extLst>
          </p:cNvPr>
          <p:cNvSpPr txBox="1"/>
          <p:nvPr/>
        </p:nvSpPr>
        <p:spPr>
          <a:xfrm>
            <a:off x="459071" y="1207810"/>
            <a:ext cx="4685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</a:t>
            </a:r>
            <a:r>
              <a:rPr lang="zh-CN" altLang="en-US" dirty="0"/>
              <a:t>函数在初始化时分别创建：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用户链表</a:t>
            </a:r>
            <a:r>
              <a:rPr lang="en-US" altLang="zh-CN" dirty="0"/>
              <a:t>-</a:t>
            </a:r>
            <a:r>
              <a:rPr lang="zh-CN" altLang="en-US" dirty="0"/>
              <a:t>直接按序读入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商品链表</a:t>
            </a:r>
            <a:r>
              <a:rPr lang="en-US" altLang="zh-CN" dirty="0"/>
              <a:t>-</a:t>
            </a:r>
            <a:r>
              <a:rPr lang="zh-CN" altLang="en-US" dirty="0"/>
              <a:t>依据发布人按序读入分类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订单链表</a:t>
            </a:r>
            <a:r>
              <a:rPr lang="en-US" altLang="zh-CN" dirty="0"/>
              <a:t>-</a:t>
            </a:r>
            <a:r>
              <a:rPr lang="zh-CN" altLang="en-US" dirty="0"/>
              <a:t>依据发布人按序读入分类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3444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E5C4EB2C-F819-4330-BF29-0B01205B8A38}"/>
              </a:ext>
            </a:extLst>
          </p:cNvPr>
          <p:cNvGrpSpPr/>
          <p:nvPr/>
        </p:nvGrpSpPr>
        <p:grpSpPr>
          <a:xfrm>
            <a:off x="459070" y="393700"/>
            <a:ext cx="11273859" cy="6070600"/>
            <a:chOff x="459070" y="287020"/>
            <a:chExt cx="11273859" cy="6070600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771ACCE0-1EDC-4B9C-B50F-D0A5785C4FB9}"/>
                </a:ext>
              </a:extLst>
            </p:cNvPr>
            <p:cNvSpPr/>
            <p:nvPr/>
          </p:nvSpPr>
          <p:spPr>
            <a:xfrm>
              <a:off x="459070" y="287020"/>
              <a:ext cx="11273859" cy="6070600"/>
            </a:xfrm>
            <a:custGeom>
              <a:avLst/>
              <a:gdLst>
                <a:gd name="connsiteX0" fmla="*/ 0 w 11273859"/>
                <a:gd name="connsiteY0" fmla="*/ 0 h 6070600"/>
                <a:gd name="connsiteX1" fmla="*/ 11273859 w 11273859"/>
                <a:gd name="connsiteY1" fmla="*/ 0 h 6070600"/>
                <a:gd name="connsiteX2" fmla="*/ 11273859 w 11273859"/>
                <a:gd name="connsiteY2" fmla="*/ 6070600 h 6070600"/>
                <a:gd name="connsiteX3" fmla="*/ 0 w 11273859"/>
                <a:gd name="connsiteY3" fmla="*/ 6070600 h 6070600"/>
                <a:gd name="connsiteX4" fmla="*/ 0 w 11273859"/>
                <a:gd name="connsiteY4" fmla="*/ 4839856 h 6070600"/>
                <a:gd name="connsiteX5" fmla="*/ 804706 w 11273859"/>
                <a:gd name="connsiteY5" fmla="*/ 5660381 h 6070600"/>
                <a:gd name="connsiteX6" fmla="*/ 1856813 w 11273859"/>
                <a:gd name="connsiteY6" fmla="*/ 5670622 h 6070600"/>
                <a:gd name="connsiteX7" fmla="*/ 3981443 w 11273859"/>
                <a:gd name="connsiteY7" fmla="*/ 3586954 h 6070600"/>
                <a:gd name="connsiteX8" fmla="*/ 3991684 w 11273859"/>
                <a:gd name="connsiteY8" fmla="*/ 2534847 h 6070600"/>
                <a:gd name="connsiteX9" fmla="*/ 1908016 w 11273859"/>
                <a:gd name="connsiteY9" fmla="*/ 410217 h 6070600"/>
                <a:gd name="connsiteX10" fmla="*/ 855909 w 11273859"/>
                <a:gd name="connsiteY10" fmla="*/ 399976 h 6070600"/>
                <a:gd name="connsiteX11" fmla="*/ 0 w 11273859"/>
                <a:gd name="connsiteY11" fmla="*/ 1239383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73859" h="6070600">
                  <a:moveTo>
                    <a:pt x="0" y="0"/>
                  </a:moveTo>
                  <a:lnTo>
                    <a:pt x="11273859" y="0"/>
                  </a:lnTo>
                  <a:lnTo>
                    <a:pt x="11273859" y="6070600"/>
                  </a:lnTo>
                  <a:lnTo>
                    <a:pt x="0" y="6070600"/>
                  </a:lnTo>
                  <a:lnTo>
                    <a:pt x="0" y="4839856"/>
                  </a:lnTo>
                  <a:lnTo>
                    <a:pt x="804706" y="5660381"/>
                  </a:lnTo>
                  <a:cubicBezTo>
                    <a:pt x="1092409" y="5953740"/>
                    <a:pt x="1563453" y="5958325"/>
                    <a:pt x="1856813" y="5670622"/>
                  </a:cubicBezTo>
                  <a:lnTo>
                    <a:pt x="3981443" y="3586954"/>
                  </a:lnTo>
                  <a:cubicBezTo>
                    <a:pt x="4274802" y="3299250"/>
                    <a:pt x="4279387" y="2828206"/>
                    <a:pt x="3991684" y="2534847"/>
                  </a:cubicBezTo>
                  <a:lnTo>
                    <a:pt x="1908016" y="410217"/>
                  </a:lnTo>
                  <a:cubicBezTo>
                    <a:pt x="1620312" y="116857"/>
                    <a:pt x="1149269" y="112272"/>
                    <a:pt x="855909" y="399976"/>
                  </a:cubicBezTo>
                  <a:lnTo>
                    <a:pt x="0" y="1239383"/>
                  </a:lnTo>
                  <a:close/>
                </a:path>
              </a:pathLst>
            </a:custGeom>
            <a:solidFill>
              <a:schemeClr val="bg1">
                <a:lumMod val="85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图文框 12">
              <a:extLst>
                <a:ext uri="{FF2B5EF4-FFF2-40B4-BE49-F238E27FC236}">
                  <a16:creationId xmlns:a16="http://schemas.microsoft.com/office/drawing/2014/main" id="{D98A3906-A51D-469C-9AAB-D247479BEAF2}"/>
                </a:ext>
              </a:extLst>
            </p:cNvPr>
            <p:cNvSpPr/>
            <p:nvPr/>
          </p:nvSpPr>
          <p:spPr>
            <a:xfrm rot="2535295">
              <a:off x="943269" y="1448677"/>
              <a:ext cx="3747285" cy="3747285"/>
            </a:xfrm>
            <a:prstGeom prst="frame">
              <a:avLst>
                <a:gd name="adj1" fmla="val 808"/>
              </a:avLst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9C1FAA5-C0AB-4399-90FF-2756B6E2E70D}"/>
                </a:ext>
              </a:extLst>
            </p:cNvPr>
            <p:cNvSpPr txBox="1"/>
            <p:nvPr/>
          </p:nvSpPr>
          <p:spPr>
            <a:xfrm>
              <a:off x="1432557" y="2860654"/>
              <a:ext cx="27045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</a:rPr>
                <a:t>Content</a:t>
              </a:r>
              <a:endParaRPr lang="zh-CN" altLang="en-US" sz="5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0571E1C-57E2-4C47-824F-1E78C9301A62}"/>
              </a:ext>
            </a:extLst>
          </p:cNvPr>
          <p:cNvGrpSpPr/>
          <p:nvPr/>
        </p:nvGrpSpPr>
        <p:grpSpPr>
          <a:xfrm>
            <a:off x="6728400" y="782309"/>
            <a:ext cx="4279442" cy="5228176"/>
            <a:chOff x="6186304" y="623757"/>
            <a:chExt cx="4279442" cy="5228176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05128DB-7F55-4CD3-BCB1-29F431BA81AE}"/>
                </a:ext>
              </a:extLst>
            </p:cNvPr>
            <p:cNvSpPr txBox="1"/>
            <p:nvPr/>
          </p:nvSpPr>
          <p:spPr>
            <a:xfrm>
              <a:off x="6464907" y="2187433"/>
              <a:ext cx="40008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Part3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功能实现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数据结构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2E4408F-4230-4722-851B-90D41759CFE9}"/>
                </a:ext>
              </a:extLst>
            </p:cNvPr>
            <p:cNvGrpSpPr/>
            <p:nvPr/>
          </p:nvGrpSpPr>
          <p:grpSpPr>
            <a:xfrm>
              <a:off x="6186304" y="623757"/>
              <a:ext cx="3728543" cy="5228176"/>
              <a:chOff x="6121650" y="623757"/>
              <a:chExt cx="3728543" cy="5228176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211D81B-5652-46B8-98AE-4E5A1791A2FA}"/>
                  </a:ext>
                </a:extLst>
              </p:cNvPr>
              <p:cNvGrpSpPr/>
              <p:nvPr/>
            </p:nvGrpSpPr>
            <p:grpSpPr>
              <a:xfrm>
                <a:off x="6121650" y="782309"/>
                <a:ext cx="206116" cy="4126889"/>
                <a:chOff x="6543018" y="872812"/>
                <a:chExt cx="232736" cy="4659888"/>
              </a:xfrm>
            </p:grpSpPr>
            <p:sp>
              <p:nvSpPr>
                <p:cNvPr id="2" name="椭圆 1">
                  <a:extLst>
                    <a:ext uri="{FF2B5EF4-FFF2-40B4-BE49-F238E27FC236}">
                      <a16:creationId xmlns:a16="http://schemas.microsoft.com/office/drawing/2014/main" id="{F4A2AB31-E28A-4FC6-BAC5-7FBB3B9BC8A4}"/>
                    </a:ext>
                  </a:extLst>
                </p:cNvPr>
                <p:cNvSpPr/>
                <p:nvPr/>
              </p:nvSpPr>
              <p:spPr>
                <a:xfrm>
                  <a:off x="6543018" y="1758112"/>
                  <a:ext cx="232736" cy="232736"/>
                </a:xfrm>
                <a:prstGeom prst="ellipse">
                  <a:avLst/>
                </a:prstGeom>
                <a:solidFill>
                  <a:srgbClr val="3830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5A432D00-AFF6-4E34-948F-6B4B1354D843}"/>
                    </a:ext>
                  </a:extLst>
                </p:cNvPr>
                <p:cNvSpPr/>
                <p:nvPr/>
              </p:nvSpPr>
              <p:spPr>
                <a:xfrm>
                  <a:off x="6543018" y="2643575"/>
                  <a:ext cx="232736" cy="232736"/>
                </a:xfrm>
                <a:prstGeom prst="ellipse">
                  <a:avLst/>
                </a:prstGeom>
                <a:solidFill>
                  <a:srgbClr val="3830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F2335905-5E8E-4993-8506-73BA1B77EB8E}"/>
                    </a:ext>
                  </a:extLst>
                </p:cNvPr>
                <p:cNvSpPr/>
                <p:nvPr/>
              </p:nvSpPr>
              <p:spPr>
                <a:xfrm>
                  <a:off x="6543018" y="3529038"/>
                  <a:ext cx="232736" cy="232736"/>
                </a:xfrm>
                <a:prstGeom prst="ellipse">
                  <a:avLst/>
                </a:prstGeom>
                <a:solidFill>
                  <a:srgbClr val="3830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550CB9DC-9864-46AE-AF34-6B4CB0C7D5D3}"/>
                    </a:ext>
                  </a:extLst>
                </p:cNvPr>
                <p:cNvSpPr/>
                <p:nvPr/>
              </p:nvSpPr>
              <p:spPr>
                <a:xfrm>
                  <a:off x="6543018" y="872812"/>
                  <a:ext cx="232736" cy="232736"/>
                </a:xfrm>
                <a:prstGeom prst="ellipse">
                  <a:avLst/>
                </a:prstGeom>
                <a:solidFill>
                  <a:srgbClr val="3830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0DDC2807-44C8-4280-9235-91DBBC8453B6}"/>
                    </a:ext>
                  </a:extLst>
                </p:cNvPr>
                <p:cNvSpPr/>
                <p:nvPr/>
              </p:nvSpPr>
              <p:spPr>
                <a:xfrm>
                  <a:off x="6543018" y="4414501"/>
                  <a:ext cx="232736" cy="232736"/>
                </a:xfrm>
                <a:prstGeom prst="ellipse">
                  <a:avLst/>
                </a:prstGeom>
                <a:solidFill>
                  <a:srgbClr val="3830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7478BD11-BB5B-42B6-A437-D83A2CE02E8A}"/>
                    </a:ext>
                  </a:extLst>
                </p:cNvPr>
                <p:cNvSpPr/>
                <p:nvPr/>
              </p:nvSpPr>
              <p:spPr>
                <a:xfrm>
                  <a:off x="6543018" y="5299964"/>
                  <a:ext cx="232736" cy="232736"/>
                </a:xfrm>
                <a:prstGeom prst="ellipse">
                  <a:avLst/>
                </a:prstGeom>
                <a:solidFill>
                  <a:srgbClr val="3830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8EBFA18-5D9E-402C-B520-3E23DC756F3B}"/>
                  </a:ext>
                </a:extLst>
              </p:cNvPr>
              <p:cNvSpPr txBox="1"/>
              <p:nvPr/>
            </p:nvSpPr>
            <p:spPr>
              <a:xfrm>
                <a:off x="6464907" y="623757"/>
                <a:ext cx="24892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Part1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需求分析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57F8D69-E8FA-4AE9-882D-D73C1D0C7F35}"/>
                  </a:ext>
                </a:extLst>
              </p:cNvPr>
              <p:cNvSpPr txBox="1"/>
              <p:nvPr/>
            </p:nvSpPr>
            <p:spPr>
              <a:xfrm>
                <a:off x="6464907" y="1405595"/>
                <a:ext cx="24892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Part2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问题分解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C51D7FA-C5BE-419F-979F-9BD2EB2E8C32}"/>
                  </a:ext>
                </a:extLst>
              </p:cNvPr>
              <p:cNvSpPr txBox="1"/>
              <p:nvPr/>
            </p:nvSpPr>
            <p:spPr>
              <a:xfrm>
                <a:off x="6464907" y="3760347"/>
                <a:ext cx="21814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Part5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模块化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C4ED5FA-BBCA-4F0E-BBCF-23D0096CB2A2}"/>
                  </a:ext>
                </a:extLst>
              </p:cNvPr>
              <p:cNvSpPr txBox="1"/>
              <p:nvPr/>
            </p:nvSpPr>
            <p:spPr>
              <a:xfrm>
                <a:off x="6464907" y="2976163"/>
                <a:ext cx="24892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Part4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核心设计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2C0F697-B8B5-436F-A192-0B69B05FFF0D}"/>
                  </a:ext>
                </a:extLst>
              </p:cNvPr>
              <p:cNvSpPr txBox="1"/>
              <p:nvPr/>
            </p:nvSpPr>
            <p:spPr>
              <a:xfrm>
                <a:off x="6464907" y="4544531"/>
                <a:ext cx="24892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Part6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拓展功能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33F4DCD-0DB4-4A21-900E-0180C5A319EF}"/>
                  </a:ext>
                </a:extLst>
              </p:cNvPr>
              <p:cNvSpPr txBox="1"/>
              <p:nvPr/>
            </p:nvSpPr>
            <p:spPr>
              <a:xfrm>
                <a:off x="6464907" y="5328713"/>
                <a:ext cx="33852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Part7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更新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&amp;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用户手册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4BD5F147-2690-477A-99F5-A754D1DFEA1A}"/>
                  </a:ext>
                </a:extLst>
              </p:cNvPr>
              <p:cNvSpPr/>
              <p:nvPr/>
            </p:nvSpPr>
            <p:spPr>
              <a:xfrm>
                <a:off x="6121650" y="5487265"/>
                <a:ext cx="206116" cy="206116"/>
              </a:xfrm>
              <a:prstGeom prst="ellipse">
                <a:avLst/>
              </a:prstGeom>
              <a:solidFill>
                <a:srgbClr val="383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0271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7B941A2C-CCD3-427C-92CC-B1E90353DF17}"/>
              </a:ext>
            </a:extLst>
          </p:cNvPr>
          <p:cNvSpPr/>
          <p:nvPr/>
        </p:nvSpPr>
        <p:spPr>
          <a:xfrm>
            <a:off x="459071" y="393700"/>
            <a:ext cx="11273858" cy="6070600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6CD70CD-1820-4F4E-8729-B6FAFE704DBB}"/>
              </a:ext>
            </a:extLst>
          </p:cNvPr>
          <p:cNvGrpSpPr/>
          <p:nvPr/>
        </p:nvGrpSpPr>
        <p:grpSpPr>
          <a:xfrm>
            <a:off x="7559040" y="4287520"/>
            <a:ext cx="4003040" cy="2021333"/>
            <a:chOff x="7559040" y="1006688"/>
            <a:chExt cx="4003040" cy="5302166"/>
          </a:xfrm>
        </p:grpSpPr>
        <p:sp>
          <p:nvSpPr>
            <p:cNvPr id="5" name="矩形: 剪去单角 4">
              <a:extLst>
                <a:ext uri="{FF2B5EF4-FFF2-40B4-BE49-F238E27FC236}">
                  <a16:creationId xmlns:a16="http://schemas.microsoft.com/office/drawing/2014/main" id="{BB2102DF-CA8B-44BF-ABA6-DB6F88841154}"/>
                </a:ext>
              </a:extLst>
            </p:cNvPr>
            <p:cNvSpPr/>
            <p:nvPr/>
          </p:nvSpPr>
          <p:spPr>
            <a:xfrm>
              <a:off x="7559040" y="1006688"/>
              <a:ext cx="4003040" cy="5302166"/>
            </a:xfrm>
            <a:prstGeom prst="snip1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B5AD3DF-2A03-46EC-B060-8AD5C2010B6D}"/>
                </a:ext>
              </a:extLst>
            </p:cNvPr>
            <p:cNvSpPr txBox="1"/>
            <p:nvPr/>
          </p:nvSpPr>
          <p:spPr>
            <a:xfrm>
              <a:off x="7559040" y="1020659"/>
              <a:ext cx="2451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Merchandise_Data.txt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9CB71719-C1A6-4F06-892A-8F91A2BA1F19}"/>
              </a:ext>
            </a:extLst>
          </p:cNvPr>
          <p:cNvSpPr txBox="1"/>
          <p:nvPr/>
        </p:nvSpPr>
        <p:spPr>
          <a:xfrm>
            <a:off x="10317157" y="4364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DED2C6-BBDD-4E64-8532-AEBE8F1F6872}"/>
              </a:ext>
            </a:extLst>
          </p:cNvPr>
          <p:cNvSpPr txBox="1"/>
          <p:nvPr/>
        </p:nvSpPr>
        <p:spPr>
          <a:xfrm>
            <a:off x="459071" y="285095"/>
            <a:ext cx="1221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Init</a:t>
            </a:r>
            <a:endParaRPr lang="zh-CN" altLang="en-US" sz="5400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719D228-A7E1-454D-9455-3BED7B660556}"/>
              </a:ext>
            </a:extLst>
          </p:cNvPr>
          <p:cNvSpPr/>
          <p:nvPr/>
        </p:nvSpPr>
        <p:spPr>
          <a:xfrm>
            <a:off x="2387600" y="2937470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1-U1</a:t>
            </a:r>
            <a:endParaRPr lang="zh-CN" altLang="en-US" sz="1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CED269A-09BF-43EE-9431-FE162E33F825}"/>
              </a:ext>
            </a:extLst>
          </p:cNvPr>
          <p:cNvSpPr/>
          <p:nvPr/>
        </p:nvSpPr>
        <p:spPr>
          <a:xfrm>
            <a:off x="5537202" y="2937470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3-U3</a:t>
            </a:r>
            <a:endParaRPr lang="zh-CN" altLang="en-US" sz="1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9924C2A-AA18-4C77-95D4-47ED625D3EBC}"/>
              </a:ext>
            </a:extLst>
          </p:cNvPr>
          <p:cNvSpPr/>
          <p:nvPr/>
        </p:nvSpPr>
        <p:spPr>
          <a:xfrm>
            <a:off x="8325661" y="5185571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5-U1</a:t>
            </a:r>
            <a:endParaRPr lang="zh-CN" altLang="en-US" sz="1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6F2F045-A18B-4C28-8299-B97FCA683971}"/>
              </a:ext>
            </a:extLst>
          </p:cNvPr>
          <p:cNvSpPr/>
          <p:nvPr/>
        </p:nvSpPr>
        <p:spPr>
          <a:xfrm>
            <a:off x="8325660" y="5763392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7-U2</a:t>
            </a:r>
            <a:endParaRPr lang="zh-CN" altLang="en-US" sz="14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8D4462D-B41A-4A6E-8033-1ABD6864D03E}"/>
              </a:ext>
            </a:extLst>
          </p:cNvPr>
          <p:cNvSpPr/>
          <p:nvPr/>
        </p:nvSpPr>
        <p:spPr>
          <a:xfrm>
            <a:off x="3962401" y="2937470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2-U2</a:t>
            </a:r>
            <a:endParaRPr lang="zh-CN" altLang="en-US" sz="14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987824B-4924-4996-8CB0-2371DE3BA414}"/>
              </a:ext>
            </a:extLst>
          </p:cNvPr>
          <p:cNvSpPr/>
          <p:nvPr/>
        </p:nvSpPr>
        <p:spPr>
          <a:xfrm>
            <a:off x="9753277" y="4602368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4-U2</a:t>
            </a:r>
            <a:endParaRPr lang="zh-CN" altLang="en-US" sz="14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C10D273-F2FD-4AB8-AECA-1D3B241C2E30}"/>
              </a:ext>
            </a:extLst>
          </p:cNvPr>
          <p:cNvSpPr/>
          <p:nvPr/>
        </p:nvSpPr>
        <p:spPr>
          <a:xfrm>
            <a:off x="9753277" y="5185571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6-U3</a:t>
            </a:r>
            <a:endParaRPr lang="zh-CN" altLang="en-US" sz="1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9F1BE54-9ED9-4895-B6E6-99019E5B372D}"/>
              </a:ext>
            </a:extLst>
          </p:cNvPr>
          <p:cNvSpPr/>
          <p:nvPr/>
        </p:nvSpPr>
        <p:spPr>
          <a:xfrm>
            <a:off x="9753276" y="5763392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8-U1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A6979BB-B59D-4A30-A72C-54974C46E613}"/>
              </a:ext>
            </a:extLst>
          </p:cNvPr>
          <p:cNvSpPr/>
          <p:nvPr/>
        </p:nvSpPr>
        <p:spPr>
          <a:xfrm>
            <a:off x="629920" y="2868109"/>
            <a:ext cx="1310640" cy="508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Mer_head</a:t>
            </a:r>
            <a:endParaRPr lang="zh-CN" altLang="en-US" b="1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EF5436C-B624-4FD9-A5DC-7247559A8D28}"/>
              </a:ext>
            </a:extLst>
          </p:cNvPr>
          <p:cNvCxnSpPr>
            <a:cxnSpLocks/>
          </p:cNvCxnSpPr>
          <p:nvPr/>
        </p:nvCxnSpPr>
        <p:spPr>
          <a:xfrm>
            <a:off x="1940560" y="3135590"/>
            <a:ext cx="447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E1D4AD0-8726-4A89-ABCA-D218624359CF}"/>
              </a:ext>
            </a:extLst>
          </p:cNvPr>
          <p:cNvCxnSpPr>
            <a:cxnSpLocks/>
          </p:cNvCxnSpPr>
          <p:nvPr/>
        </p:nvCxnSpPr>
        <p:spPr>
          <a:xfrm>
            <a:off x="3515361" y="3141900"/>
            <a:ext cx="447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988D5B1-9F1B-42A7-8D87-7F11C3BF9E6B}"/>
              </a:ext>
            </a:extLst>
          </p:cNvPr>
          <p:cNvCxnSpPr>
            <a:cxnSpLocks/>
          </p:cNvCxnSpPr>
          <p:nvPr/>
        </p:nvCxnSpPr>
        <p:spPr>
          <a:xfrm>
            <a:off x="5090162" y="3135590"/>
            <a:ext cx="447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944E249-C346-457B-B763-68F87AB12DC6}"/>
              </a:ext>
            </a:extLst>
          </p:cNvPr>
          <p:cNvGrpSpPr/>
          <p:nvPr/>
        </p:nvGrpSpPr>
        <p:grpSpPr>
          <a:xfrm>
            <a:off x="2537908" y="3333710"/>
            <a:ext cx="908152" cy="837844"/>
            <a:chOff x="2537908" y="3333710"/>
            <a:chExt cx="908152" cy="837844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C6F7F4B6-3467-4BF7-BE5B-1352C1D235D1}"/>
                </a:ext>
              </a:extLst>
            </p:cNvPr>
            <p:cNvSpPr/>
            <p:nvPr/>
          </p:nvSpPr>
          <p:spPr>
            <a:xfrm>
              <a:off x="2537908" y="3775314"/>
              <a:ext cx="908152" cy="39624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U1-Mer</a:t>
              </a:r>
              <a:endParaRPr lang="zh-CN" altLang="en-US" sz="1400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644FD58-308B-4DE7-BE8F-C9024E32FD6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68464" y="3557230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5615AA-AD38-4E8E-ACED-99E8A963EF69}"/>
              </a:ext>
            </a:extLst>
          </p:cNvPr>
          <p:cNvGrpSpPr/>
          <p:nvPr/>
        </p:nvGrpSpPr>
        <p:grpSpPr>
          <a:xfrm>
            <a:off x="4072205" y="3333710"/>
            <a:ext cx="908152" cy="837844"/>
            <a:chOff x="2537908" y="3333710"/>
            <a:chExt cx="908152" cy="837844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00575540-80E2-4E3D-B0BA-DA34A9183119}"/>
                </a:ext>
              </a:extLst>
            </p:cNvPr>
            <p:cNvSpPr/>
            <p:nvPr/>
          </p:nvSpPr>
          <p:spPr>
            <a:xfrm>
              <a:off x="2537908" y="3775314"/>
              <a:ext cx="908152" cy="39624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U2-Mer</a:t>
              </a:r>
              <a:endParaRPr lang="zh-CN" altLang="en-US" sz="1400" dirty="0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EAC43891-3174-4699-BF4C-94F149C19C8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68464" y="3557230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B89C4AC-3F97-48F3-8CDE-8E5594C71645}"/>
              </a:ext>
            </a:extLst>
          </p:cNvPr>
          <p:cNvGrpSpPr/>
          <p:nvPr/>
        </p:nvGrpSpPr>
        <p:grpSpPr>
          <a:xfrm>
            <a:off x="5689983" y="3333709"/>
            <a:ext cx="908152" cy="837844"/>
            <a:chOff x="2537908" y="3333710"/>
            <a:chExt cx="908152" cy="837844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A2B49F7-8B64-4A53-978E-AE7C83A81061}"/>
                </a:ext>
              </a:extLst>
            </p:cNvPr>
            <p:cNvSpPr/>
            <p:nvPr/>
          </p:nvSpPr>
          <p:spPr>
            <a:xfrm>
              <a:off x="2537908" y="3775314"/>
              <a:ext cx="908152" cy="39624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U3-Mer</a:t>
              </a:r>
              <a:endParaRPr lang="zh-CN" altLang="en-US" sz="1400" dirty="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33E5DB13-1A8A-4D04-A995-4AF26E2C13E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68464" y="3557230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F28A4823-D96C-4225-8894-45B9C6333365}"/>
              </a:ext>
            </a:extLst>
          </p:cNvPr>
          <p:cNvSpPr txBox="1"/>
          <p:nvPr/>
        </p:nvSpPr>
        <p:spPr>
          <a:xfrm>
            <a:off x="459071" y="1207810"/>
            <a:ext cx="4685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</a:t>
            </a:r>
            <a:r>
              <a:rPr lang="zh-CN" altLang="en-US" dirty="0"/>
              <a:t>函数在初始化时分别创建：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用户链表</a:t>
            </a:r>
            <a:r>
              <a:rPr lang="en-US" altLang="zh-CN" dirty="0"/>
              <a:t>-</a:t>
            </a:r>
            <a:r>
              <a:rPr lang="zh-CN" altLang="en-US" dirty="0"/>
              <a:t>直接按序读入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商品链表</a:t>
            </a:r>
            <a:r>
              <a:rPr lang="en-US" altLang="zh-CN" dirty="0"/>
              <a:t>-</a:t>
            </a:r>
            <a:r>
              <a:rPr lang="zh-CN" altLang="en-US" dirty="0"/>
              <a:t>依据发布人按序读入分类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订单链表</a:t>
            </a:r>
            <a:r>
              <a:rPr lang="en-US" altLang="zh-CN" dirty="0"/>
              <a:t>-</a:t>
            </a:r>
            <a:r>
              <a:rPr lang="zh-CN" altLang="en-US" dirty="0"/>
              <a:t>依据发布人按序读入分类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0000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7B941A2C-CCD3-427C-92CC-B1E90353DF17}"/>
              </a:ext>
            </a:extLst>
          </p:cNvPr>
          <p:cNvSpPr/>
          <p:nvPr/>
        </p:nvSpPr>
        <p:spPr>
          <a:xfrm>
            <a:off x="459071" y="393700"/>
            <a:ext cx="11273858" cy="6070600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6CD70CD-1820-4F4E-8729-B6FAFE704DBB}"/>
              </a:ext>
            </a:extLst>
          </p:cNvPr>
          <p:cNvGrpSpPr/>
          <p:nvPr/>
        </p:nvGrpSpPr>
        <p:grpSpPr>
          <a:xfrm>
            <a:off x="7559040" y="4287520"/>
            <a:ext cx="4003040" cy="2021333"/>
            <a:chOff x="7559040" y="1006688"/>
            <a:chExt cx="4003040" cy="5302166"/>
          </a:xfrm>
        </p:grpSpPr>
        <p:sp>
          <p:nvSpPr>
            <p:cNvPr id="5" name="矩形: 剪去单角 4">
              <a:extLst>
                <a:ext uri="{FF2B5EF4-FFF2-40B4-BE49-F238E27FC236}">
                  <a16:creationId xmlns:a16="http://schemas.microsoft.com/office/drawing/2014/main" id="{BB2102DF-CA8B-44BF-ABA6-DB6F88841154}"/>
                </a:ext>
              </a:extLst>
            </p:cNvPr>
            <p:cNvSpPr/>
            <p:nvPr/>
          </p:nvSpPr>
          <p:spPr>
            <a:xfrm>
              <a:off x="7559040" y="1006688"/>
              <a:ext cx="4003040" cy="5302166"/>
            </a:xfrm>
            <a:prstGeom prst="snip1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B5AD3DF-2A03-46EC-B060-8AD5C2010B6D}"/>
                </a:ext>
              </a:extLst>
            </p:cNvPr>
            <p:cNvSpPr txBox="1"/>
            <p:nvPr/>
          </p:nvSpPr>
          <p:spPr>
            <a:xfrm>
              <a:off x="7559040" y="1020659"/>
              <a:ext cx="2451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Merchandise_Data.txt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9CB71719-C1A6-4F06-892A-8F91A2BA1F19}"/>
              </a:ext>
            </a:extLst>
          </p:cNvPr>
          <p:cNvSpPr txBox="1"/>
          <p:nvPr/>
        </p:nvSpPr>
        <p:spPr>
          <a:xfrm>
            <a:off x="10317157" y="4364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DED2C6-BBDD-4E64-8532-AEBE8F1F6872}"/>
              </a:ext>
            </a:extLst>
          </p:cNvPr>
          <p:cNvSpPr txBox="1"/>
          <p:nvPr/>
        </p:nvSpPr>
        <p:spPr>
          <a:xfrm>
            <a:off x="459071" y="285095"/>
            <a:ext cx="1221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Init</a:t>
            </a:r>
            <a:endParaRPr lang="zh-CN" altLang="en-US" sz="5400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719D228-A7E1-454D-9455-3BED7B660556}"/>
              </a:ext>
            </a:extLst>
          </p:cNvPr>
          <p:cNvSpPr/>
          <p:nvPr/>
        </p:nvSpPr>
        <p:spPr>
          <a:xfrm>
            <a:off x="2387600" y="2937470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1-U1</a:t>
            </a:r>
            <a:endParaRPr lang="zh-CN" altLang="en-US" sz="1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CED269A-09BF-43EE-9431-FE162E33F825}"/>
              </a:ext>
            </a:extLst>
          </p:cNvPr>
          <p:cNvSpPr/>
          <p:nvPr/>
        </p:nvSpPr>
        <p:spPr>
          <a:xfrm>
            <a:off x="7112003" y="2924155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3-U3</a:t>
            </a:r>
            <a:endParaRPr lang="zh-CN" altLang="en-US" sz="1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9924C2A-AA18-4C77-95D4-47ED625D3EBC}"/>
              </a:ext>
            </a:extLst>
          </p:cNvPr>
          <p:cNvSpPr/>
          <p:nvPr/>
        </p:nvSpPr>
        <p:spPr>
          <a:xfrm>
            <a:off x="8325661" y="5185571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5-U1</a:t>
            </a:r>
            <a:endParaRPr lang="zh-CN" altLang="en-US" sz="1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6F2F045-A18B-4C28-8299-B97FCA683971}"/>
              </a:ext>
            </a:extLst>
          </p:cNvPr>
          <p:cNvSpPr/>
          <p:nvPr/>
        </p:nvSpPr>
        <p:spPr>
          <a:xfrm>
            <a:off x="8325660" y="5763392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7-U2</a:t>
            </a:r>
            <a:endParaRPr lang="zh-CN" altLang="en-US" sz="14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8D4462D-B41A-4A6E-8033-1ABD6864D03E}"/>
              </a:ext>
            </a:extLst>
          </p:cNvPr>
          <p:cNvSpPr/>
          <p:nvPr/>
        </p:nvSpPr>
        <p:spPr>
          <a:xfrm>
            <a:off x="3962401" y="2937470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2-U2</a:t>
            </a:r>
            <a:endParaRPr lang="zh-CN" altLang="en-US" sz="14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987824B-4924-4996-8CB0-2371DE3BA414}"/>
              </a:ext>
            </a:extLst>
          </p:cNvPr>
          <p:cNvSpPr/>
          <p:nvPr/>
        </p:nvSpPr>
        <p:spPr>
          <a:xfrm>
            <a:off x="5537202" y="2937470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4-U2</a:t>
            </a:r>
            <a:endParaRPr lang="zh-CN" altLang="en-US" sz="14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C10D273-F2FD-4AB8-AECA-1D3B241C2E30}"/>
              </a:ext>
            </a:extLst>
          </p:cNvPr>
          <p:cNvSpPr/>
          <p:nvPr/>
        </p:nvSpPr>
        <p:spPr>
          <a:xfrm>
            <a:off x="9753277" y="5185571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6-U3</a:t>
            </a:r>
            <a:endParaRPr lang="zh-CN" altLang="en-US" sz="1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9F1BE54-9ED9-4895-B6E6-99019E5B372D}"/>
              </a:ext>
            </a:extLst>
          </p:cNvPr>
          <p:cNvSpPr/>
          <p:nvPr/>
        </p:nvSpPr>
        <p:spPr>
          <a:xfrm>
            <a:off x="9753276" y="5763392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8-U1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A6979BB-B59D-4A30-A72C-54974C46E613}"/>
              </a:ext>
            </a:extLst>
          </p:cNvPr>
          <p:cNvSpPr/>
          <p:nvPr/>
        </p:nvSpPr>
        <p:spPr>
          <a:xfrm>
            <a:off x="629920" y="2868109"/>
            <a:ext cx="1310640" cy="508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Mer_head</a:t>
            </a:r>
            <a:endParaRPr lang="zh-CN" altLang="en-US" b="1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EF5436C-B624-4FD9-A5DC-7247559A8D28}"/>
              </a:ext>
            </a:extLst>
          </p:cNvPr>
          <p:cNvCxnSpPr>
            <a:cxnSpLocks/>
          </p:cNvCxnSpPr>
          <p:nvPr/>
        </p:nvCxnSpPr>
        <p:spPr>
          <a:xfrm>
            <a:off x="1940560" y="3135590"/>
            <a:ext cx="447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E1D4AD0-8726-4A89-ABCA-D218624359CF}"/>
              </a:ext>
            </a:extLst>
          </p:cNvPr>
          <p:cNvCxnSpPr>
            <a:cxnSpLocks/>
          </p:cNvCxnSpPr>
          <p:nvPr/>
        </p:nvCxnSpPr>
        <p:spPr>
          <a:xfrm>
            <a:off x="3515361" y="3141900"/>
            <a:ext cx="447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988D5B1-9F1B-42A7-8D87-7F11C3BF9E6B}"/>
              </a:ext>
            </a:extLst>
          </p:cNvPr>
          <p:cNvCxnSpPr>
            <a:cxnSpLocks/>
          </p:cNvCxnSpPr>
          <p:nvPr/>
        </p:nvCxnSpPr>
        <p:spPr>
          <a:xfrm>
            <a:off x="5090162" y="3135590"/>
            <a:ext cx="447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944E249-C346-457B-B763-68F87AB12DC6}"/>
              </a:ext>
            </a:extLst>
          </p:cNvPr>
          <p:cNvGrpSpPr/>
          <p:nvPr/>
        </p:nvGrpSpPr>
        <p:grpSpPr>
          <a:xfrm>
            <a:off x="2537908" y="3333710"/>
            <a:ext cx="908152" cy="837844"/>
            <a:chOff x="2537908" y="3333710"/>
            <a:chExt cx="908152" cy="837844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C6F7F4B6-3467-4BF7-BE5B-1352C1D235D1}"/>
                </a:ext>
              </a:extLst>
            </p:cNvPr>
            <p:cNvSpPr/>
            <p:nvPr/>
          </p:nvSpPr>
          <p:spPr>
            <a:xfrm>
              <a:off x="2537908" y="3775314"/>
              <a:ext cx="908152" cy="39624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U1-Mer</a:t>
              </a:r>
              <a:endParaRPr lang="zh-CN" altLang="en-US" sz="1400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644FD58-308B-4DE7-BE8F-C9024E32FD6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68464" y="3557230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5615AA-AD38-4E8E-ACED-99E8A963EF69}"/>
              </a:ext>
            </a:extLst>
          </p:cNvPr>
          <p:cNvGrpSpPr/>
          <p:nvPr/>
        </p:nvGrpSpPr>
        <p:grpSpPr>
          <a:xfrm>
            <a:off x="4072205" y="3333710"/>
            <a:ext cx="908152" cy="837844"/>
            <a:chOff x="2537908" y="3333710"/>
            <a:chExt cx="908152" cy="837844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00575540-80E2-4E3D-B0BA-DA34A9183119}"/>
                </a:ext>
              </a:extLst>
            </p:cNvPr>
            <p:cNvSpPr/>
            <p:nvPr/>
          </p:nvSpPr>
          <p:spPr>
            <a:xfrm>
              <a:off x="2537908" y="3775314"/>
              <a:ext cx="908152" cy="39624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U2-Mer</a:t>
              </a:r>
              <a:endParaRPr lang="zh-CN" altLang="en-US" sz="1400" dirty="0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EAC43891-3174-4699-BF4C-94F149C19C8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68464" y="3557230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B89C4AC-3F97-48F3-8CDE-8E5594C71645}"/>
              </a:ext>
            </a:extLst>
          </p:cNvPr>
          <p:cNvGrpSpPr/>
          <p:nvPr/>
        </p:nvGrpSpPr>
        <p:grpSpPr>
          <a:xfrm>
            <a:off x="7221453" y="3320395"/>
            <a:ext cx="908152" cy="837844"/>
            <a:chOff x="2537908" y="3333710"/>
            <a:chExt cx="908152" cy="837844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A2B49F7-8B64-4A53-978E-AE7C83A81061}"/>
                </a:ext>
              </a:extLst>
            </p:cNvPr>
            <p:cNvSpPr/>
            <p:nvPr/>
          </p:nvSpPr>
          <p:spPr>
            <a:xfrm>
              <a:off x="2537908" y="3775314"/>
              <a:ext cx="908152" cy="39624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U3-Mer</a:t>
              </a:r>
              <a:endParaRPr lang="zh-CN" altLang="en-US" sz="1400" dirty="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33E5DB13-1A8A-4D04-A995-4AF26E2C13E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68464" y="3557230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A739C1B-0D75-4352-BC48-DF107EDE991C}"/>
              </a:ext>
            </a:extLst>
          </p:cNvPr>
          <p:cNvCxnSpPr>
            <a:cxnSpLocks/>
          </p:cNvCxnSpPr>
          <p:nvPr/>
        </p:nvCxnSpPr>
        <p:spPr>
          <a:xfrm>
            <a:off x="6664963" y="3135590"/>
            <a:ext cx="447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88781D3-9B7E-4A55-8440-DFE3BA6A09D8}"/>
              </a:ext>
            </a:extLst>
          </p:cNvPr>
          <p:cNvSpPr txBox="1"/>
          <p:nvPr/>
        </p:nvSpPr>
        <p:spPr>
          <a:xfrm>
            <a:off x="459071" y="1207810"/>
            <a:ext cx="4685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</a:t>
            </a:r>
            <a:r>
              <a:rPr lang="zh-CN" altLang="en-US" dirty="0"/>
              <a:t>函数在初始化时分别创建：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用户链表</a:t>
            </a:r>
            <a:r>
              <a:rPr lang="en-US" altLang="zh-CN" dirty="0"/>
              <a:t>-</a:t>
            </a:r>
            <a:r>
              <a:rPr lang="zh-CN" altLang="en-US" dirty="0"/>
              <a:t>直接按序读入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商品链表</a:t>
            </a:r>
            <a:r>
              <a:rPr lang="en-US" altLang="zh-CN" dirty="0"/>
              <a:t>-</a:t>
            </a:r>
            <a:r>
              <a:rPr lang="zh-CN" altLang="en-US" dirty="0"/>
              <a:t>依据发布人按序读入分类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订单链表</a:t>
            </a:r>
            <a:r>
              <a:rPr lang="en-US" altLang="zh-CN" dirty="0"/>
              <a:t>-</a:t>
            </a:r>
            <a:r>
              <a:rPr lang="zh-CN" altLang="en-US" dirty="0"/>
              <a:t>依据发布人按序读入分类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2592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7B941A2C-CCD3-427C-92CC-B1E90353DF17}"/>
              </a:ext>
            </a:extLst>
          </p:cNvPr>
          <p:cNvSpPr/>
          <p:nvPr/>
        </p:nvSpPr>
        <p:spPr>
          <a:xfrm>
            <a:off x="459071" y="393700"/>
            <a:ext cx="11273858" cy="6070600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6CD70CD-1820-4F4E-8729-B6FAFE704DBB}"/>
              </a:ext>
            </a:extLst>
          </p:cNvPr>
          <p:cNvGrpSpPr/>
          <p:nvPr/>
        </p:nvGrpSpPr>
        <p:grpSpPr>
          <a:xfrm>
            <a:off x="7559040" y="4287520"/>
            <a:ext cx="4003040" cy="2021333"/>
            <a:chOff x="7559040" y="1006688"/>
            <a:chExt cx="4003040" cy="5302166"/>
          </a:xfrm>
        </p:grpSpPr>
        <p:sp>
          <p:nvSpPr>
            <p:cNvPr id="5" name="矩形: 剪去单角 4">
              <a:extLst>
                <a:ext uri="{FF2B5EF4-FFF2-40B4-BE49-F238E27FC236}">
                  <a16:creationId xmlns:a16="http://schemas.microsoft.com/office/drawing/2014/main" id="{BB2102DF-CA8B-44BF-ABA6-DB6F88841154}"/>
                </a:ext>
              </a:extLst>
            </p:cNvPr>
            <p:cNvSpPr/>
            <p:nvPr/>
          </p:nvSpPr>
          <p:spPr>
            <a:xfrm>
              <a:off x="7559040" y="1006688"/>
              <a:ext cx="4003040" cy="5302166"/>
            </a:xfrm>
            <a:prstGeom prst="snip1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B5AD3DF-2A03-46EC-B060-8AD5C2010B6D}"/>
                </a:ext>
              </a:extLst>
            </p:cNvPr>
            <p:cNvSpPr txBox="1"/>
            <p:nvPr/>
          </p:nvSpPr>
          <p:spPr>
            <a:xfrm>
              <a:off x="7559040" y="1020659"/>
              <a:ext cx="2451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Merchandise_Data.txt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9CB71719-C1A6-4F06-892A-8F91A2BA1F19}"/>
              </a:ext>
            </a:extLst>
          </p:cNvPr>
          <p:cNvSpPr txBox="1"/>
          <p:nvPr/>
        </p:nvSpPr>
        <p:spPr>
          <a:xfrm>
            <a:off x="10317157" y="4364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DED2C6-BBDD-4E64-8532-AEBE8F1F6872}"/>
              </a:ext>
            </a:extLst>
          </p:cNvPr>
          <p:cNvSpPr txBox="1"/>
          <p:nvPr/>
        </p:nvSpPr>
        <p:spPr>
          <a:xfrm>
            <a:off x="459071" y="285095"/>
            <a:ext cx="1221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Init</a:t>
            </a:r>
            <a:endParaRPr lang="zh-CN" altLang="en-US" sz="5400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719D228-A7E1-454D-9455-3BED7B660556}"/>
              </a:ext>
            </a:extLst>
          </p:cNvPr>
          <p:cNvSpPr/>
          <p:nvPr/>
        </p:nvSpPr>
        <p:spPr>
          <a:xfrm>
            <a:off x="2387600" y="2937470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1-U1</a:t>
            </a:r>
            <a:endParaRPr lang="zh-CN" altLang="en-US" sz="1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CED269A-09BF-43EE-9431-FE162E33F825}"/>
              </a:ext>
            </a:extLst>
          </p:cNvPr>
          <p:cNvSpPr/>
          <p:nvPr/>
        </p:nvSpPr>
        <p:spPr>
          <a:xfrm>
            <a:off x="8684924" y="2938911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3-U3</a:t>
            </a:r>
            <a:endParaRPr lang="zh-CN" altLang="en-US" sz="1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9924C2A-AA18-4C77-95D4-47ED625D3EBC}"/>
              </a:ext>
            </a:extLst>
          </p:cNvPr>
          <p:cNvSpPr/>
          <p:nvPr/>
        </p:nvSpPr>
        <p:spPr>
          <a:xfrm>
            <a:off x="3952236" y="2937470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5-U1</a:t>
            </a:r>
            <a:endParaRPr lang="zh-CN" altLang="en-US" sz="1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6F2F045-A18B-4C28-8299-B97FCA683971}"/>
              </a:ext>
            </a:extLst>
          </p:cNvPr>
          <p:cNvSpPr/>
          <p:nvPr/>
        </p:nvSpPr>
        <p:spPr>
          <a:xfrm>
            <a:off x="8325660" y="5763392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7-U2</a:t>
            </a:r>
            <a:endParaRPr lang="zh-CN" altLang="en-US" sz="14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8D4462D-B41A-4A6E-8033-1ABD6864D03E}"/>
              </a:ext>
            </a:extLst>
          </p:cNvPr>
          <p:cNvSpPr/>
          <p:nvPr/>
        </p:nvSpPr>
        <p:spPr>
          <a:xfrm>
            <a:off x="5535322" y="2952226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2-U2</a:t>
            </a:r>
            <a:endParaRPr lang="zh-CN" altLang="en-US" sz="14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987824B-4924-4996-8CB0-2371DE3BA414}"/>
              </a:ext>
            </a:extLst>
          </p:cNvPr>
          <p:cNvSpPr/>
          <p:nvPr/>
        </p:nvSpPr>
        <p:spPr>
          <a:xfrm>
            <a:off x="7110123" y="2952226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4-U2</a:t>
            </a:r>
            <a:endParaRPr lang="zh-CN" altLang="en-US" sz="14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C10D273-F2FD-4AB8-AECA-1D3B241C2E30}"/>
              </a:ext>
            </a:extLst>
          </p:cNvPr>
          <p:cNvSpPr/>
          <p:nvPr/>
        </p:nvSpPr>
        <p:spPr>
          <a:xfrm>
            <a:off x="9753277" y="5185571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6-U3</a:t>
            </a:r>
            <a:endParaRPr lang="zh-CN" altLang="en-US" sz="1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9F1BE54-9ED9-4895-B6E6-99019E5B372D}"/>
              </a:ext>
            </a:extLst>
          </p:cNvPr>
          <p:cNvSpPr/>
          <p:nvPr/>
        </p:nvSpPr>
        <p:spPr>
          <a:xfrm>
            <a:off x="9753276" y="5763392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8-U1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A6979BB-B59D-4A30-A72C-54974C46E613}"/>
              </a:ext>
            </a:extLst>
          </p:cNvPr>
          <p:cNvSpPr/>
          <p:nvPr/>
        </p:nvSpPr>
        <p:spPr>
          <a:xfrm>
            <a:off x="629920" y="2868109"/>
            <a:ext cx="1310640" cy="508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Mer_head</a:t>
            </a:r>
            <a:endParaRPr lang="zh-CN" altLang="en-US" b="1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EF5436C-B624-4FD9-A5DC-7247559A8D28}"/>
              </a:ext>
            </a:extLst>
          </p:cNvPr>
          <p:cNvCxnSpPr>
            <a:cxnSpLocks/>
          </p:cNvCxnSpPr>
          <p:nvPr/>
        </p:nvCxnSpPr>
        <p:spPr>
          <a:xfrm>
            <a:off x="1940560" y="3135590"/>
            <a:ext cx="447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E1D4AD0-8726-4A89-ABCA-D218624359CF}"/>
              </a:ext>
            </a:extLst>
          </p:cNvPr>
          <p:cNvCxnSpPr>
            <a:cxnSpLocks/>
          </p:cNvCxnSpPr>
          <p:nvPr/>
        </p:nvCxnSpPr>
        <p:spPr>
          <a:xfrm>
            <a:off x="3515361" y="3141900"/>
            <a:ext cx="447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988D5B1-9F1B-42A7-8D87-7F11C3BF9E6B}"/>
              </a:ext>
            </a:extLst>
          </p:cNvPr>
          <p:cNvCxnSpPr>
            <a:cxnSpLocks/>
          </p:cNvCxnSpPr>
          <p:nvPr/>
        </p:nvCxnSpPr>
        <p:spPr>
          <a:xfrm>
            <a:off x="6663083" y="3150255"/>
            <a:ext cx="447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944E249-C346-457B-B763-68F87AB12DC6}"/>
              </a:ext>
            </a:extLst>
          </p:cNvPr>
          <p:cNvGrpSpPr/>
          <p:nvPr/>
        </p:nvGrpSpPr>
        <p:grpSpPr>
          <a:xfrm>
            <a:off x="2537908" y="3333710"/>
            <a:ext cx="908152" cy="837844"/>
            <a:chOff x="2537908" y="3333710"/>
            <a:chExt cx="908152" cy="837844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C6F7F4B6-3467-4BF7-BE5B-1352C1D235D1}"/>
                </a:ext>
              </a:extLst>
            </p:cNvPr>
            <p:cNvSpPr/>
            <p:nvPr/>
          </p:nvSpPr>
          <p:spPr>
            <a:xfrm>
              <a:off x="2537908" y="3775314"/>
              <a:ext cx="908152" cy="39624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U1-Mer</a:t>
              </a:r>
              <a:endParaRPr lang="zh-CN" altLang="en-US" sz="1400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644FD58-308B-4DE7-BE8F-C9024E32FD6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68464" y="3557230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5615AA-AD38-4E8E-ACED-99E8A963EF69}"/>
              </a:ext>
            </a:extLst>
          </p:cNvPr>
          <p:cNvGrpSpPr/>
          <p:nvPr/>
        </p:nvGrpSpPr>
        <p:grpSpPr>
          <a:xfrm>
            <a:off x="5645126" y="3348466"/>
            <a:ext cx="908152" cy="837844"/>
            <a:chOff x="2537908" y="3333710"/>
            <a:chExt cx="908152" cy="837844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00575540-80E2-4E3D-B0BA-DA34A9183119}"/>
                </a:ext>
              </a:extLst>
            </p:cNvPr>
            <p:cNvSpPr/>
            <p:nvPr/>
          </p:nvSpPr>
          <p:spPr>
            <a:xfrm>
              <a:off x="2537908" y="3775314"/>
              <a:ext cx="908152" cy="39624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U2-Mer</a:t>
              </a:r>
              <a:endParaRPr lang="zh-CN" altLang="en-US" sz="1400" dirty="0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EAC43891-3174-4699-BF4C-94F149C19C8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68464" y="3557230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B89C4AC-3F97-48F3-8CDE-8E5594C71645}"/>
              </a:ext>
            </a:extLst>
          </p:cNvPr>
          <p:cNvGrpSpPr/>
          <p:nvPr/>
        </p:nvGrpSpPr>
        <p:grpSpPr>
          <a:xfrm>
            <a:off x="8794374" y="3335151"/>
            <a:ext cx="908152" cy="837844"/>
            <a:chOff x="2537908" y="3333710"/>
            <a:chExt cx="908152" cy="837844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A2B49F7-8B64-4A53-978E-AE7C83A81061}"/>
                </a:ext>
              </a:extLst>
            </p:cNvPr>
            <p:cNvSpPr/>
            <p:nvPr/>
          </p:nvSpPr>
          <p:spPr>
            <a:xfrm>
              <a:off x="2537908" y="3775314"/>
              <a:ext cx="908152" cy="39624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U3-Mer</a:t>
              </a:r>
              <a:endParaRPr lang="zh-CN" altLang="en-US" sz="1400" dirty="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33E5DB13-1A8A-4D04-A995-4AF26E2C13E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68464" y="3557230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A739C1B-0D75-4352-BC48-DF107EDE991C}"/>
              </a:ext>
            </a:extLst>
          </p:cNvPr>
          <p:cNvCxnSpPr>
            <a:cxnSpLocks/>
          </p:cNvCxnSpPr>
          <p:nvPr/>
        </p:nvCxnSpPr>
        <p:spPr>
          <a:xfrm>
            <a:off x="8237884" y="3150346"/>
            <a:ext cx="447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0FC52D1-2EB7-4630-8F20-8C720E29B3E8}"/>
              </a:ext>
            </a:extLst>
          </p:cNvPr>
          <p:cNvCxnSpPr>
            <a:cxnSpLocks/>
          </p:cNvCxnSpPr>
          <p:nvPr/>
        </p:nvCxnSpPr>
        <p:spPr>
          <a:xfrm>
            <a:off x="5079997" y="3158370"/>
            <a:ext cx="447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F7736E0-0881-4AA8-95FA-490D8BEEAABC}"/>
              </a:ext>
            </a:extLst>
          </p:cNvPr>
          <p:cNvSpPr txBox="1"/>
          <p:nvPr/>
        </p:nvSpPr>
        <p:spPr>
          <a:xfrm>
            <a:off x="459071" y="1207810"/>
            <a:ext cx="4685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</a:t>
            </a:r>
            <a:r>
              <a:rPr lang="zh-CN" altLang="en-US" dirty="0"/>
              <a:t>函数在初始化时分别创建：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用户链表</a:t>
            </a:r>
            <a:r>
              <a:rPr lang="en-US" altLang="zh-CN" dirty="0"/>
              <a:t>-</a:t>
            </a:r>
            <a:r>
              <a:rPr lang="zh-CN" altLang="en-US" dirty="0"/>
              <a:t>直接按序读入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商品链表</a:t>
            </a:r>
            <a:r>
              <a:rPr lang="en-US" altLang="zh-CN" dirty="0"/>
              <a:t>-</a:t>
            </a:r>
            <a:r>
              <a:rPr lang="zh-CN" altLang="en-US" dirty="0"/>
              <a:t>依据发布人按序读入分类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订单链表</a:t>
            </a:r>
            <a:r>
              <a:rPr lang="en-US" altLang="zh-CN" dirty="0"/>
              <a:t>-</a:t>
            </a:r>
            <a:r>
              <a:rPr lang="zh-CN" altLang="en-US" dirty="0"/>
              <a:t>依据发布人按序读入分类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0532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7B941A2C-CCD3-427C-92CC-B1E90353DF17}"/>
              </a:ext>
            </a:extLst>
          </p:cNvPr>
          <p:cNvSpPr/>
          <p:nvPr/>
        </p:nvSpPr>
        <p:spPr>
          <a:xfrm>
            <a:off x="459071" y="393700"/>
            <a:ext cx="11273858" cy="6070600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6CD70CD-1820-4F4E-8729-B6FAFE704DBB}"/>
              </a:ext>
            </a:extLst>
          </p:cNvPr>
          <p:cNvGrpSpPr/>
          <p:nvPr/>
        </p:nvGrpSpPr>
        <p:grpSpPr>
          <a:xfrm>
            <a:off x="7559040" y="4287520"/>
            <a:ext cx="4003040" cy="2021333"/>
            <a:chOff x="7559040" y="1006688"/>
            <a:chExt cx="4003040" cy="5302166"/>
          </a:xfrm>
        </p:grpSpPr>
        <p:sp>
          <p:nvSpPr>
            <p:cNvPr id="5" name="矩形: 剪去单角 4">
              <a:extLst>
                <a:ext uri="{FF2B5EF4-FFF2-40B4-BE49-F238E27FC236}">
                  <a16:creationId xmlns:a16="http://schemas.microsoft.com/office/drawing/2014/main" id="{BB2102DF-CA8B-44BF-ABA6-DB6F88841154}"/>
                </a:ext>
              </a:extLst>
            </p:cNvPr>
            <p:cNvSpPr/>
            <p:nvPr/>
          </p:nvSpPr>
          <p:spPr>
            <a:xfrm>
              <a:off x="7559040" y="1006688"/>
              <a:ext cx="4003040" cy="5302166"/>
            </a:xfrm>
            <a:prstGeom prst="snip1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B5AD3DF-2A03-46EC-B060-8AD5C2010B6D}"/>
                </a:ext>
              </a:extLst>
            </p:cNvPr>
            <p:cNvSpPr txBox="1"/>
            <p:nvPr/>
          </p:nvSpPr>
          <p:spPr>
            <a:xfrm>
              <a:off x="7559040" y="1020659"/>
              <a:ext cx="2451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Merchandise_Data.txt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9CB71719-C1A6-4F06-892A-8F91A2BA1F19}"/>
              </a:ext>
            </a:extLst>
          </p:cNvPr>
          <p:cNvSpPr txBox="1"/>
          <p:nvPr/>
        </p:nvSpPr>
        <p:spPr>
          <a:xfrm>
            <a:off x="10317157" y="4364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DED2C6-BBDD-4E64-8532-AEBE8F1F6872}"/>
              </a:ext>
            </a:extLst>
          </p:cNvPr>
          <p:cNvSpPr txBox="1"/>
          <p:nvPr/>
        </p:nvSpPr>
        <p:spPr>
          <a:xfrm>
            <a:off x="459071" y="285095"/>
            <a:ext cx="1221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Init</a:t>
            </a:r>
            <a:endParaRPr lang="zh-CN" altLang="en-US" sz="5400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719D228-A7E1-454D-9455-3BED7B660556}"/>
              </a:ext>
            </a:extLst>
          </p:cNvPr>
          <p:cNvSpPr/>
          <p:nvPr/>
        </p:nvSpPr>
        <p:spPr>
          <a:xfrm>
            <a:off x="2387600" y="2937470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1-U1</a:t>
            </a:r>
            <a:endParaRPr lang="zh-CN" altLang="en-US" sz="1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CED269A-09BF-43EE-9431-FE162E33F825}"/>
              </a:ext>
            </a:extLst>
          </p:cNvPr>
          <p:cNvSpPr/>
          <p:nvPr/>
        </p:nvSpPr>
        <p:spPr>
          <a:xfrm>
            <a:off x="8684924" y="2938911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3-U3</a:t>
            </a:r>
            <a:endParaRPr lang="zh-CN" altLang="en-US" sz="1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9924C2A-AA18-4C77-95D4-47ED625D3EBC}"/>
              </a:ext>
            </a:extLst>
          </p:cNvPr>
          <p:cNvSpPr/>
          <p:nvPr/>
        </p:nvSpPr>
        <p:spPr>
          <a:xfrm>
            <a:off x="3952236" y="2937470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5-U1</a:t>
            </a:r>
            <a:endParaRPr lang="zh-CN" altLang="en-US" sz="1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6F2F045-A18B-4C28-8299-B97FCA683971}"/>
              </a:ext>
            </a:extLst>
          </p:cNvPr>
          <p:cNvSpPr/>
          <p:nvPr/>
        </p:nvSpPr>
        <p:spPr>
          <a:xfrm>
            <a:off x="8325660" y="5763392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7-U2</a:t>
            </a:r>
            <a:endParaRPr lang="zh-CN" altLang="en-US" sz="14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8D4462D-B41A-4A6E-8033-1ABD6864D03E}"/>
              </a:ext>
            </a:extLst>
          </p:cNvPr>
          <p:cNvSpPr/>
          <p:nvPr/>
        </p:nvSpPr>
        <p:spPr>
          <a:xfrm>
            <a:off x="5535322" y="2952226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2-U2</a:t>
            </a:r>
            <a:endParaRPr lang="zh-CN" altLang="en-US" sz="14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987824B-4924-4996-8CB0-2371DE3BA414}"/>
              </a:ext>
            </a:extLst>
          </p:cNvPr>
          <p:cNvSpPr/>
          <p:nvPr/>
        </p:nvSpPr>
        <p:spPr>
          <a:xfrm>
            <a:off x="7110123" y="2952226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4-U2</a:t>
            </a:r>
            <a:endParaRPr lang="zh-CN" altLang="en-US" sz="14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C10D273-F2FD-4AB8-AECA-1D3B241C2E30}"/>
              </a:ext>
            </a:extLst>
          </p:cNvPr>
          <p:cNvSpPr/>
          <p:nvPr/>
        </p:nvSpPr>
        <p:spPr>
          <a:xfrm>
            <a:off x="10251440" y="2924155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6-U3</a:t>
            </a:r>
            <a:endParaRPr lang="zh-CN" altLang="en-US" sz="1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9F1BE54-9ED9-4895-B6E6-99019E5B372D}"/>
              </a:ext>
            </a:extLst>
          </p:cNvPr>
          <p:cNvSpPr/>
          <p:nvPr/>
        </p:nvSpPr>
        <p:spPr>
          <a:xfrm>
            <a:off x="9753276" y="5763392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8-U1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A6979BB-B59D-4A30-A72C-54974C46E613}"/>
              </a:ext>
            </a:extLst>
          </p:cNvPr>
          <p:cNvSpPr/>
          <p:nvPr/>
        </p:nvSpPr>
        <p:spPr>
          <a:xfrm>
            <a:off x="629920" y="2868109"/>
            <a:ext cx="1310640" cy="508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Mer_head</a:t>
            </a:r>
            <a:endParaRPr lang="zh-CN" altLang="en-US" b="1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EF5436C-B624-4FD9-A5DC-7247559A8D28}"/>
              </a:ext>
            </a:extLst>
          </p:cNvPr>
          <p:cNvCxnSpPr>
            <a:cxnSpLocks/>
          </p:cNvCxnSpPr>
          <p:nvPr/>
        </p:nvCxnSpPr>
        <p:spPr>
          <a:xfrm>
            <a:off x="1940560" y="3135590"/>
            <a:ext cx="447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E1D4AD0-8726-4A89-ABCA-D218624359CF}"/>
              </a:ext>
            </a:extLst>
          </p:cNvPr>
          <p:cNvCxnSpPr>
            <a:cxnSpLocks/>
          </p:cNvCxnSpPr>
          <p:nvPr/>
        </p:nvCxnSpPr>
        <p:spPr>
          <a:xfrm>
            <a:off x="3515361" y="3141900"/>
            <a:ext cx="447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988D5B1-9F1B-42A7-8D87-7F11C3BF9E6B}"/>
              </a:ext>
            </a:extLst>
          </p:cNvPr>
          <p:cNvCxnSpPr>
            <a:cxnSpLocks/>
          </p:cNvCxnSpPr>
          <p:nvPr/>
        </p:nvCxnSpPr>
        <p:spPr>
          <a:xfrm>
            <a:off x="6663083" y="3150255"/>
            <a:ext cx="447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944E249-C346-457B-B763-68F87AB12DC6}"/>
              </a:ext>
            </a:extLst>
          </p:cNvPr>
          <p:cNvGrpSpPr/>
          <p:nvPr/>
        </p:nvGrpSpPr>
        <p:grpSpPr>
          <a:xfrm>
            <a:off x="2537908" y="3333710"/>
            <a:ext cx="908152" cy="837844"/>
            <a:chOff x="2537908" y="3333710"/>
            <a:chExt cx="908152" cy="837844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C6F7F4B6-3467-4BF7-BE5B-1352C1D235D1}"/>
                </a:ext>
              </a:extLst>
            </p:cNvPr>
            <p:cNvSpPr/>
            <p:nvPr/>
          </p:nvSpPr>
          <p:spPr>
            <a:xfrm>
              <a:off x="2537908" y="3775314"/>
              <a:ext cx="908152" cy="39624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U1-Mer</a:t>
              </a:r>
              <a:endParaRPr lang="zh-CN" altLang="en-US" sz="1400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644FD58-308B-4DE7-BE8F-C9024E32FD6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68464" y="3557230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5615AA-AD38-4E8E-ACED-99E8A963EF69}"/>
              </a:ext>
            </a:extLst>
          </p:cNvPr>
          <p:cNvGrpSpPr/>
          <p:nvPr/>
        </p:nvGrpSpPr>
        <p:grpSpPr>
          <a:xfrm>
            <a:off x="5645126" y="3348466"/>
            <a:ext cx="908152" cy="837844"/>
            <a:chOff x="2537908" y="3333710"/>
            <a:chExt cx="908152" cy="837844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00575540-80E2-4E3D-B0BA-DA34A9183119}"/>
                </a:ext>
              </a:extLst>
            </p:cNvPr>
            <p:cNvSpPr/>
            <p:nvPr/>
          </p:nvSpPr>
          <p:spPr>
            <a:xfrm>
              <a:off x="2537908" y="3775314"/>
              <a:ext cx="908152" cy="39624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U2-Mer</a:t>
              </a:r>
              <a:endParaRPr lang="zh-CN" altLang="en-US" sz="1400" dirty="0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EAC43891-3174-4699-BF4C-94F149C19C8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68464" y="3557230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B89C4AC-3F97-48F3-8CDE-8E5594C71645}"/>
              </a:ext>
            </a:extLst>
          </p:cNvPr>
          <p:cNvGrpSpPr/>
          <p:nvPr/>
        </p:nvGrpSpPr>
        <p:grpSpPr>
          <a:xfrm>
            <a:off x="8794374" y="3335151"/>
            <a:ext cx="908152" cy="837844"/>
            <a:chOff x="2537908" y="3333710"/>
            <a:chExt cx="908152" cy="837844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A2B49F7-8B64-4A53-978E-AE7C83A81061}"/>
                </a:ext>
              </a:extLst>
            </p:cNvPr>
            <p:cNvSpPr/>
            <p:nvPr/>
          </p:nvSpPr>
          <p:spPr>
            <a:xfrm>
              <a:off x="2537908" y="3775314"/>
              <a:ext cx="908152" cy="39624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U3-Mer</a:t>
              </a:r>
              <a:endParaRPr lang="zh-CN" altLang="en-US" sz="1400" dirty="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33E5DB13-1A8A-4D04-A995-4AF26E2C13E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68464" y="3557230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A739C1B-0D75-4352-BC48-DF107EDE991C}"/>
              </a:ext>
            </a:extLst>
          </p:cNvPr>
          <p:cNvCxnSpPr>
            <a:cxnSpLocks/>
          </p:cNvCxnSpPr>
          <p:nvPr/>
        </p:nvCxnSpPr>
        <p:spPr>
          <a:xfrm>
            <a:off x="8237884" y="3150346"/>
            <a:ext cx="447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0FC52D1-2EB7-4630-8F20-8C720E29B3E8}"/>
              </a:ext>
            </a:extLst>
          </p:cNvPr>
          <p:cNvCxnSpPr>
            <a:cxnSpLocks/>
          </p:cNvCxnSpPr>
          <p:nvPr/>
        </p:nvCxnSpPr>
        <p:spPr>
          <a:xfrm>
            <a:off x="5079997" y="3158370"/>
            <a:ext cx="447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02944F9-9F00-4DAE-8B58-C407D9AF6CE5}"/>
              </a:ext>
            </a:extLst>
          </p:cNvPr>
          <p:cNvCxnSpPr>
            <a:cxnSpLocks/>
          </p:cNvCxnSpPr>
          <p:nvPr/>
        </p:nvCxnSpPr>
        <p:spPr>
          <a:xfrm>
            <a:off x="9812685" y="3135590"/>
            <a:ext cx="447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47900B8-E3E9-4E4F-BB49-2FA6FCADB4CD}"/>
              </a:ext>
            </a:extLst>
          </p:cNvPr>
          <p:cNvSpPr txBox="1"/>
          <p:nvPr/>
        </p:nvSpPr>
        <p:spPr>
          <a:xfrm>
            <a:off x="459071" y="1207810"/>
            <a:ext cx="4685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</a:t>
            </a:r>
            <a:r>
              <a:rPr lang="zh-CN" altLang="en-US" dirty="0"/>
              <a:t>函数在初始化时分别创建：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用户链表</a:t>
            </a:r>
            <a:r>
              <a:rPr lang="en-US" altLang="zh-CN" dirty="0"/>
              <a:t>-</a:t>
            </a:r>
            <a:r>
              <a:rPr lang="zh-CN" altLang="en-US" dirty="0"/>
              <a:t>直接按序读入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商品链表</a:t>
            </a:r>
            <a:r>
              <a:rPr lang="en-US" altLang="zh-CN" dirty="0"/>
              <a:t>-</a:t>
            </a:r>
            <a:r>
              <a:rPr lang="zh-CN" altLang="en-US" dirty="0"/>
              <a:t>依据发布人按序读入分类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订单链表</a:t>
            </a:r>
            <a:r>
              <a:rPr lang="en-US" altLang="zh-CN" dirty="0"/>
              <a:t>-</a:t>
            </a:r>
            <a:r>
              <a:rPr lang="zh-CN" altLang="en-US" dirty="0"/>
              <a:t>依据发布人按序读入分类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358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7B941A2C-CCD3-427C-92CC-B1E90353DF17}"/>
              </a:ext>
            </a:extLst>
          </p:cNvPr>
          <p:cNvSpPr/>
          <p:nvPr/>
        </p:nvSpPr>
        <p:spPr>
          <a:xfrm>
            <a:off x="459071" y="393700"/>
            <a:ext cx="11273858" cy="6070600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CB71719-C1A6-4F06-892A-8F91A2BA1F19}"/>
              </a:ext>
            </a:extLst>
          </p:cNvPr>
          <p:cNvSpPr txBox="1"/>
          <p:nvPr/>
        </p:nvSpPr>
        <p:spPr>
          <a:xfrm>
            <a:off x="10317157" y="4364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DED2C6-BBDD-4E64-8532-AEBE8F1F6872}"/>
              </a:ext>
            </a:extLst>
          </p:cNvPr>
          <p:cNvSpPr txBox="1"/>
          <p:nvPr/>
        </p:nvSpPr>
        <p:spPr>
          <a:xfrm>
            <a:off x="459071" y="285095"/>
            <a:ext cx="1221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Init</a:t>
            </a:r>
            <a:endParaRPr lang="zh-CN" altLang="en-US" sz="5400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719D228-A7E1-454D-9455-3BED7B660556}"/>
              </a:ext>
            </a:extLst>
          </p:cNvPr>
          <p:cNvSpPr/>
          <p:nvPr/>
        </p:nvSpPr>
        <p:spPr>
          <a:xfrm>
            <a:off x="2387600" y="2937470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1-U1</a:t>
            </a:r>
            <a:endParaRPr lang="zh-CN" altLang="en-US" sz="1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CED269A-09BF-43EE-9431-FE162E33F825}"/>
              </a:ext>
            </a:extLst>
          </p:cNvPr>
          <p:cNvSpPr/>
          <p:nvPr/>
        </p:nvSpPr>
        <p:spPr>
          <a:xfrm>
            <a:off x="8684924" y="2938911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3-U3</a:t>
            </a:r>
            <a:endParaRPr lang="zh-CN" altLang="en-US" sz="1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9924C2A-AA18-4C77-95D4-47ED625D3EBC}"/>
              </a:ext>
            </a:extLst>
          </p:cNvPr>
          <p:cNvSpPr/>
          <p:nvPr/>
        </p:nvSpPr>
        <p:spPr>
          <a:xfrm>
            <a:off x="3952236" y="2937470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5-U1</a:t>
            </a:r>
            <a:endParaRPr lang="zh-CN" altLang="en-US" sz="14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8D4462D-B41A-4A6E-8033-1ABD6864D03E}"/>
              </a:ext>
            </a:extLst>
          </p:cNvPr>
          <p:cNvSpPr/>
          <p:nvPr/>
        </p:nvSpPr>
        <p:spPr>
          <a:xfrm>
            <a:off x="5535322" y="2952226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2-U2</a:t>
            </a:r>
            <a:endParaRPr lang="zh-CN" altLang="en-US" sz="14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987824B-4924-4996-8CB0-2371DE3BA414}"/>
              </a:ext>
            </a:extLst>
          </p:cNvPr>
          <p:cNvSpPr/>
          <p:nvPr/>
        </p:nvSpPr>
        <p:spPr>
          <a:xfrm>
            <a:off x="7110123" y="2952226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4-U2</a:t>
            </a:r>
            <a:endParaRPr lang="zh-CN" altLang="en-US" sz="14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C10D273-F2FD-4AB8-AECA-1D3B241C2E30}"/>
              </a:ext>
            </a:extLst>
          </p:cNvPr>
          <p:cNvSpPr/>
          <p:nvPr/>
        </p:nvSpPr>
        <p:spPr>
          <a:xfrm>
            <a:off x="10251440" y="2924155"/>
            <a:ext cx="1127761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6-U3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A6979BB-B59D-4A30-A72C-54974C46E613}"/>
              </a:ext>
            </a:extLst>
          </p:cNvPr>
          <p:cNvSpPr/>
          <p:nvPr/>
        </p:nvSpPr>
        <p:spPr>
          <a:xfrm>
            <a:off x="629920" y="2868109"/>
            <a:ext cx="1310640" cy="508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Mer_head</a:t>
            </a:r>
            <a:endParaRPr lang="zh-CN" altLang="en-US" b="1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EF5436C-B624-4FD9-A5DC-7247559A8D28}"/>
              </a:ext>
            </a:extLst>
          </p:cNvPr>
          <p:cNvCxnSpPr>
            <a:cxnSpLocks/>
          </p:cNvCxnSpPr>
          <p:nvPr/>
        </p:nvCxnSpPr>
        <p:spPr>
          <a:xfrm>
            <a:off x="1940560" y="3135590"/>
            <a:ext cx="447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E1D4AD0-8726-4A89-ABCA-D218624359CF}"/>
              </a:ext>
            </a:extLst>
          </p:cNvPr>
          <p:cNvCxnSpPr>
            <a:cxnSpLocks/>
          </p:cNvCxnSpPr>
          <p:nvPr/>
        </p:nvCxnSpPr>
        <p:spPr>
          <a:xfrm>
            <a:off x="3515361" y="3141900"/>
            <a:ext cx="447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988D5B1-9F1B-42A7-8D87-7F11C3BF9E6B}"/>
              </a:ext>
            </a:extLst>
          </p:cNvPr>
          <p:cNvCxnSpPr>
            <a:cxnSpLocks/>
          </p:cNvCxnSpPr>
          <p:nvPr/>
        </p:nvCxnSpPr>
        <p:spPr>
          <a:xfrm>
            <a:off x="6663083" y="3150255"/>
            <a:ext cx="447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944E249-C346-457B-B763-68F87AB12DC6}"/>
              </a:ext>
            </a:extLst>
          </p:cNvPr>
          <p:cNvGrpSpPr/>
          <p:nvPr/>
        </p:nvGrpSpPr>
        <p:grpSpPr>
          <a:xfrm>
            <a:off x="2537908" y="3333710"/>
            <a:ext cx="908152" cy="837844"/>
            <a:chOff x="2537908" y="3333710"/>
            <a:chExt cx="908152" cy="837844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C6F7F4B6-3467-4BF7-BE5B-1352C1D235D1}"/>
                </a:ext>
              </a:extLst>
            </p:cNvPr>
            <p:cNvSpPr/>
            <p:nvPr/>
          </p:nvSpPr>
          <p:spPr>
            <a:xfrm>
              <a:off x="2537908" y="3775314"/>
              <a:ext cx="908152" cy="39624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U1-Mer</a:t>
              </a:r>
              <a:endParaRPr lang="zh-CN" altLang="en-US" sz="1400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644FD58-308B-4DE7-BE8F-C9024E32FD6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68464" y="3557230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5615AA-AD38-4E8E-ACED-99E8A963EF69}"/>
              </a:ext>
            </a:extLst>
          </p:cNvPr>
          <p:cNvGrpSpPr/>
          <p:nvPr/>
        </p:nvGrpSpPr>
        <p:grpSpPr>
          <a:xfrm>
            <a:off x="5645126" y="3348466"/>
            <a:ext cx="908152" cy="837844"/>
            <a:chOff x="2537908" y="3333710"/>
            <a:chExt cx="908152" cy="837844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00575540-80E2-4E3D-B0BA-DA34A9183119}"/>
                </a:ext>
              </a:extLst>
            </p:cNvPr>
            <p:cNvSpPr/>
            <p:nvPr/>
          </p:nvSpPr>
          <p:spPr>
            <a:xfrm>
              <a:off x="2537908" y="3775314"/>
              <a:ext cx="908152" cy="39624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U2-Mer</a:t>
              </a:r>
              <a:endParaRPr lang="zh-CN" altLang="en-US" sz="1400" dirty="0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EAC43891-3174-4699-BF4C-94F149C19C8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68464" y="3557230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B89C4AC-3F97-48F3-8CDE-8E5594C71645}"/>
              </a:ext>
            </a:extLst>
          </p:cNvPr>
          <p:cNvGrpSpPr/>
          <p:nvPr/>
        </p:nvGrpSpPr>
        <p:grpSpPr>
          <a:xfrm>
            <a:off x="8794374" y="3335151"/>
            <a:ext cx="908152" cy="837844"/>
            <a:chOff x="2537908" y="3333710"/>
            <a:chExt cx="908152" cy="837844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A2B49F7-8B64-4A53-978E-AE7C83A81061}"/>
                </a:ext>
              </a:extLst>
            </p:cNvPr>
            <p:cNvSpPr/>
            <p:nvPr/>
          </p:nvSpPr>
          <p:spPr>
            <a:xfrm>
              <a:off x="2537908" y="3775314"/>
              <a:ext cx="908152" cy="39624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U3-Mer</a:t>
              </a:r>
              <a:endParaRPr lang="zh-CN" altLang="en-US" sz="1400" dirty="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33E5DB13-1A8A-4D04-A995-4AF26E2C13E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68464" y="3557230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A739C1B-0D75-4352-BC48-DF107EDE991C}"/>
              </a:ext>
            </a:extLst>
          </p:cNvPr>
          <p:cNvCxnSpPr>
            <a:cxnSpLocks/>
          </p:cNvCxnSpPr>
          <p:nvPr/>
        </p:nvCxnSpPr>
        <p:spPr>
          <a:xfrm>
            <a:off x="8237884" y="3150346"/>
            <a:ext cx="447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0FC52D1-2EB7-4630-8F20-8C720E29B3E8}"/>
              </a:ext>
            </a:extLst>
          </p:cNvPr>
          <p:cNvCxnSpPr>
            <a:cxnSpLocks/>
          </p:cNvCxnSpPr>
          <p:nvPr/>
        </p:nvCxnSpPr>
        <p:spPr>
          <a:xfrm>
            <a:off x="5079997" y="3158370"/>
            <a:ext cx="447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02944F9-9F00-4DAE-8B58-C407D9AF6CE5}"/>
              </a:ext>
            </a:extLst>
          </p:cNvPr>
          <p:cNvCxnSpPr>
            <a:cxnSpLocks/>
          </p:cNvCxnSpPr>
          <p:nvPr/>
        </p:nvCxnSpPr>
        <p:spPr>
          <a:xfrm>
            <a:off x="9812685" y="3135590"/>
            <a:ext cx="447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47900B8-E3E9-4E4F-BB49-2FA6FCADB4CD}"/>
              </a:ext>
            </a:extLst>
          </p:cNvPr>
          <p:cNvSpPr txBox="1"/>
          <p:nvPr/>
        </p:nvSpPr>
        <p:spPr>
          <a:xfrm>
            <a:off x="459071" y="1207810"/>
            <a:ext cx="4685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</a:t>
            </a:r>
            <a:r>
              <a:rPr lang="zh-CN" altLang="en-US" dirty="0"/>
              <a:t>函数在初始化时分别创建：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用户链表</a:t>
            </a:r>
            <a:r>
              <a:rPr lang="en-US" altLang="zh-CN" dirty="0"/>
              <a:t>-</a:t>
            </a:r>
            <a:r>
              <a:rPr lang="zh-CN" altLang="en-US" dirty="0"/>
              <a:t>直接按序读入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商品链表</a:t>
            </a:r>
            <a:r>
              <a:rPr lang="en-US" altLang="zh-CN" dirty="0"/>
              <a:t>-</a:t>
            </a:r>
            <a:r>
              <a:rPr lang="zh-CN" altLang="en-US" dirty="0"/>
              <a:t>依据发布人按序读入分类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订单链表</a:t>
            </a:r>
            <a:r>
              <a:rPr lang="en-US" altLang="zh-CN" dirty="0"/>
              <a:t>-</a:t>
            </a:r>
            <a:r>
              <a:rPr lang="zh-CN" altLang="en-US" dirty="0"/>
              <a:t>依据发布人按序读入分类</a:t>
            </a:r>
            <a:endParaRPr lang="en-US" altLang="zh-CN" dirty="0"/>
          </a:p>
        </p:txBody>
      </p:sp>
      <p:sp>
        <p:nvSpPr>
          <p:cNvPr id="3" name="左中括号 2">
            <a:extLst>
              <a:ext uri="{FF2B5EF4-FFF2-40B4-BE49-F238E27FC236}">
                <a16:creationId xmlns:a16="http://schemas.microsoft.com/office/drawing/2014/main" id="{BDFE1403-F76B-45E7-9F82-0183C1A6EC58}"/>
              </a:ext>
            </a:extLst>
          </p:cNvPr>
          <p:cNvSpPr/>
          <p:nvPr/>
        </p:nvSpPr>
        <p:spPr>
          <a:xfrm rot="16200000">
            <a:off x="3571361" y="3183434"/>
            <a:ext cx="324879" cy="2692397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中括号 33">
            <a:extLst>
              <a:ext uri="{FF2B5EF4-FFF2-40B4-BE49-F238E27FC236}">
                <a16:creationId xmlns:a16="http://schemas.microsoft.com/office/drawing/2014/main" id="{6F187CD1-6566-4AA4-8532-BC2937600DF7}"/>
              </a:ext>
            </a:extLst>
          </p:cNvPr>
          <p:cNvSpPr/>
          <p:nvPr/>
        </p:nvSpPr>
        <p:spPr>
          <a:xfrm rot="16200000">
            <a:off x="6720021" y="3174206"/>
            <a:ext cx="324879" cy="2710847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左中括号 35">
            <a:extLst>
              <a:ext uri="{FF2B5EF4-FFF2-40B4-BE49-F238E27FC236}">
                <a16:creationId xmlns:a16="http://schemas.microsoft.com/office/drawing/2014/main" id="{E7EFBD2A-83A5-4A18-802E-B12C753150EA}"/>
              </a:ext>
            </a:extLst>
          </p:cNvPr>
          <p:cNvSpPr/>
          <p:nvPr/>
        </p:nvSpPr>
        <p:spPr>
          <a:xfrm rot="16200000">
            <a:off x="9872653" y="3185515"/>
            <a:ext cx="324879" cy="2688218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C3B9EF-CA69-4C55-A511-0A3D4B051FA7}"/>
              </a:ext>
            </a:extLst>
          </p:cNvPr>
          <p:cNvSpPr txBox="1"/>
          <p:nvPr/>
        </p:nvSpPr>
        <p:spPr>
          <a:xfrm>
            <a:off x="2685275" y="4729728"/>
            <a:ext cx="2097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User1-Merchandises</a:t>
            </a:r>
            <a:endParaRPr lang="zh-CN" altLang="en-US" sz="16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81B8C4F-2BA8-4E86-8B4A-934981457FEF}"/>
              </a:ext>
            </a:extLst>
          </p:cNvPr>
          <p:cNvSpPr txBox="1"/>
          <p:nvPr/>
        </p:nvSpPr>
        <p:spPr>
          <a:xfrm>
            <a:off x="5833935" y="4729728"/>
            <a:ext cx="2097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User2-Merchandises</a:t>
            </a:r>
            <a:endParaRPr lang="zh-CN" altLang="en-US" sz="1600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71A5A8-9E6E-4E07-B722-E1C3862523BD}"/>
              </a:ext>
            </a:extLst>
          </p:cNvPr>
          <p:cNvSpPr txBox="1"/>
          <p:nvPr/>
        </p:nvSpPr>
        <p:spPr>
          <a:xfrm>
            <a:off x="8986567" y="4729728"/>
            <a:ext cx="2097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User3-Merchandises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29857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7B941A2C-CCD3-427C-92CC-B1E90353DF17}"/>
              </a:ext>
            </a:extLst>
          </p:cNvPr>
          <p:cNvSpPr/>
          <p:nvPr/>
        </p:nvSpPr>
        <p:spPr>
          <a:xfrm>
            <a:off x="459071" y="393700"/>
            <a:ext cx="11273858" cy="6070600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CB71719-C1A6-4F06-892A-8F91A2BA1F19}"/>
              </a:ext>
            </a:extLst>
          </p:cNvPr>
          <p:cNvSpPr txBox="1"/>
          <p:nvPr/>
        </p:nvSpPr>
        <p:spPr>
          <a:xfrm>
            <a:off x="10317157" y="4364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DED2C6-BBDD-4E64-8532-AEBE8F1F6872}"/>
              </a:ext>
            </a:extLst>
          </p:cNvPr>
          <p:cNvSpPr txBox="1"/>
          <p:nvPr/>
        </p:nvSpPr>
        <p:spPr>
          <a:xfrm>
            <a:off x="459071" y="285095"/>
            <a:ext cx="1221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Init</a:t>
            </a:r>
            <a:endParaRPr lang="zh-CN" altLang="en-US" sz="54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8EBDDDF-B569-48CF-A0CA-EF62BFB20360}"/>
              </a:ext>
            </a:extLst>
          </p:cNvPr>
          <p:cNvGrpSpPr/>
          <p:nvPr/>
        </p:nvGrpSpPr>
        <p:grpSpPr>
          <a:xfrm>
            <a:off x="2855853" y="3844598"/>
            <a:ext cx="6029960" cy="508332"/>
            <a:chOff x="629920" y="2868109"/>
            <a:chExt cx="6029960" cy="50833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719D228-A7E1-454D-9455-3BED7B660556}"/>
                </a:ext>
              </a:extLst>
            </p:cNvPr>
            <p:cNvSpPr/>
            <p:nvPr/>
          </p:nvSpPr>
          <p:spPr>
            <a:xfrm>
              <a:off x="2387600" y="2937470"/>
              <a:ext cx="1127761" cy="396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ECED269A-09BF-43EE-9431-FE162E33F825}"/>
                </a:ext>
              </a:extLst>
            </p:cNvPr>
            <p:cNvSpPr/>
            <p:nvPr/>
          </p:nvSpPr>
          <p:spPr>
            <a:xfrm>
              <a:off x="5532119" y="2937470"/>
              <a:ext cx="1127761" cy="396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78D4462D-B41A-4A6E-8033-1ABD6864D03E}"/>
                </a:ext>
              </a:extLst>
            </p:cNvPr>
            <p:cNvSpPr/>
            <p:nvPr/>
          </p:nvSpPr>
          <p:spPr>
            <a:xfrm>
              <a:off x="3962401" y="2924155"/>
              <a:ext cx="1127761" cy="396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2D6AE74-B7AA-4F59-A865-10F7DCA662A1}"/>
                </a:ext>
              </a:extLst>
            </p:cNvPr>
            <p:cNvSpPr/>
            <p:nvPr/>
          </p:nvSpPr>
          <p:spPr>
            <a:xfrm>
              <a:off x="629920" y="2868109"/>
              <a:ext cx="1310640" cy="508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User_head</a:t>
              </a:r>
              <a:endParaRPr lang="zh-CN" altLang="en-US" b="1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88E1B4F-79A5-4519-BEBD-AB1EE8E35DAD}"/>
                </a:ext>
              </a:extLst>
            </p:cNvPr>
            <p:cNvCxnSpPr>
              <a:cxnSpLocks/>
            </p:cNvCxnSpPr>
            <p:nvPr/>
          </p:nvCxnSpPr>
          <p:spPr>
            <a:xfrm>
              <a:off x="1940560" y="3135590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8EC9062D-2609-45DE-A85B-2F9C4CEFE7BB}"/>
                </a:ext>
              </a:extLst>
            </p:cNvPr>
            <p:cNvCxnSpPr>
              <a:cxnSpLocks/>
            </p:cNvCxnSpPr>
            <p:nvPr/>
          </p:nvCxnSpPr>
          <p:spPr>
            <a:xfrm>
              <a:off x="3515361" y="3128585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301FABB8-3897-44F3-BE25-8982186EA053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62" y="3124735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B52929-E019-4C8E-81E2-1DD3908F844D}"/>
              </a:ext>
            </a:extLst>
          </p:cNvPr>
          <p:cNvGrpSpPr/>
          <p:nvPr/>
        </p:nvGrpSpPr>
        <p:grpSpPr>
          <a:xfrm>
            <a:off x="721359" y="1475906"/>
            <a:ext cx="10749281" cy="1318201"/>
            <a:chOff x="629920" y="2868109"/>
            <a:chExt cx="10749281" cy="1318201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1402061D-9C05-49E0-A1F1-AD9F9A72B83B}"/>
                </a:ext>
              </a:extLst>
            </p:cNvPr>
            <p:cNvSpPr/>
            <p:nvPr/>
          </p:nvSpPr>
          <p:spPr>
            <a:xfrm>
              <a:off x="2387600" y="2937470"/>
              <a:ext cx="1127761" cy="396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商品</a:t>
              </a:r>
              <a:r>
                <a:rPr lang="en-US" altLang="zh-CN" sz="1400" dirty="0"/>
                <a:t>1-U1</a:t>
              </a:r>
              <a:endParaRPr lang="zh-CN" altLang="en-US" sz="1400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08332E98-F040-4EF6-83C5-F664FEA22D6B}"/>
                </a:ext>
              </a:extLst>
            </p:cNvPr>
            <p:cNvSpPr/>
            <p:nvPr/>
          </p:nvSpPr>
          <p:spPr>
            <a:xfrm>
              <a:off x="8684924" y="2938911"/>
              <a:ext cx="1127761" cy="396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商品</a:t>
              </a:r>
              <a:r>
                <a:rPr lang="en-US" altLang="zh-CN" sz="1400" dirty="0"/>
                <a:t>3-U3</a:t>
              </a:r>
              <a:endParaRPr lang="zh-CN" altLang="en-US" sz="1400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3C9620D-22FE-4B2C-B607-4D70EF8EA8D6}"/>
                </a:ext>
              </a:extLst>
            </p:cNvPr>
            <p:cNvSpPr/>
            <p:nvPr/>
          </p:nvSpPr>
          <p:spPr>
            <a:xfrm>
              <a:off x="3952236" y="2937470"/>
              <a:ext cx="1127761" cy="396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商品</a:t>
              </a:r>
              <a:r>
                <a:rPr lang="en-US" altLang="zh-CN" sz="1400" dirty="0"/>
                <a:t>5-U1</a:t>
              </a:r>
              <a:endParaRPr lang="zh-CN" altLang="en-US" sz="1400" dirty="0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2C1B5C92-96B8-4823-9A91-953AAF49566E}"/>
                </a:ext>
              </a:extLst>
            </p:cNvPr>
            <p:cNvSpPr/>
            <p:nvPr/>
          </p:nvSpPr>
          <p:spPr>
            <a:xfrm>
              <a:off x="5535322" y="2952226"/>
              <a:ext cx="1127761" cy="396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商品</a:t>
              </a:r>
              <a:r>
                <a:rPr lang="en-US" altLang="zh-CN" sz="1400" dirty="0"/>
                <a:t>2-U2</a:t>
              </a:r>
              <a:endParaRPr lang="zh-CN" altLang="en-US" sz="1400" dirty="0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078FA6C5-DB39-4B10-AFDD-AC5436C5DBBB}"/>
                </a:ext>
              </a:extLst>
            </p:cNvPr>
            <p:cNvSpPr/>
            <p:nvPr/>
          </p:nvSpPr>
          <p:spPr>
            <a:xfrm>
              <a:off x="7110123" y="2952226"/>
              <a:ext cx="1127761" cy="396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商品</a:t>
              </a:r>
              <a:r>
                <a:rPr lang="en-US" altLang="zh-CN" sz="1400" dirty="0"/>
                <a:t>4-U2</a:t>
              </a:r>
              <a:endParaRPr lang="zh-CN" altLang="en-US" sz="1400" dirty="0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89F3CC9A-E897-4EA8-A0F1-BEECD586DF45}"/>
                </a:ext>
              </a:extLst>
            </p:cNvPr>
            <p:cNvSpPr/>
            <p:nvPr/>
          </p:nvSpPr>
          <p:spPr>
            <a:xfrm>
              <a:off x="10251440" y="2924155"/>
              <a:ext cx="1127761" cy="396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商品</a:t>
              </a:r>
              <a:r>
                <a:rPr lang="en-US" altLang="zh-CN" sz="1400" dirty="0"/>
                <a:t>6-U3</a:t>
              </a:r>
              <a:endParaRPr lang="zh-CN" altLang="en-US" sz="1400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532FE6F-A2A9-4394-B8B0-BD5F8A311107}"/>
                </a:ext>
              </a:extLst>
            </p:cNvPr>
            <p:cNvSpPr/>
            <p:nvPr/>
          </p:nvSpPr>
          <p:spPr>
            <a:xfrm>
              <a:off x="629920" y="2868109"/>
              <a:ext cx="1310640" cy="508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Mer_head</a:t>
              </a:r>
              <a:endParaRPr lang="zh-CN" altLang="en-US" b="1" dirty="0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D37C59A-F2A6-4405-83B1-AD2B0E6BFECC}"/>
                </a:ext>
              </a:extLst>
            </p:cNvPr>
            <p:cNvCxnSpPr>
              <a:cxnSpLocks/>
            </p:cNvCxnSpPr>
            <p:nvPr/>
          </p:nvCxnSpPr>
          <p:spPr>
            <a:xfrm>
              <a:off x="1940560" y="3135590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003EE9F-22A6-4889-B404-C81A62EDFD44}"/>
                </a:ext>
              </a:extLst>
            </p:cNvPr>
            <p:cNvCxnSpPr>
              <a:cxnSpLocks/>
            </p:cNvCxnSpPr>
            <p:nvPr/>
          </p:nvCxnSpPr>
          <p:spPr>
            <a:xfrm>
              <a:off x="3515361" y="3141900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4D05307B-4364-44CF-8B4C-DAAF9B958C25}"/>
                </a:ext>
              </a:extLst>
            </p:cNvPr>
            <p:cNvCxnSpPr>
              <a:cxnSpLocks/>
            </p:cNvCxnSpPr>
            <p:nvPr/>
          </p:nvCxnSpPr>
          <p:spPr>
            <a:xfrm>
              <a:off x="6663083" y="3150255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38770830-4ED0-4CDE-9AEE-64D999B24323}"/>
                </a:ext>
              </a:extLst>
            </p:cNvPr>
            <p:cNvGrpSpPr/>
            <p:nvPr/>
          </p:nvGrpSpPr>
          <p:grpSpPr>
            <a:xfrm>
              <a:off x="2537908" y="3333710"/>
              <a:ext cx="908152" cy="837844"/>
              <a:chOff x="2537908" y="3333710"/>
              <a:chExt cx="908152" cy="837844"/>
            </a:xfrm>
          </p:grpSpPr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09EA0B2E-27E1-46E1-B4CC-F4F2805A0323}"/>
                  </a:ext>
                </a:extLst>
              </p:cNvPr>
              <p:cNvSpPr/>
              <p:nvPr/>
            </p:nvSpPr>
            <p:spPr>
              <a:xfrm>
                <a:off x="2537908" y="3775314"/>
                <a:ext cx="908152" cy="39624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U1-Mer</a:t>
                </a:r>
                <a:endParaRPr lang="zh-CN" altLang="en-US" sz="1400" dirty="0"/>
              </a:p>
            </p:txBody>
          </p: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0D6F600D-CD89-4A75-AAB5-99527F73836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768464" y="3557230"/>
                <a:ext cx="447040" cy="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7A47C9E4-B715-44C0-B28F-C38477440283}"/>
                </a:ext>
              </a:extLst>
            </p:cNvPr>
            <p:cNvGrpSpPr/>
            <p:nvPr/>
          </p:nvGrpSpPr>
          <p:grpSpPr>
            <a:xfrm>
              <a:off x="5645126" y="3348466"/>
              <a:ext cx="908152" cy="837844"/>
              <a:chOff x="2537908" y="3333710"/>
              <a:chExt cx="908152" cy="837844"/>
            </a:xfrm>
          </p:grpSpPr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7BABDC4B-5A90-4775-AD04-148DA75152FF}"/>
                  </a:ext>
                </a:extLst>
              </p:cNvPr>
              <p:cNvSpPr/>
              <p:nvPr/>
            </p:nvSpPr>
            <p:spPr>
              <a:xfrm>
                <a:off x="2537908" y="3775314"/>
                <a:ext cx="908152" cy="39624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U2-Mer</a:t>
                </a:r>
                <a:endParaRPr lang="zh-CN" altLang="en-US" sz="1400" dirty="0"/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1BE79054-3DF5-4D81-86CC-37FA2BEB290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768464" y="3557230"/>
                <a:ext cx="447040" cy="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6E21BC12-508B-469F-AA84-808C81791DF6}"/>
                </a:ext>
              </a:extLst>
            </p:cNvPr>
            <p:cNvGrpSpPr/>
            <p:nvPr/>
          </p:nvGrpSpPr>
          <p:grpSpPr>
            <a:xfrm>
              <a:off x="8794374" y="3335151"/>
              <a:ext cx="908152" cy="837844"/>
              <a:chOff x="2537908" y="3333710"/>
              <a:chExt cx="908152" cy="837844"/>
            </a:xfrm>
          </p:grpSpPr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A7E019C9-2D5A-48F6-AA92-D101DE48430D}"/>
                  </a:ext>
                </a:extLst>
              </p:cNvPr>
              <p:cNvSpPr/>
              <p:nvPr/>
            </p:nvSpPr>
            <p:spPr>
              <a:xfrm>
                <a:off x="2537908" y="3775314"/>
                <a:ext cx="908152" cy="39624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U3-Mer</a:t>
                </a:r>
                <a:endParaRPr lang="zh-CN" altLang="en-US" sz="1400" dirty="0"/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C1ADEB5A-F22C-4D6B-830A-DD05E5E8227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768464" y="3557230"/>
                <a:ext cx="447040" cy="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99B295ED-079C-4376-AAB9-233DA8BF21A4}"/>
                </a:ext>
              </a:extLst>
            </p:cNvPr>
            <p:cNvCxnSpPr>
              <a:cxnSpLocks/>
            </p:cNvCxnSpPr>
            <p:nvPr/>
          </p:nvCxnSpPr>
          <p:spPr>
            <a:xfrm>
              <a:off x="8237884" y="3150346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E0CE9DF5-3A94-4284-B620-75EA771D9BC5}"/>
                </a:ext>
              </a:extLst>
            </p:cNvPr>
            <p:cNvCxnSpPr>
              <a:cxnSpLocks/>
            </p:cNvCxnSpPr>
            <p:nvPr/>
          </p:nvCxnSpPr>
          <p:spPr>
            <a:xfrm>
              <a:off x="5079997" y="3158370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482464AB-2E42-4610-A258-405E0613D69A}"/>
                </a:ext>
              </a:extLst>
            </p:cNvPr>
            <p:cNvCxnSpPr>
              <a:cxnSpLocks/>
            </p:cNvCxnSpPr>
            <p:nvPr/>
          </p:nvCxnSpPr>
          <p:spPr>
            <a:xfrm>
              <a:off x="9812685" y="3135590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FC58CD47-81CC-4F2C-AF81-76A7CE66225F}"/>
              </a:ext>
            </a:extLst>
          </p:cNvPr>
          <p:cNvCxnSpPr>
            <a:cxnSpLocks/>
            <a:endCxn id="32" idx="2"/>
          </p:cNvCxnSpPr>
          <p:nvPr/>
        </p:nvCxnSpPr>
        <p:spPr>
          <a:xfrm rot="10800000">
            <a:off x="3083424" y="2779352"/>
            <a:ext cx="1935621" cy="1065251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DBE6E7EB-18D4-443A-B252-008294FCCCB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99675" y="2997474"/>
            <a:ext cx="1062415" cy="685095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4ACCE689-69C2-4D17-8808-ADBA061D17E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33479" y="2897975"/>
            <a:ext cx="1091832" cy="91350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B67E7289-85DB-4FC5-8AEA-A20F3A4A2E11}"/>
              </a:ext>
            </a:extLst>
          </p:cNvPr>
          <p:cNvSpPr txBox="1"/>
          <p:nvPr/>
        </p:nvSpPr>
        <p:spPr>
          <a:xfrm>
            <a:off x="4849505" y="63820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联系用户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</a:p>
        </p:txBody>
      </p:sp>
    </p:spTree>
    <p:extLst>
      <p:ext uri="{BB962C8B-B14F-4D97-AF65-F5344CB8AC3E}">
        <p14:creationId xmlns:p14="http://schemas.microsoft.com/office/powerpoint/2010/main" val="97570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7B941A2C-CCD3-427C-92CC-B1E90353DF17}"/>
              </a:ext>
            </a:extLst>
          </p:cNvPr>
          <p:cNvSpPr/>
          <p:nvPr/>
        </p:nvSpPr>
        <p:spPr>
          <a:xfrm>
            <a:off x="459071" y="393700"/>
            <a:ext cx="11273858" cy="6070600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CB71719-C1A6-4F06-892A-8F91A2BA1F19}"/>
              </a:ext>
            </a:extLst>
          </p:cNvPr>
          <p:cNvSpPr txBox="1"/>
          <p:nvPr/>
        </p:nvSpPr>
        <p:spPr>
          <a:xfrm>
            <a:off x="10317157" y="4364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DED2C6-BBDD-4E64-8532-AEBE8F1F6872}"/>
              </a:ext>
            </a:extLst>
          </p:cNvPr>
          <p:cNvSpPr txBox="1"/>
          <p:nvPr/>
        </p:nvSpPr>
        <p:spPr>
          <a:xfrm>
            <a:off x="459071" y="285095"/>
            <a:ext cx="1221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Init</a:t>
            </a:r>
            <a:endParaRPr lang="zh-CN" altLang="en-US" sz="54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8EBDDDF-B569-48CF-A0CA-EF62BFB20360}"/>
              </a:ext>
            </a:extLst>
          </p:cNvPr>
          <p:cNvGrpSpPr/>
          <p:nvPr/>
        </p:nvGrpSpPr>
        <p:grpSpPr>
          <a:xfrm>
            <a:off x="2855853" y="3844598"/>
            <a:ext cx="6029960" cy="508332"/>
            <a:chOff x="629920" y="2868109"/>
            <a:chExt cx="6029960" cy="50833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719D228-A7E1-454D-9455-3BED7B660556}"/>
                </a:ext>
              </a:extLst>
            </p:cNvPr>
            <p:cNvSpPr/>
            <p:nvPr/>
          </p:nvSpPr>
          <p:spPr>
            <a:xfrm>
              <a:off x="2387600" y="2937470"/>
              <a:ext cx="1127761" cy="396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ECED269A-09BF-43EE-9431-FE162E33F825}"/>
                </a:ext>
              </a:extLst>
            </p:cNvPr>
            <p:cNvSpPr/>
            <p:nvPr/>
          </p:nvSpPr>
          <p:spPr>
            <a:xfrm>
              <a:off x="5532119" y="2937470"/>
              <a:ext cx="1127761" cy="396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78D4462D-B41A-4A6E-8033-1ABD6864D03E}"/>
                </a:ext>
              </a:extLst>
            </p:cNvPr>
            <p:cNvSpPr/>
            <p:nvPr/>
          </p:nvSpPr>
          <p:spPr>
            <a:xfrm>
              <a:off x="3962401" y="2924155"/>
              <a:ext cx="1127761" cy="396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2D6AE74-B7AA-4F59-A865-10F7DCA662A1}"/>
                </a:ext>
              </a:extLst>
            </p:cNvPr>
            <p:cNvSpPr/>
            <p:nvPr/>
          </p:nvSpPr>
          <p:spPr>
            <a:xfrm>
              <a:off x="629920" y="2868109"/>
              <a:ext cx="1310640" cy="508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User_head</a:t>
              </a:r>
              <a:endParaRPr lang="zh-CN" altLang="en-US" b="1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88E1B4F-79A5-4519-BEBD-AB1EE8E35DAD}"/>
                </a:ext>
              </a:extLst>
            </p:cNvPr>
            <p:cNvCxnSpPr>
              <a:cxnSpLocks/>
            </p:cNvCxnSpPr>
            <p:nvPr/>
          </p:nvCxnSpPr>
          <p:spPr>
            <a:xfrm>
              <a:off x="1940560" y="3135590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8EC9062D-2609-45DE-A85B-2F9C4CEFE7BB}"/>
                </a:ext>
              </a:extLst>
            </p:cNvPr>
            <p:cNvCxnSpPr>
              <a:cxnSpLocks/>
            </p:cNvCxnSpPr>
            <p:nvPr/>
          </p:nvCxnSpPr>
          <p:spPr>
            <a:xfrm>
              <a:off x="3515361" y="3128585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301FABB8-3897-44F3-BE25-8982186EA053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62" y="3124735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B52929-E019-4C8E-81E2-1DD3908F844D}"/>
              </a:ext>
            </a:extLst>
          </p:cNvPr>
          <p:cNvGrpSpPr/>
          <p:nvPr/>
        </p:nvGrpSpPr>
        <p:grpSpPr>
          <a:xfrm>
            <a:off x="721359" y="1475906"/>
            <a:ext cx="10749281" cy="1318201"/>
            <a:chOff x="629920" y="2868109"/>
            <a:chExt cx="10749281" cy="1318201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1402061D-9C05-49E0-A1F1-AD9F9A72B83B}"/>
                </a:ext>
              </a:extLst>
            </p:cNvPr>
            <p:cNvSpPr/>
            <p:nvPr/>
          </p:nvSpPr>
          <p:spPr>
            <a:xfrm>
              <a:off x="2387600" y="2937470"/>
              <a:ext cx="1127761" cy="396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商品</a:t>
              </a:r>
              <a:r>
                <a:rPr lang="en-US" altLang="zh-CN" sz="1400" dirty="0"/>
                <a:t>1-U1</a:t>
              </a:r>
              <a:endParaRPr lang="zh-CN" altLang="en-US" sz="1400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08332E98-F040-4EF6-83C5-F664FEA22D6B}"/>
                </a:ext>
              </a:extLst>
            </p:cNvPr>
            <p:cNvSpPr/>
            <p:nvPr/>
          </p:nvSpPr>
          <p:spPr>
            <a:xfrm>
              <a:off x="8684924" y="2938911"/>
              <a:ext cx="1127761" cy="396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商品</a:t>
              </a:r>
              <a:r>
                <a:rPr lang="en-US" altLang="zh-CN" sz="1400" dirty="0"/>
                <a:t>3-U3</a:t>
              </a:r>
              <a:endParaRPr lang="zh-CN" altLang="en-US" sz="1400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3C9620D-22FE-4B2C-B607-4D70EF8EA8D6}"/>
                </a:ext>
              </a:extLst>
            </p:cNvPr>
            <p:cNvSpPr/>
            <p:nvPr/>
          </p:nvSpPr>
          <p:spPr>
            <a:xfrm>
              <a:off x="3952236" y="2937470"/>
              <a:ext cx="1127761" cy="396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商品</a:t>
              </a:r>
              <a:r>
                <a:rPr lang="en-US" altLang="zh-CN" sz="1400" dirty="0"/>
                <a:t>5-U1</a:t>
              </a:r>
              <a:endParaRPr lang="zh-CN" altLang="en-US" sz="1400" dirty="0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2C1B5C92-96B8-4823-9A91-953AAF49566E}"/>
                </a:ext>
              </a:extLst>
            </p:cNvPr>
            <p:cNvSpPr/>
            <p:nvPr/>
          </p:nvSpPr>
          <p:spPr>
            <a:xfrm>
              <a:off x="5535322" y="2952226"/>
              <a:ext cx="1127761" cy="396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商品</a:t>
              </a:r>
              <a:r>
                <a:rPr lang="en-US" altLang="zh-CN" sz="1400" dirty="0"/>
                <a:t>2-U2</a:t>
              </a:r>
              <a:endParaRPr lang="zh-CN" altLang="en-US" sz="1400" dirty="0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078FA6C5-DB39-4B10-AFDD-AC5436C5DBBB}"/>
                </a:ext>
              </a:extLst>
            </p:cNvPr>
            <p:cNvSpPr/>
            <p:nvPr/>
          </p:nvSpPr>
          <p:spPr>
            <a:xfrm>
              <a:off x="7110123" y="2952226"/>
              <a:ext cx="1127761" cy="396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商品</a:t>
              </a:r>
              <a:r>
                <a:rPr lang="en-US" altLang="zh-CN" sz="1400" dirty="0"/>
                <a:t>4-U2</a:t>
              </a:r>
              <a:endParaRPr lang="zh-CN" altLang="en-US" sz="1400" dirty="0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89F3CC9A-E897-4EA8-A0F1-BEECD586DF45}"/>
                </a:ext>
              </a:extLst>
            </p:cNvPr>
            <p:cNvSpPr/>
            <p:nvPr/>
          </p:nvSpPr>
          <p:spPr>
            <a:xfrm>
              <a:off x="10251440" y="2924155"/>
              <a:ext cx="1127761" cy="396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商品</a:t>
              </a:r>
              <a:r>
                <a:rPr lang="en-US" altLang="zh-CN" sz="1400" dirty="0"/>
                <a:t>6-U3</a:t>
              </a:r>
              <a:endParaRPr lang="zh-CN" altLang="en-US" sz="1400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532FE6F-A2A9-4394-B8B0-BD5F8A311107}"/>
                </a:ext>
              </a:extLst>
            </p:cNvPr>
            <p:cNvSpPr/>
            <p:nvPr/>
          </p:nvSpPr>
          <p:spPr>
            <a:xfrm>
              <a:off x="629920" y="2868109"/>
              <a:ext cx="1310640" cy="508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Mer_head</a:t>
              </a:r>
              <a:endParaRPr lang="zh-CN" altLang="en-US" b="1" dirty="0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D37C59A-F2A6-4405-83B1-AD2B0E6BFECC}"/>
                </a:ext>
              </a:extLst>
            </p:cNvPr>
            <p:cNvCxnSpPr>
              <a:cxnSpLocks/>
            </p:cNvCxnSpPr>
            <p:nvPr/>
          </p:nvCxnSpPr>
          <p:spPr>
            <a:xfrm>
              <a:off x="1940560" y="3135590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003EE9F-22A6-4889-B404-C81A62EDFD44}"/>
                </a:ext>
              </a:extLst>
            </p:cNvPr>
            <p:cNvCxnSpPr>
              <a:cxnSpLocks/>
            </p:cNvCxnSpPr>
            <p:nvPr/>
          </p:nvCxnSpPr>
          <p:spPr>
            <a:xfrm>
              <a:off x="3515361" y="3141900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4D05307B-4364-44CF-8B4C-DAAF9B958C25}"/>
                </a:ext>
              </a:extLst>
            </p:cNvPr>
            <p:cNvCxnSpPr>
              <a:cxnSpLocks/>
            </p:cNvCxnSpPr>
            <p:nvPr/>
          </p:nvCxnSpPr>
          <p:spPr>
            <a:xfrm>
              <a:off x="6663083" y="3150255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38770830-4ED0-4CDE-9AEE-64D999B24323}"/>
                </a:ext>
              </a:extLst>
            </p:cNvPr>
            <p:cNvGrpSpPr/>
            <p:nvPr/>
          </p:nvGrpSpPr>
          <p:grpSpPr>
            <a:xfrm>
              <a:off x="2537908" y="3333710"/>
              <a:ext cx="908152" cy="837844"/>
              <a:chOff x="2537908" y="3333710"/>
              <a:chExt cx="908152" cy="837844"/>
            </a:xfrm>
          </p:grpSpPr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09EA0B2E-27E1-46E1-B4CC-F4F2805A0323}"/>
                  </a:ext>
                </a:extLst>
              </p:cNvPr>
              <p:cNvSpPr/>
              <p:nvPr/>
            </p:nvSpPr>
            <p:spPr>
              <a:xfrm>
                <a:off x="2537908" y="3775314"/>
                <a:ext cx="908152" cy="39624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U1-Mer</a:t>
                </a:r>
                <a:endParaRPr lang="zh-CN" altLang="en-US" sz="1400" dirty="0"/>
              </a:p>
            </p:txBody>
          </p: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0D6F600D-CD89-4A75-AAB5-99527F73836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768464" y="3557230"/>
                <a:ext cx="447040" cy="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7A47C9E4-B715-44C0-B28F-C38477440283}"/>
                </a:ext>
              </a:extLst>
            </p:cNvPr>
            <p:cNvGrpSpPr/>
            <p:nvPr/>
          </p:nvGrpSpPr>
          <p:grpSpPr>
            <a:xfrm>
              <a:off x="5645126" y="3348466"/>
              <a:ext cx="908152" cy="837844"/>
              <a:chOff x="2537908" y="3333710"/>
              <a:chExt cx="908152" cy="837844"/>
            </a:xfrm>
          </p:grpSpPr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7BABDC4B-5A90-4775-AD04-148DA75152FF}"/>
                  </a:ext>
                </a:extLst>
              </p:cNvPr>
              <p:cNvSpPr/>
              <p:nvPr/>
            </p:nvSpPr>
            <p:spPr>
              <a:xfrm>
                <a:off x="2537908" y="3775314"/>
                <a:ext cx="908152" cy="39624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U2-Mer</a:t>
                </a:r>
                <a:endParaRPr lang="zh-CN" altLang="en-US" sz="1400" dirty="0"/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1BE79054-3DF5-4D81-86CC-37FA2BEB290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768464" y="3557230"/>
                <a:ext cx="447040" cy="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6E21BC12-508B-469F-AA84-808C81791DF6}"/>
                </a:ext>
              </a:extLst>
            </p:cNvPr>
            <p:cNvGrpSpPr/>
            <p:nvPr/>
          </p:nvGrpSpPr>
          <p:grpSpPr>
            <a:xfrm>
              <a:off x="8794374" y="3335151"/>
              <a:ext cx="908152" cy="837844"/>
              <a:chOff x="2537908" y="3333710"/>
              <a:chExt cx="908152" cy="837844"/>
            </a:xfrm>
          </p:grpSpPr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A7E019C9-2D5A-48F6-AA92-D101DE48430D}"/>
                  </a:ext>
                </a:extLst>
              </p:cNvPr>
              <p:cNvSpPr/>
              <p:nvPr/>
            </p:nvSpPr>
            <p:spPr>
              <a:xfrm>
                <a:off x="2537908" y="3775314"/>
                <a:ext cx="908152" cy="39624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U3-Mer</a:t>
                </a:r>
                <a:endParaRPr lang="zh-CN" altLang="en-US" sz="1400" dirty="0"/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C1ADEB5A-F22C-4D6B-830A-DD05E5E8227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768464" y="3557230"/>
                <a:ext cx="447040" cy="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99B295ED-079C-4376-AAB9-233DA8BF21A4}"/>
                </a:ext>
              </a:extLst>
            </p:cNvPr>
            <p:cNvCxnSpPr>
              <a:cxnSpLocks/>
            </p:cNvCxnSpPr>
            <p:nvPr/>
          </p:nvCxnSpPr>
          <p:spPr>
            <a:xfrm>
              <a:off x="8237884" y="3150346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E0CE9DF5-3A94-4284-B620-75EA771D9BC5}"/>
                </a:ext>
              </a:extLst>
            </p:cNvPr>
            <p:cNvCxnSpPr>
              <a:cxnSpLocks/>
            </p:cNvCxnSpPr>
            <p:nvPr/>
          </p:nvCxnSpPr>
          <p:spPr>
            <a:xfrm>
              <a:off x="5079997" y="3158370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482464AB-2E42-4610-A258-405E0613D69A}"/>
                </a:ext>
              </a:extLst>
            </p:cNvPr>
            <p:cNvCxnSpPr>
              <a:cxnSpLocks/>
            </p:cNvCxnSpPr>
            <p:nvPr/>
          </p:nvCxnSpPr>
          <p:spPr>
            <a:xfrm>
              <a:off x="9812685" y="3135590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FC58CD47-81CC-4F2C-AF81-76A7CE66225F}"/>
              </a:ext>
            </a:extLst>
          </p:cNvPr>
          <p:cNvCxnSpPr>
            <a:cxnSpLocks/>
            <a:endCxn id="32" idx="2"/>
          </p:cNvCxnSpPr>
          <p:nvPr/>
        </p:nvCxnSpPr>
        <p:spPr>
          <a:xfrm rot="10800000">
            <a:off x="3083424" y="2779352"/>
            <a:ext cx="1935621" cy="1065251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DBE6E7EB-18D4-443A-B252-008294FCCCB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99675" y="2997474"/>
            <a:ext cx="1062415" cy="685095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4ACCE689-69C2-4D17-8808-ADBA061D17E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33479" y="2897975"/>
            <a:ext cx="1091832" cy="91350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9D00180-F79A-48F5-A8AD-ABB8F70D3AE2}"/>
              </a:ext>
            </a:extLst>
          </p:cNvPr>
          <p:cNvGrpSpPr/>
          <p:nvPr/>
        </p:nvGrpSpPr>
        <p:grpSpPr>
          <a:xfrm>
            <a:off x="721359" y="5788979"/>
            <a:ext cx="10749281" cy="508332"/>
            <a:chOff x="629920" y="2868109"/>
            <a:chExt cx="10749281" cy="508332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A9B4A9B5-C01D-4C90-A266-08F36769FAB4}"/>
                </a:ext>
              </a:extLst>
            </p:cNvPr>
            <p:cNvSpPr/>
            <p:nvPr/>
          </p:nvSpPr>
          <p:spPr>
            <a:xfrm>
              <a:off x="2387600" y="2937470"/>
              <a:ext cx="1127761" cy="396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订单</a:t>
              </a:r>
              <a:r>
                <a:rPr lang="en-US" altLang="zh-CN" sz="1400" dirty="0"/>
                <a:t>1</a:t>
              </a:r>
              <a:endParaRPr lang="zh-CN" altLang="en-US" sz="1400" dirty="0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CDBA869F-39AE-451A-900A-D0AEBF106000}"/>
                </a:ext>
              </a:extLst>
            </p:cNvPr>
            <p:cNvSpPr/>
            <p:nvPr/>
          </p:nvSpPr>
          <p:spPr>
            <a:xfrm>
              <a:off x="8684924" y="2938911"/>
              <a:ext cx="1127761" cy="396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订单</a:t>
              </a:r>
              <a:r>
                <a:rPr lang="en-US" altLang="zh-CN" sz="1400" dirty="0"/>
                <a:t>5</a:t>
              </a:r>
              <a:endParaRPr lang="zh-CN" altLang="en-US" sz="1400" dirty="0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C3115B21-A143-4A70-B76B-0E704EAB624F}"/>
                </a:ext>
              </a:extLst>
            </p:cNvPr>
            <p:cNvSpPr/>
            <p:nvPr/>
          </p:nvSpPr>
          <p:spPr>
            <a:xfrm>
              <a:off x="3952236" y="2937470"/>
              <a:ext cx="1127761" cy="396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订单</a:t>
              </a:r>
              <a:r>
                <a:rPr lang="en-US" altLang="zh-CN" sz="1400" dirty="0"/>
                <a:t>2</a:t>
              </a:r>
              <a:endParaRPr lang="zh-CN" altLang="en-US" sz="1400" dirty="0"/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A7BB13B5-F8DE-48DC-90F2-17ED255947FF}"/>
                </a:ext>
              </a:extLst>
            </p:cNvPr>
            <p:cNvSpPr/>
            <p:nvPr/>
          </p:nvSpPr>
          <p:spPr>
            <a:xfrm>
              <a:off x="5535322" y="2952226"/>
              <a:ext cx="1127761" cy="396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订单</a:t>
              </a:r>
              <a:r>
                <a:rPr lang="en-US" altLang="zh-CN" sz="1400" dirty="0"/>
                <a:t>3</a:t>
              </a:r>
              <a:endParaRPr lang="zh-CN" altLang="en-US" sz="1400" dirty="0"/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E8B3529D-16D9-4B18-BFD9-58769B7F9EB1}"/>
                </a:ext>
              </a:extLst>
            </p:cNvPr>
            <p:cNvSpPr/>
            <p:nvPr/>
          </p:nvSpPr>
          <p:spPr>
            <a:xfrm>
              <a:off x="7110123" y="2952226"/>
              <a:ext cx="1127761" cy="396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订单</a:t>
              </a:r>
              <a:r>
                <a:rPr lang="en-US" altLang="zh-CN" sz="1400" dirty="0"/>
                <a:t>4</a:t>
              </a:r>
              <a:endParaRPr lang="zh-CN" altLang="en-US" sz="1400" dirty="0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CA5ED65B-96D6-4830-A44A-92C42255179D}"/>
                </a:ext>
              </a:extLst>
            </p:cNvPr>
            <p:cNvSpPr/>
            <p:nvPr/>
          </p:nvSpPr>
          <p:spPr>
            <a:xfrm>
              <a:off x="10251440" y="2924155"/>
              <a:ext cx="1127761" cy="396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订单</a:t>
              </a:r>
              <a:r>
                <a:rPr lang="en-US" altLang="zh-CN" sz="1400" dirty="0"/>
                <a:t>6</a:t>
              </a:r>
              <a:endParaRPr lang="zh-CN" altLang="en-US" sz="1400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DAAF3B7-86E1-40D7-A031-EF7257A54627}"/>
                </a:ext>
              </a:extLst>
            </p:cNvPr>
            <p:cNvSpPr/>
            <p:nvPr/>
          </p:nvSpPr>
          <p:spPr>
            <a:xfrm>
              <a:off x="629920" y="2868109"/>
              <a:ext cx="1310640" cy="508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/>
                <a:t>Merlist_head</a:t>
              </a:r>
              <a:endParaRPr lang="zh-CN" altLang="en-US" sz="1400" b="1" dirty="0"/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8F791F0E-DA97-4AE8-AE64-381A25ED28A5}"/>
                </a:ext>
              </a:extLst>
            </p:cNvPr>
            <p:cNvCxnSpPr>
              <a:cxnSpLocks/>
            </p:cNvCxnSpPr>
            <p:nvPr/>
          </p:nvCxnSpPr>
          <p:spPr>
            <a:xfrm>
              <a:off x="1940560" y="3135590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8AD71616-5AC8-4458-934D-65BE5AF16889}"/>
                </a:ext>
              </a:extLst>
            </p:cNvPr>
            <p:cNvCxnSpPr>
              <a:cxnSpLocks/>
            </p:cNvCxnSpPr>
            <p:nvPr/>
          </p:nvCxnSpPr>
          <p:spPr>
            <a:xfrm>
              <a:off x="3515361" y="3141900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288C012F-BC58-4A3B-A649-9CAEB6D1EB1F}"/>
                </a:ext>
              </a:extLst>
            </p:cNvPr>
            <p:cNvCxnSpPr>
              <a:cxnSpLocks/>
            </p:cNvCxnSpPr>
            <p:nvPr/>
          </p:nvCxnSpPr>
          <p:spPr>
            <a:xfrm>
              <a:off x="6663083" y="3150255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BDDA3F3-F6EC-4272-98BD-838823B04132}"/>
                </a:ext>
              </a:extLst>
            </p:cNvPr>
            <p:cNvCxnSpPr>
              <a:cxnSpLocks/>
            </p:cNvCxnSpPr>
            <p:nvPr/>
          </p:nvCxnSpPr>
          <p:spPr>
            <a:xfrm>
              <a:off x="8237884" y="3150346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FC81CCAA-C9A9-4B84-A26B-5F7FF0C4541C}"/>
                </a:ext>
              </a:extLst>
            </p:cNvPr>
            <p:cNvCxnSpPr>
              <a:cxnSpLocks/>
            </p:cNvCxnSpPr>
            <p:nvPr/>
          </p:nvCxnSpPr>
          <p:spPr>
            <a:xfrm>
              <a:off x="5079997" y="3158370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C4E64813-C6EF-496B-96A1-102CE1920922}"/>
                </a:ext>
              </a:extLst>
            </p:cNvPr>
            <p:cNvCxnSpPr>
              <a:cxnSpLocks/>
            </p:cNvCxnSpPr>
            <p:nvPr/>
          </p:nvCxnSpPr>
          <p:spPr>
            <a:xfrm>
              <a:off x="9812685" y="3135590"/>
              <a:ext cx="447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397BB5D6-F711-46D7-8F42-BCE0AB4F6F63}"/>
              </a:ext>
            </a:extLst>
          </p:cNvPr>
          <p:cNvGrpSpPr/>
          <p:nvPr/>
        </p:nvGrpSpPr>
        <p:grpSpPr>
          <a:xfrm>
            <a:off x="2453640" y="5401915"/>
            <a:ext cx="1178558" cy="471181"/>
            <a:chOff x="2453640" y="5401915"/>
            <a:chExt cx="1178558" cy="47118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24B8F2A-23D8-4743-A81B-FB10A169AA5A}"/>
                </a:ext>
              </a:extLst>
            </p:cNvPr>
            <p:cNvGrpSpPr/>
            <p:nvPr/>
          </p:nvGrpSpPr>
          <p:grpSpPr>
            <a:xfrm>
              <a:off x="2453640" y="5401915"/>
              <a:ext cx="1178558" cy="264160"/>
              <a:chOff x="1239521" y="4897120"/>
              <a:chExt cx="1178558" cy="26416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5DEE0C6-C12C-487E-AF4D-3EE1AFC54156}"/>
                  </a:ext>
                </a:extLst>
              </p:cNvPr>
              <p:cNvSpPr/>
              <p:nvPr/>
            </p:nvSpPr>
            <p:spPr>
              <a:xfrm>
                <a:off x="1239521" y="4897120"/>
                <a:ext cx="589279" cy="26416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S:U2</a:t>
                </a:r>
                <a:endParaRPr lang="zh-CN" altLang="en-US" sz="1600" dirty="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AC7C62BE-DB9D-4928-84C3-9B38967555A7}"/>
                  </a:ext>
                </a:extLst>
              </p:cNvPr>
              <p:cNvSpPr/>
              <p:nvPr/>
            </p:nvSpPr>
            <p:spPr>
              <a:xfrm>
                <a:off x="1828800" y="4897120"/>
                <a:ext cx="589279" cy="264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B:U1</a:t>
                </a:r>
                <a:endParaRPr lang="zh-CN" altLang="en-US" sz="1600" dirty="0"/>
              </a:p>
            </p:txBody>
          </p:sp>
        </p:grp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25F3BF7-32C1-48B6-BFD6-A0A8BF9AC9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8019" y="5666531"/>
              <a:ext cx="0" cy="2065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C26D05B0-5601-4EEA-9774-4E932AE6615D}"/>
              </a:ext>
            </a:extLst>
          </p:cNvPr>
          <p:cNvGrpSpPr/>
          <p:nvPr/>
        </p:nvGrpSpPr>
        <p:grpSpPr>
          <a:xfrm>
            <a:off x="4058948" y="5387159"/>
            <a:ext cx="1178558" cy="471181"/>
            <a:chOff x="2453640" y="5401915"/>
            <a:chExt cx="1178558" cy="471181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F152C55D-69EB-4CC2-81D1-2CE9CC0CDF14}"/>
                </a:ext>
              </a:extLst>
            </p:cNvPr>
            <p:cNvGrpSpPr/>
            <p:nvPr/>
          </p:nvGrpSpPr>
          <p:grpSpPr>
            <a:xfrm>
              <a:off x="2453640" y="5401915"/>
              <a:ext cx="1178558" cy="264160"/>
              <a:chOff x="1239521" y="4897120"/>
              <a:chExt cx="1178558" cy="264160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075CD346-C375-46E7-B423-9DC989526202}"/>
                  </a:ext>
                </a:extLst>
              </p:cNvPr>
              <p:cNvSpPr/>
              <p:nvPr/>
            </p:nvSpPr>
            <p:spPr>
              <a:xfrm>
                <a:off x="1239521" y="4897120"/>
                <a:ext cx="589279" cy="26416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S:U2</a:t>
                </a:r>
                <a:endParaRPr lang="zh-CN" altLang="en-US" sz="1600" dirty="0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AB16BEC-F24A-4CFB-9C1A-4AFE6C7B4290}"/>
                  </a:ext>
                </a:extLst>
              </p:cNvPr>
              <p:cNvSpPr/>
              <p:nvPr/>
            </p:nvSpPr>
            <p:spPr>
              <a:xfrm>
                <a:off x="1828800" y="4897120"/>
                <a:ext cx="589279" cy="264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B:U3</a:t>
                </a:r>
                <a:endParaRPr lang="zh-CN" altLang="en-US" sz="1600" dirty="0"/>
              </a:p>
            </p:txBody>
          </p:sp>
        </p:grp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9AC956F6-F8A4-4E61-8350-7D82B09B7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8019" y="5666531"/>
              <a:ext cx="0" cy="2065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C70FC5A-EAD6-4BF6-8779-AEB486A50A52}"/>
              </a:ext>
            </a:extLst>
          </p:cNvPr>
          <p:cNvGrpSpPr/>
          <p:nvPr/>
        </p:nvGrpSpPr>
        <p:grpSpPr>
          <a:xfrm>
            <a:off x="5573656" y="5403659"/>
            <a:ext cx="1178558" cy="471181"/>
            <a:chOff x="2453640" y="5401915"/>
            <a:chExt cx="1178558" cy="471181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69DFA1BD-742C-4DC4-B692-23FC658E7946}"/>
                </a:ext>
              </a:extLst>
            </p:cNvPr>
            <p:cNvGrpSpPr/>
            <p:nvPr/>
          </p:nvGrpSpPr>
          <p:grpSpPr>
            <a:xfrm>
              <a:off x="2453640" y="5401915"/>
              <a:ext cx="1178558" cy="264160"/>
              <a:chOff x="1239521" y="4897120"/>
              <a:chExt cx="1178558" cy="264160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7C94F929-4353-4EAB-8DC2-9E886A34B581}"/>
                  </a:ext>
                </a:extLst>
              </p:cNvPr>
              <p:cNvSpPr/>
              <p:nvPr/>
            </p:nvSpPr>
            <p:spPr>
              <a:xfrm>
                <a:off x="1239521" y="4897120"/>
                <a:ext cx="589279" cy="26416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S:U1</a:t>
                </a:r>
                <a:endParaRPr lang="zh-CN" altLang="en-US" sz="1600" dirty="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68AB4155-ECCC-4B17-AC25-6E15A595362D}"/>
                  </a:ext>
                </a:extLst>
              </p:cNvPr>
              <p:cNvSpPr/>
              <p:nvPr/>
            </p:nvSpPr>
            <p:spPr>
              <a:xfrm>
                <a:off x="1828800" y="4897120"/>
                <a:ext cx="589279" cy="264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B:U3</a:t>
                </a:r>
                <a:endParaRPr lang="zh-CN" altLang="en-US" sz="1600" dirty="0"/>
              </a:p>
            </p:txBody>
          </p:sp>
        </p:grp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1680CD36-8F94-4E54-87A5-E25636C5B9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8019" y="5666531"/>
              <a:ext cx="0" cy="2065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68C0425A-0AFA-413F-8C25-EB46CFE50646}"/>
              </a:ext>
            </a:extLst>
          </p:cNvPr>
          <p:cNvGrpSpPr/>
          <p:nvPr/>
        </p:nvGrpSpPr>
        <p:grpSpPr>
          <a:xfrm>
            <a:off x="7164887" y="5416553"/>
            <a:ext cx="1178558" cy="471181"/>
            <a:chOff x="2453640" y="5401915"/>
            <a:chExt cx="1178558" cy="471181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98D9734B-3B1E-4C30-8032-5EAAEE8DF591}"/>
                </a:ext>
              </a:extLst>
            </p:cNvPr>
            <p:cNvGrpSpPr/>
            <p:nvPr/>
          </p:nvGrpSpPr>
          <p:grpSpPr>
            <a:xfrm>
              <a:off x="2453640" y="5401915"/>
              <a:ext cx="1178558" cy="264160"/>
              <a:chOff x="1239521" y="4897120"/>
              <a:chExt cx="1178558" cy="264160"/>
            </a:xfrm>
          </p:grpSpPr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334F8390-5AF3-4967-AB3F-5F2C432FBB12}"/>
                  </a:ext>
                </a:extLst>
              </p:cNvPr>
              <p:cNvSpPr/>
              <p:nvPr/>
            </p:nvSpPr>
            <p:spPr>
              <a:xfrm>
                <a:off x="1239521" y="4897120"/>
                <a:ext cx="589279" cy="26416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S:U3</a:t>
                </a:r>
                <a:endParaRPr lang="zh-CN" altLang="en-US" sz="1600" dirty="0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A8E1C9E0-4B29-46FF-AE99-04AE5AE6E46B}"/>
                  </a:ext>
                </a:extLst>
              </p:cNvPr>
              <p:cNvSpPr/>
              <p:nvPr/>
            </p:nvSpPr>
            <p:spPr>
              <a:xfrm>
                <a:off x="1828800" y="4897120"/>
                <a:ext cx="589279" cy="264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B:U2</a:t>
                </a:r>
                <a:endParaRPr lang="zh-CN" altLang="en-US" sz="1600" dirty="0"/>
              </a:p>
            </p:txBody>
          </p:sp>
        </p:grp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B1079FCF-BE57-44F1-8BFF-B7B7E321BA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8019" y="5666531"/>
              <a:ext cx="0" cy="2065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EA990CB-8148-4CA4-B825-7566733C4069}"/>
              </a:ext>
            </a:extLst>
          </p:cNvPr>
          <p:cNvGrpSpPr/>
          <p:nvPr/>
        </p:nvGrpSpPr>
        <p:grpSpPr>
          <a:xfrm>
            <a:off x="8746870" y="5398171"/>
            <a:ext cx="1178558" cy="471181"/>
            <a:chOff x="2453640" y="5401915"/>
            <a:chExt cx="1178558" cy="471181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65C5AD78-9023-4F12-9892-4303B64DDE68}"/>
                </a:ext>
              </a:extLst>
            </p:cNvPr>
            <p:cNvGrpSpPr/>
            <p:nvPr/>
          </p:nvGrpSpPr>
          <p:grpSpPr>
            <a:xfrm>
              <a:off x="2453640" y="5401915"/>
              <a:ext cx="1178558" cy="264160"/>
              <a:chOff x="1239521" y="4897120"/>
              <a:chExt cx="1178558" cy="264160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CE2B06D0-4082-41AA-90F1-5257F1E84C57}"/>
                  </a:ext>
                </a:extLst>
              </p:cNvPr>
              <p:cNvSpPr/>
              <p:nvPr/>
            </p:nvSpPr>
            <p:spPr>
              <a:xfrm>
                <a:off x="1239521" y="4897120"/>
                <a:ext cx="589279" cy="26416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S:U3</a:t>
                </a:r>
                <a:endParaRPr lang="zh-CN" altLang="en-US" sz="1600" dirty="0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43C40D64-59A6-416E-92C3-E5C5F67CD315}"/>
                  </a:ext>
                </a:extLst>
              </p:cNvPr>
              <p:cNvSpPr/>
              <p:nvPr/>
            </p:nvSpPr>
            <p:spPr>
              <a:xfrm>
                <a:off x="1828800" y="4897120"/>
                <a:ext cx="589279" cy="264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B:U1</a:t>
                </a:r>
                <a:endParaRPr lang="zh-CN" altLang="en-US" sz="1600" dirty="0"/>
              </a:p>
            </p:txBody>
          </p:sp>
        </p:grp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E3A6D30A-40D9-41C1-8997-3EC471ED12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8019" y="5666531"/>
              <a:ext cx="0" cy="2065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A04273B2-A3DD-490C-B240-400A8F6BF261}"/>
              </a:ext>
            </a:extLst>
          </p:cNvPr>
          <p:cNvGrpSpPr/>
          <p:nvPr/>
        </p:nvGrpSpPr>
        <p:grpSpPr>
          <a:xfrm>
            <a:off x="10317157" y="5373844"/>
            <a:ext cx="1178558" cy="471181"/>
            <a:chOff x="2453640" y="5401915"/>
            <a:chExt cx="1178558" cy="471181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D9612450-72AE-4810-9BFD-26D14447EBAB}"/>
                </a:ext>
              </a:extLst>
            </p:cNvPr>
            <p:cNvGrpSpPr/>
            <p:nvPr/>
          </p:nvGrpSpPr>
          <p:grpSpPr>
            <a:xfrm>
              <a:off x="2453640" y="5401915"/>
              <a:ext cx="1178558" cy="264160"/>
              <a:chOff x="1239521" y="4897120"/>
              <a:chExt cx="1178558" cy="264160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CEA2FEE6-AF13-4709-992A-7590BBD975C3}"/>
                  </a:ext>
                </a:extLst>
              </p:cNvPr>
              <p:cNvSpPr/>
              <p:nvPr/>
            </p:nvSpPr>
            <p:spPr>
              <a:xfrm>
                <a:off x="1239521" y="4897120"/>
                <a:ext cx="589279" cy="26416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S:U2</a:t>
                </a:r>
                <a:endParaRPr lang="zh-CN" altLang="en-US" sz="1600" dirty="0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DA3B7A88-F9DD-4612-B865-09410178312B}"/>
                  </a:ext>
                </a:extLst>
              </p:cNvPr>
              <p:cNvSpPr/>
              <p:nvPr/>
            </p:nvSpPr>
            <p:spPr>
              <a:xfrm>
                <a:off x="1828800" y="4897120"/>
                <a:ext cx="589279" cy="264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B:U3</a:t>
                </a:r>
                <a:endParaRPr lang="zh-CN" altLang="en-US" sz="1600" dirty="0"/>
              </a:p>
            </p:txBody>
          </p:sp>
        </p:grp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22E0332F-09F1-4D65-B8D3-76449B078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8019" y="5666531"/>
              <a:ext cx="0" cy="2065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EDD667C7-4CAE-4883-B79E-EC62E6D55E6E}"/>
              </a:ext>
            </a:extLst>
          </p:cNvPr>
          <p:cNvCxnSpPr>
            <a:stCxn id="6" idx="2"/>
            <a:endCxn id="69" idx="0"/>
          </p:cNvCxnSpPr>
          <p:nvPr/>
        </p:nvCxnSpPr>
        <p:spPr>
          <a:xfrm rot="5400000">
            <a:off x="3711629" y="3936130"/>
            <a:ext cx="1091716" cy="18398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曲线 99">
            <a:extLst>
              <a:ext uri="{FF2B5EF4-FFF2-40B4-BE49-F238E27FC236}">
                <a16:creationId xmlns:a16="http://schemas.microsoft.com/office/drawing/2014/main" id="{6310F72B-987A-47F0-BC79-6EEE036DBBF8}"/>
              </a:ext>
            </a:extLst>
          </p:cNvPr>
          <p:cNvCxnSpPr>
            <a:stCxn id="6" idx="2"/>
            <a:endCxn id="91" idx="0"/>
          </p:cNvCxnSpPr>
          <p:nvPr/>
        </p:nvCxnSpPr>
        <p:spPr>
          <a:xfrm rot="16200000" flipH="1">
            <a:off x="6860115" y="2627497"/>
            <a:ext cx="1087972" cy="44533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CD4EB10A-29F1-4726-9AAC-BE12CCEADD91}"/>
              </a:ext>
            </a:extLst>
          </p:cNvPr>
          <p:cNvCxnSpPr>
            <a:stCxn id="13" idx="2"/>
            <a:endCxn id="86" idx="0"/>
          </p:cNvCxnSpPr>
          <p:nvPr/>
        </p:nvCxnSpPr>
        <p:spPr>
          <a:xfrm rot="16200000" flipH="1">
            <a:off x="6840676" y="4208422"/>
            <a:ext cx="1119669" cy="12965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6A51E541-D304-4243-80FC-7DBBD5DC036A}"/>
              </a:ext>
            </a:extLst>
          </p:cNvPr>
          <p:cNvCxnSpPr>
            <a:stCxn id="6" idx="2"/>
            <a:endCxn id="80" idx="0"/>
          </p:cNvCxnSpPr>
          <p:nvPr/>
        </p:nvCxnSpPr>
        <p:spPr>
          <a:xfrm rot="16200000" flipH="1">
            <a:off x="4976125" y="4511488"/>
            <a:ext cx="1093460" cy="6908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30FA37C5-6D1B-42DA-A7D9-5532A436A3E4}"/>
              </a:ext>
            </a:extLst>
          </p:cNvPr>
          <p:cNvCxnSpPr>
            <a:endCxn id="95" idx="0"/>
          </p:cNvCxnSpPr>
          <p:nvPr/>
        </p:nvCxnSpPr>
        <p:spPr>
          <a:xfrm>
            <a:off x="6747132" y="4303194"/>
            <a:ext cx="3864665" cy="10706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189050F8-2933-468D-838E-284A3B0707C7}"/>
              </a:ext>
            </a:extLst>
          </p:cNvPr>
          <p:cNvCxnSpPr>
            <a:stCxn id="9" idx="2"/>
            <a:endCxn id="90" idx="0"/>
          </p:cNvCxnSpPr>
          <p:nvPr/>
        </p:nvCxnSpPr>
        <p:spPr>
          <a:xfrm rot="16200000" flipH="1">
            <a:off x="8137735" y="4494396"/>
            <a:ext cx="1087972" cy="7195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连接符: 曲线 109">
            <a:extLst>
              <a:ext uri="{FF2B5EF4-FFF2-40B4-BE49-F238E27FC236}">
                <a16:creationId xmlns:a16="http://schemas.microsoft.com/office/drawing/2014/main" id="{5752AA06-113B-4CAA-8CF0-E2E02B2D6066}"/>
              </a:ext>
            </a:extLst>
          </p:cNvPr>
          <p:cNvCxnSpPr>
            <a:endCxn id="85" idx="0"/>
          </p:cNvCxnSpPr>
          <p:nvPr/>
        </p:nvCxnSpPr>
        <p:spPr>
          <a:xfrm rot="5400000">
            <a:off x="7340707" y="4435329"/>
            <a:ext cx="1100044" cy="8624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12252190-9DAC-4157-A12D-1E7502373490}"/>
              </a:ext>
            </a:extLst>
          </p:cNvPr>
          <p:cNvCxnSpPr>
            <a:endCxn id="5" idx="0"/>
          </p:cNvCxnSpPr>
          <p:nvPr/>
        </p:nvCxnSpPr>
        <p:spPr>
          <a:xfrm rot="10800000" flipV="1">
            <a:off x="2748280" y="4291393"/>
            <a:ext cx="4006242" cy="11105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E50EF4F6-2CDA-4E08-9C20-B7A92B9B92EF}"/>
              </a:ext>
            </a:extLst>
          </p:cNvPr>
          <p:cNvCxnSpPr>
            <a:stCxn id="13" idx="2"/>
            <a:endCxn id="75" idx="0"/>
          </p:cNvCxnSpPr>
          <p:nvPr/>
        </p:nvCxnSpPr>
        <p:spPr>
          <a:xfrm rot="5400000">
            <a:off x="5007765" y="3642708"/>
            <a:ext cx="1090275" cy="23986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连接符: 曲线 115">
            <a:extLst>
              <a:ext uri="{FF2B5EF4-FFF2-40B4-BE49-F238E27FC236}">
                <a16:creationId xmlns:a16="http://schemas.microsoft.com/office/drawing/2014/main" id="{92244DC9-016A-4827-B8C4-01920DF4A4C5}"/>
              </a:ext>
            </a:extLst>
          </p:cNvPr>
          <p:cNvCxnSpPr>
            <a:stCxn id="9" idx="2"/>
            <a:endCxn id="96" idx="0"/>
          </p:cNvCxnSpPr>
          <p:nvPr/>
        </p:nvCxnSpPr>
        <p:spPr>
          <a:xfrm rot="16200000" flipH="1">
            <a:off x="9229682" y="3402449"/>
            <a:ext cx="1063645" cy="28791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8A380EF4-C8AE-46E8-80C1-BD710F72F972}"/>
              </a:ext>
            </a:extLst>
          </p:cNvPr>
          <p:cNvCxnSpPr>
            <a:stCxn id="9" idx="2"/>
            <a:endCxn id="81" idx="0"/>
          </p:cNvCxnSpPr>
          <p:nvPr/>
        </p:nvCxnSpPr>
        <p:spPr>
          <a:xfrm rot="5400000">
            <a:off x="6843024" y="3924750"/>
            <a:ext cx="1093460" cy="18643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连接符: 曲线 119">
            <a:extLst>
              <a:ext uri="{FF2B5EF4-FFF2-40B4-BE49-F238E27FC236}">
                <a16:creationId xmlns:a16="http://schemas.microsoft.com/office/drawing/2014/main" id="{338DB6DB-80CF-4248-BD84-B7395E436AED}"/>
              </a:ext>
            </a:extLst>
          </p:cNvPr>
          <p:cNvCxnSpPr>
            <a:endCxn id="76" idx="0"/>
          </p:cNvCxnSpPr>
          <p:nvPr/>
        </p:nvCxnSpPr>
        <p:spPr>
          <a:xfrm rot="10800000" flipV="1">
            <a:off x="4942867" y="4316509"/>
            <a:ext cx="3386456" cy="10706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EFE054A0-A8BA-4DE9-B016-1762A09C510F}"/>
              </a:ext>
            </a:extLst>
          </p:cNvPr>
          <p:cNvSpPr txBox="1"/>
          <p:nvPr/>
        </p:nvSpPr>
        <p:spPr>
          <a:xfrm>
            <a:off x="4849505" y="63820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联系用户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</a:p>
        </p:txBody>
      </p:sp>
    </p:spTree>
    <p:extLst>
      <p:ext uri="{BB962C8B-B14F-4D97-AF65-F5344CB8AC3E}">
        <p14:creationId xmlns:p14="http://schemas.microsoft.com/office/powerpoint/2010/main" val="3381624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E5C4EB2C-F819-4330-BF29-0B01205B8A38}"/>
              </a:ext>
            </a:extLst>
          </p:cNvPr>
          <p:cNvGrpSpPr/>
          <p:nvPr/>
        </p:nvGrpSpPr>
        <p:grpSpPr>
          <a:xfrm>
            <a:off x="459070" y="393700"/>
            <a:ext cx="11273859" cy="6070600"/>
            <a:chOff x="459070" y="287020"/>
            <a:chExt cx="11273859" cy="6070600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771ACCE0-1EDC-4B9C-B50F-D0A5785C4FB9}"/>
                </a:ext>
              </a:extLst>
            </p:cNvPr>
            <p:cNvSpPr/>
            <p:nvPr/>
          </p:nvSpPr>
          <p:spPr>
            <a:xfrm>
              <a:off x="459070" y="287020"/>
              <a:ext cx="11273859" cy="6070600"/>
            </a:xfrm>
            <a:custGeom>
              <a:avLst/>
              <a:gdLst>
                <a:gd name="connsiteX0" fmla="*/ 0 w 11273859"/>
                <a:gd name="connsiteY0" fmla="*/ 0 h 6070600"/>
                <a:gd name="connsiteX1" fmla="*/ 11273859 w 11273859"/>
                <a:gd name="connsiteY1" fmla="*/ 0 h 6070600"/>
                <a:gd name="connsiteX2" fmla="*/ 11273859 w 11273859"/>
                <a:gd name="connsiteY2" fmla="*/ 6070600 h 6070600"/>
                <a:gd name="connsiteX3" fmla="*/ 0 w 11273859"/>
                <a:gd name="connsiteY3" fmla="*/ 6070600 h 6070600"/>
                <a:gd name="connsiteX4" fmla="*/ 0 w 11273859"/>
                <a:gd name="connsiteY4" fmla="*/ 4839856 h 6070600"/>
                <a:gd name="connsiteX5" fmla="*/ 804706 w 11273859"/>
                <a:gd name="connsiteY5" fmla="*/ 5660381 h 6070600"/>
                <a:gd name="connsiteX6" fmla="*/ 1856813 w 11273859"/>
                <a:gd name="connsiteY6" fmla="*/ 5670622 h 6070600"/>
                <a:gd name="connsiteX7" fmla="*/ 3981443 w 11273859"/>
                <a:gd name="connsiteY7" fmla="*/ 3586954 h 6070600"/>
                <a:gd name="connsiteX8" fmla="*/ 3991684 w 11273859"/>
                <a:gd name="connsiteY8" fmla="*/ 2534847 h 6070600"/>
                <a:gd name="connsiteX9" fmla="*/ 1908016 w 11273859"/>
                <a:gd name="connsiteY9" fmla="*/ 410217 h 6070600"/>
                <a:gd name="connsiteX10" fmla="*/ 855909 w 11273859"/>
                <a:gd name="connsiteY10" fmla="*/ 399976 h 6070600"/>
                <a:gd name="connsiteX11" fmla="*/ 0 w 11273859"/>
                <a:gd name="connsiteY11" fmla="*/ 1239383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73859" h="6070600">
                  <a:moveTo>
                    <a:pt x="0" y="0"/>
                  </a:moveTo>
                  <a:lnTo>
                    <a:pt x="11273859" y="0"/>
                  </a:lnTo>
                  <a:lnTo>
                    <a:pt x="11273859" y="6070600"/>
                  </a:lnTo>
                  <a:lnTo>
                    <a:pt x="0" y="6070600"/>
                  </a:lnTo>
                  <a:lnTo>
                    <a:pt x="0" y="4839856"/>
                  </a:lnTo>
                  <a:lnTo>
                    <a:pt x="804706" y="5660381"/>
                  </a:lnTo>
                  <a:cubicBezTo>
                    <a:pt x="1092409" y="5953740"/>
                    <a:pt x="1563453" y="5958325"/>
                    <a:pt x="1856813" y="5670622"/>
                  </a:cubicBezTo>
                  <a:lnTo>
                    <a:pt x="3981443" y="3586954"/>
                  </a:lnTo>
                  <a:cubicBezTo>
                    <a:pt x="4274802" y="3299250"/>
                    <a:pt x="4279387" y="2828206"/>
                    <a:pt x="3991684" y="2534847"/>
                  </a:cubicBezTo>
                  <a:lnTo>
                    <a:pt x="1908016" y="410217"/>
                  </a:lnTo>
                  <a:cubicBezTo>
                    <a:pt x="1620312" y="116857"/>
                    <a:pt x="1149269" y="112272"/>
                    <a:pt x="855909" y="399976"/>
                  </a:cubicBezTo>
                  <a:lnTo>
                    <a:pt x="0" y="1239383"/>
                  </a:lnTo>
                  <a:close/>
                </a:path>
              </a:pathLst>
            </a:custGeom>
            <a:solidFill>
              <a:schemeClr val="bg1">
                <a:lumMod val="85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图文框 12">
              <a:extLst>
                <a:ext uri="{FF2B5EF4-FFF2-40B4-BE49-F238E27FC236}">
                  <a16:creationId xmlns:a16="http://schemas.microsoft.com/office/drawing/2014/main" id="{D98A3906-A51D-469C-9AAB-D247479BEAF2}"/>
                </a:ext>
              </a:extLst>
            </p:cNvPr>
            <p:cNvSpPr/>
            <p:nvPr/>
          </p:nvSpPr>
          <p:spPr>
            <a:xfrm rot="2535295">
              <a:off x="943269" y="1448677"/>
              <a:ext cx="3747285" cy="3747285"/>
            </a:xfrm>
            <a:prstGeom prst="frame">
              <a:avLst>
                <a:gd name="adj1" fmla="val 808"/>
              </a:avLst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9C1FAA5-C0AB-4399-90FF-2756B6E2E70D}"/>
                </a:ext>
              </a:extLst>
            </p:cNvPr>
            <p:cNvSpPr txBox="1"/>
            <p:nvPr/>
          </p:nvSpPr>
          <p:spPr>
            <a:xfrm>
              <a:off x="1432557" y="2860654"/>
              <a:ext cx="20313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</a:rPr>
                <a:t>Part 5</a:t>
              </a:r>
              <a:endParaRPr lang="zh-CN" altLang="en-US" sz="5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BDA2161D-1713-4B6F-8518-E854F3164E18}"/>
              </a:ext>
            </a:extLst>
          </p:cNvPr>
          <p:cNvSpPr txBox="1"/>
          <p:nvPr/>
        </p:nvSpPr>
        <p:spPr>
          <a:xfrm>
            <a:off x="6728400" y="3075056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9587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7B941A2C-CCD3-427C-92CC-B1E90353DF17}"/>
              </a:ext>
            </a:extLst>
          </p:cNvPr>
          <p:cNvSpPr/>
          <p:nvPr/>
        </p:nvSpPr>
        <p:spPr>
          <a:xfrm>
            <a:off x="459071" y="393700"/>
            <a:ext cx="11273858" cy="6070600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2DCD029-E5AB-4CB1-84B0-0E80DF6310FE}"/>
              </a:ext>
            </a:extLst>
          </p:cNvPr>
          <p:cNvSpPr/>
          <p:nvPr/>
        </p:nvSpPr>
        <p:spPr>
          <a:xfrm>
            <a:off x="2894460" y="5397737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订单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64111C1-95EF-4CF2-AC6D-041DF32BD492}"/>
              </a:ext>
            </a:extLst>
          </p:cNvPr>
          <p:cNvSpPr/>
          <p:nvPr/>
        </p:nvSpPr>
        <p:spPr>
          <a:xfrm>
            <a:off x="5559946" y="2851606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</a:t>
            </a:r>
            <a:r>
              <a:rPr lang="en-US" altLang="zh-CN" sz="1600" dirty="0"/>
              <a:t>(</a:t>
            </a:r>
            <a:r>
              <a:rPr lang="zh-CN" altLang="en-US" sz="1600" dirty="0"/>
              <a:t>卖家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CA9E365-EBBD-469E-8041-566B83F60DD7}"/>
              </a:ext>
            </a:extLst>
          </p:cNvPr>
          <p:cNvSpPr/>
          <p:nvPr/>
        </p:nvSpPr>
        <p:spPr>
          <a:xfrm>
            <a:off x="5568369" y="3999348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</a:t>
            </a:r>
            <a:r>
              <a:rPr lang="en-US" altLang="zh-CN" sz="1600" dirty="0"/>
              <a:t>(</a:t>
            </a:r>
            <a:r>
              <a:rPr lang="zh-CN" altLang="en-US" sz="1600" dirty="0"/>
              <a:t>买家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4DF4240-E190-4789-BF17-ED43439E45C6}"/>
              </a:ext>
            </a:extLst>
          </p:cNvPr>
          <p:cNvSpPr/>
          <p:nvPr/>
        </p:nvSpPr>
        <p:spPr>
          <a:xfrm>
            <a:off x="5575347" y="3407668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个人信息管理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5D3C0E3-AF77-430F-95BB-7B5EB8C27119}"/>
              </a:ext>
            </a:extLst>
          </p:cNvPr>
          <p:cNvSpPr/>
          <p:nvPr/>
        </p:nvSpPr>
        <p:spPr>
          <a:xfrm>
            <a:off x="1952858" y="3392473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3DB0D8F-6ED9-4A98-B0F3-4C0186A14680}"/>
              </a:ext>
            </a:extLst>
          </p:cNvPr>
          <p:cNvSpPr txBox="1"/>
          <p:nvPr/>
        </p:nvSpPr>
        <p:spPr>
          <a:xfrm>
            <a:off x="10317157" y="3937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问题分解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1C2C95-12DF-4222-87E6-616AA8DBAB89}"/>
              </a:ext>
            </a:extLst>
          </p:cNvPr>
          <p:cNvSpPr txBox="1"/>
          <p:nvPr/>
        </p:nvSpPr>
        <p:spPr>
          <a:xfrm>
            <a:off x="606234" y="122712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基于功能进行分解：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A40CD9-B400-4053-B1A3-E4F42BFFED35}"/>
              </a:ext>
            </a:extLst>
          </p:cNvPr>
          <p:cNvSpPr/>
          <p:nvPr/>
        </p:nvSpPr>
        <p:spPr>
          <a:xfrm>
            <a:off x="1610606" y="1721749"/>
            <a:ext cx="1283854" cy="5371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EBE83B-A203-4906-8412-B08BA2B56F19}"/>
              </a:ext>
            </a:extLst>
          </p:cNvPr>
          <p:cNvSpPr txBox="1"/>
          <p:nvPr/>
        </p:nvSpPr>
        <p:spPr>
          <a:xfrm>
            <a:off x="2894460" y="1726043"/>
            <a:ext cx="3744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查看所有用户 </a:t>
            </a:r>
            <a:r>
              <a:rPr lang="en-US" altLang="zh-CN" sz="1400" dirty="0"/>
              <a:t>2.</a:t>
            </a:r>
            <a:r>
              <a:rPr lang="zh-CN" altLang="en-US" sz="1400" dirty="0"/>
              <a:t>删除用户 </a:t>
            </a:r>
            <a:r>
              <a:rPr lang="en-US" altLang="zh-CN" sz="1400" dirty="0"/>
              <a:t>3.</a:t>
            </a:r>
            <a:r>
              <a:rPr lang="zh-CN" altLang="en-US" sz="1400" dirty="0"/>
              <a:t>查看所有商品 </a:t>
            </a:r>
            <a:endParaRPr lang="en-US" altLang="zh-CN" sz="1400" dirty="0"/>
          </a:p>
          <a:p>
            <a:r>
              <a:rPr lang="en-US" altLang="zh-CN" sz="1400" dirty="0"/>
              <a:t>4.</a:t>
            </a:r>
            <a:r>
              <a:rPr lang="zh-CN" altLang="en-US" sz="1400" dirty="0"/>
              <a:t>搜索商品 </a:t>
            </a:r>
            <a:r>
              <a:rPr lang="en-US" altLang="zh-CN" sz="1400" dirty="0"/>
              <a:t>5.</a:t>
            </a:r>
            <a:r>
              <a:rPr lang="zh-CN" altLang="en-US" sz="1400" dirty="0"/>
              <a:t>下架商品 </a:t>
            </a:r>
            <a:r>
              <a:rPr lang="en-US" altLang="zh-CN" sz="1400" dirty="0"/>
              <a:t>6.</a:t>
            </a:r>
            <a:r>
              <a:rPr lang="zh-CN" altLang="en-US" sz="1400" dirty="0"/>
              <a:t>查看所有订单 </a:t>
            </a:r>
            <a:r>
              <a:rPr lang="en-US" altLang="zh-CN" sz="1400" dirty="0"/>
              <a:t>7.</a:t>
            </a:r>
            <a:r>
              <a:rPr lang="zh-CN" altLang="en-US" sz="1400" dirty="0"/>
              <a:t>注销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108500-F296-4BE2-AF7B-A23C3AB5B351}"/>
              </a:ext>
            </a:extLst>
          </p:cNvPr>
          <p:cNvSpPr txBox="1"/>
          <p:nvPr/>
        </p:nvSpPr>
        <p:spPr>
          <a:xfrm>
            <a:off x="3081925" y="3399834"/>
            <a:ext cx="2299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我是买家 </a:t>
            </a:r>
            <a:r>
              <a:rPr lang="en-US" altLang="zh-CN" sz="1400" dirty="0"/>
              <a:t>2.</a:t>
            </a:r>
            <a:r>
              <a:rPr lang="zh-CN" altLang="en-US" sz="1400" dirty="0"/>
              <a:t>我是卖家 </a:t>
            </a:r>
            <a:endParaRPr lang="en-US" altLang="zh-CN" sz="1400" dirty="0"/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个人信息管理 </a:t>
            </a:r>
            <a:r>
              <a:rPr lang="en-US" altLang="zh-CN" sz="1400" dirty="0"/>
              <a:t>4.</a:t>
            </a:r>
            <a:r>
              <a:rPr lang="zh-CN" altLang="en-US" sz="1400" dirty="0"/>
              <a:t>注销登录</a:t>
            </a:r>
          </a:p>
        </p:txBody>
      </p:sp>
      <p:sp>
        <p:nvSpPr>
          <p:cNvPr id="6" name="右中括号 5">
            <a:extLst>
              <a:ext uri="{FF2B5EF4-FFF2-40B4-BE49-F238E27FC236}">
                <a16:creationId xmlns:a16="http://schemas.microsoft.com/office/drawing/2014/main" id="{BA4C7C50-FD01-4CAA-92CC-AD7A458E360C}"/>
              </a:ext>
            </a:extLst>
          </p:cNvPr>
          <p:cNvSpPr/>
          <p:nvPr/>
        </p:nvSpPr>
        <p:spPr>
          <a:xfrm flipH="1">
            <a:off x="5329881" y="3087177"/>
            <a:ext cx="230910" cy="1145309"/>
          </a:xfrm>
          <a:prstGeom prst="rightBracket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1DDC4B7-A054-42B2-93F1-3568558160A7}"/>
              </a:ext>
            </a:extLst>
          </p:cNvPr>
          <p:cNvSpPr txBox="1"/>
          <p:nvPr/>
        </p:nvSpPr>
        <p:spPr>
          <a:xfrm>
            <a:off x="6631211" y="3967112"/>
            <a:ext cx="3969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搜索商品 </a:t>
            </a:r>
            <a:r>
              <a:rPr lang="en-US" altLang="zh-CN" sz="1400" dirty="0"/>
              <a:t>2.</a:t>
            </a:r>
            <a:r>
              <a:rPr lang="zh-CN" altLang="en-US" sz="1400" dirty="0"/>
              <a:t>查看商品列表 </a:t>
            </a:r>
            <a:r>
              <a:rPr lang="en-US" altLang="zh-CN" sz="1400" dirty="0"/>
              <a:t>3.</a:t>
            </a:r>
            <a:r>
              <a:rPr lang="zh-CN" altLang="en-US" sz="1400" dirty="0"/>
              <a:t>查看商品详细信息 </a:t>
            </a:r>
            <a:endParaRPr lang="en-US" altLang="zh-CN" sz="1400" dirty="0"/>
          </a:p>
          <a:p>
            <a:r>
              <a:rPr lang="en-US" altLang="zh-CN" sz="1400" dirty="0"/>
              <a:t>4.</a:t>
            </a:r>
            <a:r>
              <a:rPr lang="zh-CN" altLang="en-US" sz="1400" dirty="0"/>
              <a:t>购买商品 </a:t>
            </a:r>
            <a:r>
              <a:rPr lang="en-US" altLang="zh-CN" sz="1400" dirty="0"/>
              <a:t>5.</a:t>
            </a:r>
            <a:r>
              <a:rPr lang="zh-CN" altLang="en-US" sz="1400" dirty="0"/>
              <a:t>查看历史订单 </a:t>
            </a:r>
            <a:r>
              <a:rPr lang="en-US" altLang="zh-CN" sz="1400" dirty="0"/>
              <a:t>6.</a:t>
            </a:r>
            <a:r>
              <a:rPr lang="zh-CN" altLang="en-US" sz="1400" dirty="0"/>
              <a:t>返回用户主界面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31A45C-0372-48F2-882D-2BB00C94B795}"/>
              </a:ext>
            </a:extLst>
          </p:cNvPr>
          <p:cNvSpPr txBox="1"/>
          <p:nvPr/>
        </p:nvSpPr>
        <p:spPr>
          <a:xfrm>
            <a:off x="6674457" y="2821746"/>
            <a:ext cx="3789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发布商品 </a:t>
            </a:r>
            <a:r>
              <a:rPr lang="en-US" altLang="zh-CN" sz="1400" dirty="0"/>
              <a:t>2.</a:t>
            </a:r>
            <a:r>
              <a:rPr lang="zh-CN" altLang="en-US" sz="1400" dirty="0"/>
              <a:t>查看已发布商品 </a:t>
            </a:r>
            <a:r>
              <a:rPr lang="en-US" altLang="zh-CN" sz="1400" dirty="0"/>
              <a:t>3.</a:t>
            </a:r>
            <a:r>
              <a:rPr lang="zh-CN" altLang="en-US" sz="1400" dirty="0"/>
              <a:t>修改商品信息 </a:t>
            </a:r>
            <a:endParaRPr lang="en-US" altLang="zh-CN" sz="1400" dirty="0"/>
          </a:p>
          <a:p>
            <a:r>
              <a:rPr lang="en-US" altLang="zh-CN" sz="1400" dirty="0"/>
              <a:t>4.</a:t>
            </a:r>
            <a:r>
              <a:rPr lang="zh-CN" altLang="en-US" sz="1400" dirty="0"/>
              <a:t>下架商品 </a:t>
            </a:r>
            <a:r>
              <a:rPr lang="en-US" altLang="zh-CN" sz="1400" dirty="0"/>
              <a:t>5.</a:t>
            </a:r>
            <a:r>
              <a:rPr lang="zh-CN" altLang="en-US" sz="1400" dirty="0"/>
              <a:t>查看历史订单 </a:t>
            </a:r>
            <a:r>
              <a:rPr lang="en-US" altLang="zh-CN" sz="1400" dirty="0"/>
              <a:t>6.</a:t>
            </a:r>
            <a:r>
              <a:rPr lang="zh-CN" altLang="en-US" sz="1400" dirty="0"/>
              <a:t>返回用户主界面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2730B65-F4FF-4F1C-A013-403AC93382E8}"/>
              </a:ext>
            </a:extLst>
          </p:cNvPr>
          <p:cNvSpPr txBox="1"/>
          <p:nvPr/>
        </p:nvSpPr>
        <p:spPr>
          <a:xfrm>
            <a:off x="6704414" y="3471723"/>
            <a:ext cx="3924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查看信息 </a:t>
            </a:r>
            <a:r>
              <a:rPr lang="en-US" altLang="zh-CN" sz="1400" dirty="0"/>
              <a:t>2.</a:t>
            </a:r>
            <a:r>
              <a:rPr lang="zh-CN" altLang="en-US" sz="1400" dirty="0"/>
              <a:t>修改信息 </a:t>
            </a:r>
            <a:r>
              <a:rPr lang="en-US" altLang="zh-CN" sz="1400" dirty="0"/>
              <a:t>3.</a:t>
            </a:r>
            <a:r>
              <a:rPr lang="zh-CN" altLang="en-US" sz="1400" dirty="0"/>
              <a:t>充值 </a:t>
            </a:r>
            <a:r>
              <a:rPr lang="en-US" altLang="zh-CN" sz="1400" dirty="0"/>
              <a:t>4.</a:t>
            </a:r>
            <a:r>
              <a:rPr lang="zh-CN" altLang="en-US" sz="1400" dirty="0"/>
              <a:t>返回用户主界面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B8D8F09-D96F-4E2D-A89B-2AE04C5752EC}"/>
              </a:ext>
            </a:extLst>
          </p:cNvPr>
          <p:cNvSpPr/>
          <p:nvPr/>
        </p:nvSpPr>
        <p:spPr>
          <a:xfrm>
            <a:off x="4266441" y="5397736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商品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E34A464-0B58-4569-9E5C-ADC2BEC8738A}"/>
              </a:ext>
            </a:extLst>
          </p:cNvPr>
          <p:cNvSpPr/>
          <p:nvPr/>
        </p:nvSpPr>
        <p:spPr>
          <a:xfrm>
            <a:off x="9591586" y="5397736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用户界面</a:t>
            </a:r>
          </a:p>
        </p:txBody>
      </p:sp>
      <p:sp>
        <p:nvSpPr>
          <p:cNvPr id="21" name="右中括号 20">
            <a:extLst>
              <a:ext uri="{FF2B5EF4-FFF2-40B4-BE49-F238E27FC236}">
                <a16:creationId xmlns:a16="http://schemas.microsoft.com/office/drawing/2014/main" id="{B91ECDDC-6D12-4BD8-9439-9A36FD37DA85}"/>
              </a:ext>
            </a:extLst>
          </p:cNvPr>
          <p:cNvSpPr/>
          <p:nvPr/>
        </p:nvSpPr>
        <p:spPr>
          <a:xfrm rot="5400000" flipH="1" flipV="1">
            <a:off x="4010036" y="4709626"/>
            <a:ext cx="230910" cy="1145309"/>
          </a:xfrm>
          <a:prstGeom prst="rightBracket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246DC88-F6E9-48E0-B588-4F92AE525EDA}"/>
              </a:ext>
            </a:extLst>
          </p:cNvPr>
          <p:cNvSpPr txBox="1"/>
          <p:nvPr/>
        </p:nvSpPr>
        <p:spPr>
          <a:xfrm>
            <a:off x="3674085" y="48590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数据存储</a:t>
            </a:r>
          </a:p>
        </p:txBody>
      </p:sp>
      <p:sp>
        <p:nvSpPr>
          <p:cNvPr id="25" name="右中括号 24">
            <a:extLst>
              <a:ext uri="{FF2B5EF4-FFF2-40B4-BE49-F238E27FC236}">
                <a16:creationId xmlns:a16="http://schemas.microsoft.com/office/drawing/2014/main" id="{60FBD55C-D2C1-4B1E-A4C2-E761241775CC}"/>
              </a:ext>
            </a:extLst>
          </p:cNvPr>
          <p:cNvSpPr/>
          <p:nvPr/>
        </p:nvSpPr>
        <p:spPr>
          <a:xfrm flipH="1">
            <a:off x="1149209" y="1938047"/>
            <a:ext cx="281558" cy="1935896"/>
          </a:xfrm>
          <a:prstGeom prst="rightBracket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778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7B941A2C-CCD3-427C-92CC-B1E90353DF17}"/>
              </a:ext>
            </a:extLst>
          </p:cNvPr>
          <p:cNvSpPr/>
          <p:nvPr/>
        </p:nvSpPr>
        <p:spPr>
          <a:xfrm>
            <a:off x="459071" y="393700"/>
            <a:ext cx="11273858" cy="6070600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2DCD029-E5AB-4CB1-84B0-0E80DF6310FE}"/>
              </a:ext>
            </a:extLst>
          </p:cNvPr>
          <p:cNvSpPr/>
          <p:nvPr/>
        </p:nvSpPr>
        <p:spPr>
          <a:xfrm>
            <a:off x="2894460" y="5397737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订单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64111C1-95EF-4CF2-AC6D-041DF32BD492}"/>
              </a:ext>
            </a:extLst>
          </p:cNvPr>
          <p:cNvSpPr/>
          <p:nvPr/>
        </p:nvSpPr>
        <p:spPr>
          <a:xfrm>
            <a:off x="5559946" y="2851606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</a:t>
            </a:r>
            <a:r>
              <a:rPr lang="en-US" altLang="zh-CN" sz="1600" dirty="0"/>
              <a:t>(</a:t>
            </a:r>
            <a:r>
              <a:rPr lang="zh-CN" altLang="en-US" sz="1600" dirty="0"/>
              <a:t>卖家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CA9E365-EBBD-469E-8041-566B83F60DD7}"/>
              </a:ext>
            </a:extLst>
          </p:cNvPr>
          <p:cNvSpPr/>
          <p:nvPr/>
        </p:nvSpPr>
        <p:spPr>
          <a:xfrm>
            <a:off x="5568369" y="3999348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</a:t>
            </a:r>
            <a:r>
              <a:rPr lang="en-US" altLang="zh-CN" sz="1600" dirty="0"/>
              <a:t>(</a:t>
            </a:r>
            <a:r>
              <a:rPr lang="zh-CN" altLang="en-US" sz="1600" dirty="0"/>
              <a:t>买家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4DF4240-E190-4789-BF17-ED43439E45C6}"/>
              </a:ext>
            </a:extLst>
          </p:cNvPr>
          <p:cNvSpPr/>
          <p:nvPr/>
        </p:nvSpPr>
        <p:spPr>
          <a:xfrm>
            <a:off x="5575347" y="3407668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个人信息管理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5D3C0E3-AF77-430F-95BB-7B5EB8C27119}"/>
              </a:ext>
            </a:extLst>
          </p:cNvPr>
          <p:cNvSpPr/>
          <p:nvPr/>
        </p:nvSpPr>
        <p:spPr>
          <a:xfrm>
            <a:off x="1952858" y="3392473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3DB0D8F-6ED9-4A98-B0F3-4C0186A14680}"/>
              </a:ext>
            </a:extLst>
          </p:cNvPr>
          <p:cNvSpPr txBox="1"/>
          <p:nvPr/>
        </p:nvSpPr>
        <p:spPr>
          <a:xfrm>
            <a:off x="10317157" y="3937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问题分解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1C2C95-12DF-4222-87E6-616AA8DBAB89}"/>
              </a:ext>
            </a:extLst>
          </p:cNvPr>
          <p:cNvSpPr txBox="1"/>
          <p:nvPr/>
        </p:nvSpPr>
        <p:spPr>
          <a:xfrm>
            <a:off x="606234" y="122712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基于功能进行分解：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A40CD9-B400-4053-B1A3-E4F42BFFED35}"/>
              </a:ext>
            </a:extLst>
          </p:cNvPr>
          <p:cNvSpPr/>
          <p:nvPr/>
        </p:nvSpPr>
        <p:spPr>
          <a:xfrm>
            <a:off x="1610606" y="1721749"/>
            <a:ext cx="1283854" cy="5371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</a:p>
        </p:txBody>
      </p:sp>
      <p:sp>
        <p:nvSpPr>
          <p:cNvPr id="6" name="右中括号 5">
            <a:extLst>
              <a:ext uri="{FF2B5EF4-FFF2-40B4-BE49-F238E27FC236}">
                <a16:creationId xmlns:a16="http://schemas.microsoft.com/office/drawing/2014/main" id="{BA4C7C50-FD01-4CAA-92CC-AD7A458E360C}"/>
              </a:ext>
            </a:extLst>
          </p:cNvPr>
          <p:cNvSpPr/>
          <p:nvPr/>
        </p:nvSpPr>
        <p:spPr>
          <a:xfrm flipH="1">
            <a:off x="5329881" y="3087177"/>
            <a:ext cx="230910" cy="1145309"/>
          </a:xfrm>
          <a:prstGeom prst="rightBracket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B8D8F09-D96F-4E2D-A89B-2AE04C5752EC}"/>
              </a:ext>
            </a:extLst>
          </p:cNvPr>
          <p:cNvSpPr/>
          <p:nvPr/>
        </p:nvSpPr>
        <p:spPr>
          <a:xfrm>
            <a:off x="4266441" y="5397736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商品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E34A464-0B58-4569-9E5C-ADC2BEC8738A}"/>
              </a:ext>
            </a:extLst>
          </p:cNvPr>
          <p:cNvSpPr/>
          <p:nvPr/>
        </p:nvSpPr>
        <p:spPr>
          <a:xfrm>
            <a:off x="9591586" y="5397736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用户界面</a:t>
            </a:r>
          </a:p>
        </p:txBody>
      </p:sp>
      <p:sp>
        <p:nvSpPr>
          <p:cNvPr id="21" name="右中括号 20">
            <a:extLst>
              <a:ext uri="{FF2B5EF4-FFF2-40B4-BE49-F238E27FC236}">
                <a16:creationId xmlns:a16="http://schemas.microsoft.com/office/drawing/2014/main" id="{B91ECDDC-6D12-4BD8-9439-9A36FD37DA85}"/>
              </a:ext>
            </a:extLst>
          </p:cNvPr>
          <p:cNvSpPr/>
          <p:nvPr/>
        </p:nvSpPr>
        <p:spPr>
          <a:xfrm rot="5400000" flipH="1" flipV="1">
            <a:off x="4010036" y="4709626"/>
            <a:ext cx="230910" cy="1145309"/>
          </a:xfrm>
          <a:prstGeom prst="rightBracket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246DC88-F6E9-48E0-B588-4F92AE525EDA}"/>
              </a:ext>
            </a:extLst>
          </p:cNvPr>
          <p:cNvSpPr txBox="1"/>
          <p:nvPr/>
        </p:nvSpPr>
        <p:spPr>
          <a:xfrm>
            <a:off x="3674085" y="48590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数据存储</a:t>
            </a:r>
          </a:p>
        </p:txBody>
      </p:sp>
      <p:sp>
        <p:nvSpPr>
          <p:cNvPr id="25" name="右中括号 24">
            <a:extLst>
              <a:ext uri="{FF2B5EF4-FFF2-40B4-BE49-F238E27FC236}">
                <a16:creationId xmlns:a16="http://schemas.microsoft.com/office/drawing/2014/main" id="{60FBD55C-D2C1-4B1E-A4C2-E761241775CC}"/>
              </a:ext>
            </a:extLst>
          </p:cNvPr>
          <p:cNvSpPr/>
          <p:nvPr/>
        </p:nvSpPr>
        <p:spPr>
          <a:xfrm flipH="1">
            <a:off x="1149209" y="1938047"/>
            <a:ext cx="281558" cy="1935896"/>
          </a:xfrm>
          <a:prstGeom prst="rightBracket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E35CEC2-9013-439C-8516-FC2CC0F4FC01}"/>
              </a:ext>
            </a:extLst>
          </p:cNvPr>
          <p:cNvSpPr/>
          <p:nvPr/>
        </p:nvSpPr>
        <p:spPr>
          <a:xfrm>
            <a:off x="3074299" y="1754709"/>
            <a:ext cx="1390813" cy="3666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Admin.cpp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BFFA3C-C2F3-4C54-9E3A-1012A3663934}"/>
              </a:ext>
            </a:extLst>
          </p:cNvPr>
          <p:cNvSpPr/>
          <p:nvPr/>
        </p:nvSpPr>
        <p:spPr>
          <a:xfrm>
            <a:off x="3356122" y="3429000"/>
            <a:ext cx="1720185" cy="3666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User_menu.cpp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2F2DCBB-F7E9-453A-9F86-CAD73519C823}"/>
              </a:ext>
            </a:extLst>
          </p:cNvPr>
          <p:cNvSpPr/>
          <p:nvPr/>
        </p:nvSpPr>
        <p:spPr>
          <a:xfrm>
            <a:off x="6865467" y="2901405"/>
            <a:ext cx="1760399" cy="3666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User_buyer.cpp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2ABF75C-B09E-4735-9C31-A1AB7EF935BE}"/>
              </a:ext>
            </a:extLst>
          </p:cNvPr>
          <p:cNvSpPr/>
          <p:nvPr/>
        </p:nvSpPr>
        <p:spPr>
          <a:xfrm>
            <a:off x="6875286" y="3407668"/>
            <a:ext cx="1991466" cy="3666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User_manage.cpp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75F2CAC-A662-4056-BBBA-4E03D5090BBB}"/>
              </a:ext>
            </a:extLst>
          </p:cNvPr>
          <p:cNvSpPr/>
          <p:nvPr/>
        </p:nvSpPr>
        <p:spPr>
          <a:xfrm>
            <a:off x="6907209" y="4028873"/>
            <a:ext cx="1668959" cy="3666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User_seller.cpp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050D8FC-CC94-418F-805E-1D24AE371154}"/>
              </a:ext>
            </a:extLst>
          </p:cNvPr>
          <p:cNvSpPr/>
          <p:nvPr/>
        </p:nvSpPr>
        <p:spPr>
          <a:xfrm>
            <a:off x="9266267" y="5980817"/>
            <a:ext cx="1765148" cy="3666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Main_menu.cpp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B9B6F8E-F3E0-4C3F-ADD9-C690985A2695}"/>
              </a:ext>
            </a:extLst>
          </p:cNvPr>
          <p:cNvSpPr/>
          <p:nvPr/>
        </p:nvSpPr>
        <p:spPr>
          <a:xfrm>
            <a:off x="3645195" y="4504761"/>
            <a:ext cx="960589" cy="3666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Init.cpp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11898C6-D0D1-497C-B80E-79BD062A24E6}"/>
              </a:ext>
            </a:extLst>
          </p:cNvPr>
          <p:cNvSpPr/>
          <p:nvPr/>
        </p:nvSpPr>
        <p:spPr>
          <a:xfrm>
            <a:off x="10455284" y="1527269"/>
            <a:ext cx="1152261" cy="3666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General.h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9EBD749-8551-4B8C-8A61-5F72D90BA44D}"/>
              </a:ext>
            </a:extLst>
          </p:cNvPr>
          <p:cNvSpPr/>
          <p:nvPr/>
        </p:nvSpPr>
        <p:spPr>
          <a:xfrm>
            <a:off x="10455284" y="1043787"/>
            <a:ext cx="1152261" cy="3666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Main.cpp</a:t>
            </a:r>
          </a:p>
        </p:txBody>
      </p:sp>
    </p:spTree>
    <p:extLst>
      <p:ext uri="{BB962C8B-B14F-4D97-AF65-F5344CB8AC3E}">
        <p14:creationId xmlns:p14="http://schemas.microsoft.com/office/powerpoint/2010/main" val="3819843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E5C4EB2C-F819-4330-BF29-0B01205B8A38}"/>
              </a:ext>
            </a:extLst>
          </p:cNvPr>
          <p:cNvGrpSpPr/>
          <p:nvPr/>
        </p:nvGrpSpPr>
        <p:grpSpPr>
          <a:xfrm>
            <a:off x="459070" y="393700"/>
            <a:ext cx="11273859" cy="6070600"/>
            <a:chOff x="459070" y="287020"/>
            <a:chExt cx="11273859" cy="6070600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771ACCE0-1EDC-4B9C-B50F-D0A5785C4FB9}"/>
                </a:ext>
              </a:extLst>
            </p:cNvPr>
            <p:cNvSpPr/>
            <p:nvPr/>
          </p:nvSpPr>
          <p:spPr>
            <a:xfrm>
              <a:off x="459070" y="287020"/>
              <a:ext cx="11273859" cy="6070600"/>
            </a:xfrm>
            <a:custGeom>
              <a:avLst/>
              <a:gdLst>
                <a:gd name="connsiteX0" fmla="*/ 0 w 11273859"/>
                <a:gd name="connsiteY0" fmla="*/ 0 h 6070600"/>
                <a:gd name="connsiteX1" fmla="*/ 11273859 w 11273859"/>
                <a:gd name="connsiteY1" fmla="*/ 0 h 6070600"/>
                <a:gd name="connsiteX2" fmla="*/ 11273859 w 11273859"/>
                <a:gd name="connsiteY2" fmla="*/ 6070600 h 6070600"/>
                <a:gd name="connsiteX3" fmla="*/ 0 w 11273859"/>
                <a:gd name="connsiteY3" fmla="*/ 6070600 h 6070600"/>
                <a:gd name="connsiteX4" fmla="*/ 0 w 11273859"/>
                <a:gd name="connsiteY4" fmla="*/ 4839856 h 6070600"/>
                <a:gd name="connsiteX5" fmla="*/ 804706 w 11273859"/>
                <a:gd name="connsiteY5" fmla="*/ 5660381 h 6070600"/>
                <a:gd name="connsiteX6" fmla="*/ 1856813 w 11273859"/>
                <a:gd name="connsiteY6" fmla="*/ 5670622 h 6070600"/>
                <a:gd name="connsiteX7" fmla="*/ 3981443 w 11273859"/>
                <a:gd name="connsiteY7" fmla="*/ 3586954 h 6070600"/>
                <a:gd name="connsiteX8" fmla="*/ 3991684 w 11273859"/>
                <a:gd name="connsiteY8" fmla="*/ 2534847 h 6070600"/>
                <a:gd name="connsiteX9" fmla="*/ 1908016 w 11273859"/>
                <a:gd name="connsiteY9" fmla="*/ 410217 h 6070600"/>
                <a:gd name="connsiteX10" fmla="*/ 855909 w 11273859"/>
                <a:gd name="connsiteY10" fmla="*/ 399976 h 6070600"/>
                <a:gd name="connsiteX11" fmla="*/ 0 w 11273859"/>
                <a:gd name="connsiteY11" fmla="*/ 1239383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73859" h="6070600">
                  <a:moveTo>
                    <a:pt x="0" y="0"/>
                  </a:moveTo>
                  <a:lnTo>
                    <a:pt x="11273859" y="0"/>
                  </a:lnTo>
                  <a:lnTo>
                    <a:pt x="11273859" y="6070600"/>
                  </a:lnTo>
                  <a:lnTo>
                    <a:pt x="0" y="6070600"/>
                  </a:lnTo>
                  <a:lnTo>
                    <a:pt x="0" y="4839856"/>
                  </a:lnTo>
                  <a:lnTo>
                    <a:pt x="804706" y="5660381"/>
                  </a:lnTo>
                  <a:cubicBezTo>
                    <a:pt x="1092409" y="5953740"/>
                    <a:pt x="1563453" y="5958325"/>
                    <a:pt x="1856813" y="5670622"/>
                  </a:cubicBezTo>
                  <a:lnTo>
                    <a:pt x="3981443" y="3586954"/>
                  </a:lnTo>
                  <a:cubicBezTo>
                    <a:pt x="4274802" y="3299250"/>
                    <a:pt x="4279387" y="2828206"/>
                    <a:pt x="3991684" y="2534847"/>
                  </a:cubicBezTo>
                  <a:lnTo>
                    <a:pt x="1908016" y="410217"/>
                  </a:lnTo>
                  <a:cubicBezTo>
                    <a:pt x="1620312" y="116857"/>
                    <a:pt x="1149269" y="112272"/>
                    <a:pt x="855909" y="399976"/>
                  </a:cubicBezTo>
                  <a:lnTo>
                    <a:pt x="0" y="1239383"/>
                  </a:lnTo>
                  <a:close/>
                </a:path>
              </a:pathLst>
            </a:custGeom>
            <a:solidFill>
              <a:schemeClr val="bg1">
                <a:lumMod val="85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图文框 12">
              <a:extLst>
                <a:ext uri="{FF2B5EF4-FFF2-40B4-BE49-F238E27FC236}">
                  <a16:creationId xmlns:a16="http://schemas.microsoft.com/office/drawing/2014/main" id="{D98A3906-A51D-469C-9AAB-D247479BEAF2}"/>
                </a:ext>
              </a:extLst>
            </p:cNvPr>
            <p:cNvSpPr/>
            <p:nvPr/>
          </p:nvSpPr>
          <p:spPr>
            <a:xfrm rot="2535295">
              <a:off x="943269" y="1448677"/>
              <a:ext cx="3747285" cy="3747285"/>
            </a:xfrm>
            <a:prstGeom prst="frame">
              <a:avLst>
                <a:gd name="adj1" fmla="val 808"/>
              </a:avLst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9C1FAA5-C0AB-4399-90FF-2756B6E2E70D}"/>
                </a:ext>
              </a:extLst>
            </p:cNvPr>
            <p:cNvSpPr txBox="1"/>
            <p:nvPr/>
          </p:nvSpPr>
          <p:spPr>
            <a:xfrm>
              <a:off x="1432557" y="2860654"/>
              <a:ext cx="20313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</a:rPr>
                <a:t>Part 1</a:t>
              </a:r>
              <a:endParaRPr lang="zh-CN" altLang="en-US" sz="5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48EBFA18-5D9E-402C-B520-3E23DC756F3B}"/>
              </a:ext>
            </a:extLst>
          </p:cNvPr>
          <p:cNvSpPr txBox="1"/>
          <p:nvPr/>
        </p:nvSpPr>
        <p:spPr>
          <a:xfrm>
            <a:off x="10317157" y="3937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3CFB82-119A-4801-8473-E53691DB7127}"/>
              </a:ext>
            </a:extLst>
          </p:cNvPr>
          <p:cNvSpPr txBox="1"/>
          <p:nvPr/>
        </p:nvSpPr>
        <p:spPr>
          <a:xfrm>
            <a:off x="6095999" y="2120949"/>
            <a:ext cx="4878259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总体需求：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实现买家和卖家间的信息交流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保持交流时数据一致性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对管理员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订单实现数据管理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4.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良好的用户界面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-------------------------------------------------------------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细化需求：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良好的界面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数据文件管理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管理员功能集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4.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用户功能集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5.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商品操作功能集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6.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订单操作功能集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091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7B941A2C-CCD3-427C-92CC-B1E90353DF17}"/>
              </a:ext>
            </a:extLst>
          </p:cNvPr>
          <p:cNvSpPr/>
          <p:nvPr/>
        </p:nvSpPr>
        <p:spPr>
          <a:xfrm>
            <a:off x="459071" y="393700"/>
            <a:ext cx="11273858" cy="6070600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2DCD029-E5AB-4CB1-84B0-0E80DF6310FE}"/>
              </a:ext>
            </a:extLst>
          </p:cNvPr>
          <p:cNvSpPr/>
          <p:nvPr/>
        </p:nvSpPr>
        <p:spPr>
          <a:xfrm>
            <a:off x="1992129" y="2978462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订单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64111C1-95EF-4CF2-AC6D-041DF32BD492}"/>
              </a:ext>
            </a:extLst>
          </p:cNvPr>
          <p:cNvSpPr/>
          <p:nvPr/>
        </p:nvSpPr>
        <p:spPr>
          <a:xfrm>
            <a:off x="5315694" y="4855892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</a:t>
            </a:r>
            <a:r>
              <a:rPr lang="en-US" altLang="zh-CN" sz="1600" dirty="0"/>
              <a:t>(</a:t>
            </a:r>
            <a:r>
              <a:rPr lang="zh-CN" altLang="en-US" sz="1600" dirty="0"/>
              <a:t>卖家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CA9E365-EBBD-469E-8041-566B83F60DD7}"/>
              </a:ext>
            </a:extLst>
          </p:cNvPr>
          <p:cNvSpPr/>
          <p:nvPr/>
        </p:nvSpPr>
        <p:spPr>
          <a:xfrm>
            <a:off x="7092614" y="4858747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</a:t>
            </a:r>
            <a:r>
              <a:rPr lang="en-US" altLang="zh-CN" sz="1600" dirty="0"/>
              <a:t>(</a:t>
            </a:r>
            <a:r>
              <a:rPr lang="zh-CN" altLang="en-US" sz="1600" dirty="0"/>
              <a:t>买家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4DF4240-E190-4789-BF17-ED43439E45C6}"/>
              </a:ext>
            </a:extLst>
          </p:cNvPr>
          <p:cNvSpPr/>
          <p:nvPr/>
        </p:nvSpPr>
        <p:spPr>
          <a:xfrm>
            <a:off x="8869534" y="4862610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个人信息管理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5D3C0E3-AF77-430F-95BB-7B5EB8C27119}"/>
              </a:ext>
            </a:extLst>
          </p:cNvPr>
          <p:cNvSpPr/>
          <p:nvPr/>
        </p:nvSpPr>
        <p:spPr>
          <a:xfrm>
            <a:off x="7083063" y="3489530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3DB0D8F-6ED9-4A98-B0F3-4C0186A14680}"/>
              </a:ext>
            </a:extLst>
          </p:cNvPr>
          <p:cNvSpPr txBox="1"/>
          <p:nvPr/>
        </p:nvSpPr>
        <p:spPr>
          <a:xfrm>
            <a:off x="10317157" y="3937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问题分解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1C2C95-12DF-4222-87E6-616AA8DBAB89}"/>
              </a:ext>
            </a:extLst>
          </p:cNvPr>
          <p:cNvSpPr txBox="1"/>
          <p:nvPr/>
        </p:nvSpPr>
        <p:spPr>
          <a:xfrm>
            <a:off x="459071" y="44669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基于功能进行分解：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A40CD9-B400-4053-B1A3-E4F42BFFED35}"/>
              </a:ext>
            </a:extLst>
          </p:cNvPr>
          <p:cNvSpPr/>
          <p:nvPr/>
        </p:nvSpPr>
        <p:spPr>
          <a:xfrm>
            <a:off x="3463655" y="3454106"/>
            <a:ext cx="1283854" cy="5371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</a:p>
        </p:txBody>
      </p:sp>
      <p:sp>
        <p:nvSpPr>
          <p:cNvPr id="6" name="右中括号 5">
            <a:extLst>
              <a:ext uri="{FF2B5EF4-FFF2-40B4-BE49-F238E27FC236}">
                <a16:creationId xmlns:a16="http://schemas.microsoft.com/office/drawing/2014/main" id="{BA4C7C50-FD01-4CAA-92CC-AD7A458E360C}"/>
              </a:ext>
            </a:extLst>
          </p:cNvPr>
          <p:cNvSpPr/>
          <p:nvPr/>
        </p:nvSpPr>
        <p:spPr>
          <a:xfrm rot="5400000" flipH="1">
            <a:off x="5689613" y="1503400"/>
            <a:ext cx="366675" cy="3534737"/>
          </a:xfrm>
          <a:prstGeom prst="rightBracket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B8D8F09-D96F-4E2D-A89B-2AE04C5752EC}"/>
              </a:ext>
            </a:extLst>
          </p:cNvPr>
          <p:cNvSpPr/>
          <p:nvPr/>
        </p:nvSpPr>
        <p:spPr>
          <a:xfrm>
            <a:off x="773501" y="2978909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商品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E34A464-0B58-4569-9E5C-ADC2BEC8738A}"/>
              </a:ext>
            </a:extLst>
          </p:cNvPr>
          <p:cNvSpPr/>
          <p:nvPr/>
        </p:nvSpPr>
        <p:spPr>
          <a:xfrm>
            <a:off x="5325247" y="2082415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用户界面</a:t>
            </a:r>
          </a:p>
        </p:txBody>
      </p:sp>
      <p:sp>
        <p:nvSpPr>
          <p:cNvPr id="21" name="右中括号 20">
            <a:extLst>
              <a:ext uri="{FF2B5EF4-FFF2-40B4-BE49-F238E27FC236}">
                <a16:creationId xmlns:a16="http://schemas.microsoft.com/office/drawing/2014/main" id="{B91ECDDC-6D12-4BD8-9439-9A36FD37DA85}"/>
              </a:ext>
            </a:extLst>
          </p:cNvPr>
          <p:cNvSpPr/>
          <p:nvPr/>
        </p:nvSpPr>
        <p:spPr>
          <a:xfrm rot="5400000" flipH="1" flipV="1">
            <a:off x="1787957" y="2290799"/>
            <a:ext cx="230910" cy="1145309"/>
          </a:xfrm>
          <a:prstGeom prst="rightBracket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246DC88-F6E9-48E0-B588-4F92AE525EDA}"/>
              </a:ext>
            </a:extLst>
          </p:cNvPr>
          <p:cNvSpPr txBox="1"/>
          <p:nvPr/>
        </p:nvSpPr>
        <p:spPr>
          <a:xfrm>
            <a:off x="1452006" y="204411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数据存储</a:t>
            </a:r>
          </a:p>
        </p:txBody>
      </p:sp>
      <p:sp>
        <p:nvSpPr>
          <p:cNvPr id="25" name="右中括号 24">
            <a:extLst>
              <a:ext uri="{FF2B5EF4-FFF2-40B4-BE49-F238E27FC236}">
                <a16:creationId xmlns:a16="http://schemas.microsoft.com/office/drawing/2014/main" id="{60FBD55C-D2C1-4B1E-A4C2-E761241775CC}"/>
              </a:ext>
            </a:extLst>
          </p:cNvPr>
          <p:cNvSpPr/>
          <p:nvPr/>
        </p:nvSpPr>
        <p:spPr>
          <a:xfrm rot="5400000" flipH="1">
            <a:off x="3601591" y="-184222"/>
            <a:ext cx="578039" cy="3974397"/>
          </a:xfrm>
          <a:prstGeom prst="rightBracket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E35CEC2-9013-439C-8516-FC2CC0F4FC01}"/>
              </a:ext>
            </a:extLst>
          </p:cNvPr>
          <p:cNvSpPr/>
          <p:nvPr/>
        </p:nvSpPr>
        <p:spPr>
          <a:xfrm>
            <a:off x="3410175" y="4025524"/>
            <a:ext cx="1390813" cy="3666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Admin.cpp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BFFA3C-C2F3-4C54-9E3A-1012A3663934}"/>
              </a:ext>
            </a:extLst>
          </p:cNvPr>
          <p:cNvSpPr/>
          <p:nvPr/>
        </p:nvSpPr>
        <p:spPr>
          <a:xfrm>
            <a:off x="6780225" y="3991229"/>
            <a:ext cx="1720185" cy="3666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User_menu.cpp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2F2DCBB-F7E9-453A-9F86-CAD73519C823}"/>
              </a:ext>
            </a:extLst>
          </p:cNvPr>
          <p:cNvSpPr/>
          <p:nvPr/>
        </p:nvSpPr>
        <p:spPr>
          <a:xfrm>
            <a:off x="6780225" y="5374375"/>
            <a:ext cx="1760399" cy="3666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User_buyer.cpp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2ABF75C-B09E-4735-9C31-A1AB7EF935BE}"/>
              </a:ext>
            </a:extLst>
          </p:cNvPr>
          <p:cNvSpPr/>
          <p:nvPr/>
        </p:nvSpPr>
        <p:spPr>
          <a:xfrm>
            <a:off x="8676987" y="5370556"/>
            <a:ext cx="1991466" cy="3666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User_manage.cpp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75F2CAC-A662-4056-BBBA-4E03D5090BBB}"/>
              </a:ext>
            </a:extLst>
          </p:cNvPr>
          <p:cNvSpPr/>
          <p:nvPr/>
        </p:nvSpPr>
        <p:spPr>
          <a:xfrm>
            <a:off x="4974903" y="5372174"/>
            <a:ext cx="1668959" cy="3666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User_seller.cpp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050D8FC-CC94-418F-805E-1D24AE371154}"/>
              </a:ext>
            </a:extLst>
          </p:cNvPr>
          <p:cNvSpPr/>
          <p:nvPr/>
        </p:nvSpPr>
        <p:spPr>
          <a:xfrm>
            <a:off x="4995235" y="2593920"/>
            <a:ext cx="1765148" cy="3666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Main_menu.cpp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B9B6F8E-F3E0-4C3F-ADD9-C690985A2695}"/>
              </a:ext>
            </a:extLst>
          </p:cNvPr>
          <p:cNvSpPr/>
          <p:nvPr/>
        </p:nvSpPr>
        <p:spPr>
          <a:xfrm>
            <a:off x="1407717" y="2312993"/>
            <a:ext cx="960589" cy="3666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Init.cpp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11898C6-D0D1-497C-B80E-79BD062A24E6}"/>
              </a:ext>
            </a:extLst>
          </p:cNvPr>
          <p:cNvSpPr/>
          <p:nvPr/>
        </p:nvSpPr>
        <p:spPr>
          <a:xfrm>
            <a:off x="3314481" y="574494"/>
            <a:ext cx="1152261" cy="3666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General.h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9EBD749-8551-4B8C-8A61-5F72D90BA44D}"/>
              </a:ext>
            </a:extLst>
          </p:cNvPr>
          <p:cNvSpPr/>
          <p:nvPr/>
        </p:nvSpPr>
        <p:spPr>
          <a:xfrm>
            <a:off x="3326589" y="1030957"/>
            <a:ext cx="1152261" cy="3666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Main.cpp</a:t>
            </a:r>
          </a:p>
        </p:txBody>
      </p:sp>
      <p:sp>
        <p:nvSpPr>
          <p:cNvPr id="35" name="右中括号 34">
            <a:extLst>
              <a:ext uri="{FF2B5EF4-FFF2-40B4-BE49-F238E27FC236}">
                <a16:creationId xmlns:a16="http://schemas.microsoft.com/office/drawing/2014/main" id="{35A7ED4B-D435-41FB-8B76-1D0079670EA3}"/>
              </a:ext>
            </a:extLst>
          </p:cNvPr>
          <p:cNvSpPr/>
          <p:nvPr/>
        </p:nvSpPr>
        <p:spPr>
          <a:xfrm rot="5400000" flipH="1">
            <a:off x="7466533" y="2842889"/>
            <a:ext cx="366675" cy="3534737"/>
          </a:xfrm>
          <a:prstGeom prst="rightBracket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33193C-4110-48EB-8D0D-345CE04BCE54}"/>
              </a:ext>
            </a:extLst>
          </p:cNvPr>
          <p:cNvSpPr txBox="1"/>
          <p:nvPr/>
        </p:nvSpPr>
        <p:spPr>
          <a:xfrm>
            <a:off x="587311" y="4494085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添加</a:t>
            </a:r>
            <a:r>
              <a:rPr lang="en-US" altLang="zh-CN" sz="1400" dirty="0"/>
              <a:t>Update-</a:t>
            </a:r>
            <a:r>
              <a:rPr lang="zh-CN" altLang="en-US" sz="1400" dirty="0"/>
              <a:t>实时更新</a:t>
            </a: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2B43CE34-65E3-40BF-8CB8-A5F6A7EEF9E7}"/>
              </a:ext>
            </a:extLst>
          </p:cNvPr>
          <p:cNvCxnSpPr/>
          <p:nvPr/>
        </p:nvCxnSpPr>
        <p:spPr>
          <a:xfrm rot="5400000" flipH="1" flipV="1">
            <a:off x="1254151" y="3724046"/>
            <a:ext cx="710465" cy="557255"/>
          </a:xfrm>
          <a:prstGeom prst="curvedConnector3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223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E5C4EB2C-F819-4330-BF29-0B01205B8A38}"/>
              </a:ext>
            </a:extLst>
          </p:cNvPr>
          <p:cNvGrpSpPr/>
          <p:nvPr/>
        </p:nvGrpSpPr>
        <p:grpSpPr>
          <a:xfrm>
            <a:off x="459070" y="393700"/>
            <a:ext cx="11273859" cy="6070600"/>
            <a:chOff x="459070" y="287020"/>
            <a:chExt cx="11273859" cy="6070600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771ACCE0-1EDC-4B9C-B50F-D0A5785C4FB9}"/>
                </a:ext>
              </a:extLst>
            </p:cNvPr>
            <p:cNvSpPr/>
            <p:nvPr/>
          </p:nvSpPr>
          <p:spPr>
            <a:xfrm>
              <a:off x="459070" y="287020"/>
              <a:ext cx="11273859" cy="6070600"/>
            </a:xfrm>
            <a:custGeom>
              <a:avLst/>
              <a:gdLst>
                <a:gd name="connsiteX0" fmla="*/ 0 w 11273859"/>
                <a:gd name="connsiteY0" fmla="*/ 0 h 6070600"/>
                <a:gd name="connsiteX1" fmla="*/ 11273859 w 11273859"/>
                <a:gd name="connsiteY1" fmla="*/ 0 h 6070600"/>
                <a:gd name="connsiteX2" fmla="*/ 11273859 w 11273859"/>
                <a:gd name="connsiteY2" fmla="*/ 6070600 h 6070600"/>
                <a:gd name="connsiteX3" fmla="*/ 0 w 11273859"/>
                <a:gd name="connsiteY3" fmla="*/ 6070600 h 6070600"/>
                <a:gd name="connsiteX4" fmla="*/ 0 w 11273859"/>
                <a:gd name="connsiteY4" fmla="*/ 4839856 h 6070600"/>
                <a:gd name="connsiteX5" fmla="*/ 804706 w 11273859"/>
                <a:gd name="connsiteY5" fmla="*/ 5660381 h 6070600"/>
                <a:gd name="connsiteX6" fmla="*/ 1856813 w 11273859"/>
                <a:gd name="connsiteY6" fmla="*/ 5670622 h 6070600"/>
                <a:gd name="connsiteX7" fmla="*/ 3981443 w 11273859"/>
                <a:gd name="connsiteY7" fmla="*/ 3586954 h 6070600"/>
                <a:gd name="connsiteX8" fmla="*/ 3991684 w 11273859"/>
                <a:gd name="connsiteY8" fmla="*/ 2534847 h 6070600"/>
                <a:gd name="connsiteX9" fmla="*/ 1908016 w 11273859"/>
                <a:gd name="connsiteY9" fmla="*/ 410217 h 6070600"/>
                <a:gd name="connsiteX10" fmla="*/ 855909 w 11273859"/>
                <a:gd name="connsiteY10" fmla="*/ 399976 h 6070600"/>
                <a:gd name="connsiteX11" fmla="*/ 0 w 11273859"/>
                <a:gd name="connsiteY11" fmla="*/ 1239383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73859" h="6070600">
                  <a:moveTo>
                    <a:pt x="0" y="0"/>
                  </a:moveTo>
                  <a:lnTo>
                    <a:pt x="11273859" y="0"/>
                  </a:lnTo>
                  <a:lnTo>
                    <a:pt x="11273859" y="6070600"/>
                  </a:lnTo>
                  <a:lnTo>
                    <a:pt x="0" y="6070600"/>
                  </a:lnTo>
                  <a:lnTo>
                    <a:pt x="0" y="4839856"/>
                  </a:lnTo>
                  <a:lnTo>
                    <a:pt x="804706" y="5660381"/>
                  </a:lnTo>
                  <a:cubicBezTo>
                    <a:pt x="1092409" y="5953740"/>
                    <a:pt x="1563453" y="5958325"/>
                    <a:pt x="1856813" y="5670622"/>
                  </a:cubicBezTo>
                  <a:lnTo>
                    <a:pt x="3981443" y="3586954"/>
                  </a:lnTo>
                  <a:cubicBezTo>
                    <a:pt x="4274802" y="3299250"/>
                    <a:pt x="4279387" y="2828206"/>
                    <a:pt x="3991684" y="2534847"/>
                  </a:cubicBezTo>
                  <a:lnTo>
                    <a:pt x="1908016" y="410217"/>
                  </a:lnTo>
                  <a:cubicBezTo>
                    <a:pt x="1620312" y="116857"/>
                    <a:pt x="1149269" y="112272"/>
                    <a:pt x="855909" y="399976"/>
                  </a:cubicBezTo>
                  <a:lnTo>
                    <a:pt x="0" y="1239383"/>
                  </a:lnTo>
                  <a:close/>
                </a:path>
              </a:pathLst>
            </a:custGeom>
            <a:solidFill>
              <a:schemeClr val="bg1">
                <a:lumMod val="85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图文框 12">
              <a:extLst>
                <a:ext uri="{FF2B5EF4-FFF2-40B4-BE49-F238E27FC236}">
                  <a16:creationId xmlns:a16="http://schemas.microsoft.com/office/drawing/2014/main" id="{D98A3906-A51D-469C-9AAB-D247479BEAF2}"/>
                </a:ext>
              </a:extLst>
            </p:cNvPr>
            <p:cNvSpPr/>
            <p:nvPr/>
          </p:nvSpPr>
          <p:spPr>
            <a:xfrm rot="2535295">
              <a:off x="943269" y="1448677"/>
              <a:ext cx="3747285" cy="3747285"/>
            </a:xfrm>
            <a:prstGeom prst="frame">
              <a:avLst>
                <a:gd name="adj1" fmla="val 808"/>
              </a:avLst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9C1FAA5-C0AB-4399-90FF-2756B6E2E70D}"/>
                </a:ext>
              </a:extLst>
            </p:cNvPr>
            <p:cNvSpPr txBox="1"/>
            <p:nvPr/>
          </p:nvSpPr>
          <p:spPr>
            <a:xfrm>
              <a:off x="1432557" y="2860654"/>
              <a:ext cx="20313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</a:rPr>
                <a:t>Part 6</a:t>
              </a:r>
              <a:endParaRPr lang="zh-CN" altLang="en-US" sz="5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BDA2161D-1713-4B6F-8518-E854F3164E18}"/>
              </a:ext>
            </a:extLst>
          </p:cNvPr>
          <p:cNvSpPr txBox="1"/>
          <p:nvPr/>
        </p:nvSpPr>
        <p:spPr>
          <a:xfrm>
            <a:off x="6728400" y="307505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拓展功能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2622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7B941A2C-CCD3-427C-92CC-B1E90353DF17}"/>
              </a:ext>
            </a:extLst>
          </p:cNvPr>
          <p:cNvSpPr/>
          <p:nvPr/>
        </p:nvSpPr>
        <p:spPr>
          <a:xfrm>
            <a:off x="459071" y="393700"/>
            <a:ext cx="11273858" cy="6070600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3DB0D8F-6ED9-4A98-B0F3-4C0186A14680}"/>
              </a:ext>
            </a:extLst>
          </p:cNvPr>
          <p:cNvSpPr txBox="1"/>
          <p:nvPr/>
        </p:nvSpPr>
        <p:spPr>
          <a:xfrm>
            <a:off x="10317157" y="3937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拓展功能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4132B-942B-4CA3-9782-98502A5096E1}"/>
              </a:ext>
            </a:extLst>
          </p:cNvPr>
          <p:cNvSpPr txBox="1"/>
          <p:nvPr/>
        </p:nvSpPr>
        <p:spPr>
          <a:xfrm>
            <a:off x="2788598" y="1997839"/>
            <a:ext cx="75285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Maybe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实现用户留言功能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发送、接收留言消息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添加商品数目元素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添加商品搜索时的模糊搜索功能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管理员搜索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用户搜索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添加按不同属性因素搜索商品，以及根据价格等筛选功能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添加用户购物车功能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添加用户评价，卖家商品平均评价功能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添加榜单功能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管理员注册功能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2997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E5C4EB2C-F819-4330-BF29-0B01205B8A38}"/>
              </a:ext>
            </a:extLst>
          </p:cNvPr>
          <p:cNvGrpSpPr/>
          <p:nvPr/>
        </p:nvGrpSpPr>
        <p:grpSpPr>
          <a:xfrm>
            <a:off x="459070" y="393700"/>
            <a:ext cx="11273859" cy="6070600"/>
            <a:chOff x="459070" y="287020"/>
            <a:chExt cx="11273859" cy="6070600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771ACCE0-1EDC-4B9C-B50F-D0A5785C4FB9}"/>
                </a:ext>
              </a:extLst>
            </p:cNvPr>
            <p:cNvSpPr/>
            <p:nvPr/>
          </p:nvSpPr>
          <p:spPr>
            <a:xfrm>
              <a:off x="459070" y="287020"/>
              <a:ext cx="11273859" cy="6070600"/>
            </a:xfrm>
            <a:custGeom>
              <a:avLst/>
              <a:gdLst>
                <a:gd name="connsiteX0" fmla="*/ 0 w 11273859"/>
                <a:gd name="connsiteY0" fmla="*/ 0 h 6070600"/>
                <a:gd name="connsiteX1" fmla="*/ 11273859 w 11273859"/>
                <a:gd name="connsiteY1" fmla="*/ 0 h 6070600"/>
                <a:gd name="connsiteX2" fmla="*/ 11273859 w 11273859"/>
                <a:gd name="connsiteY2" fmla="*/ 6070600 h 6070600"/>
                <a:gd name="connsiteX3" fmla="*/ 0 w 11273859"/>
                <a:gd name="connsiteY3" fmla="*/ 6070600 h 6070600"/>
                <a:gd name="connsiteX4" fmla="*/ 0 w 11273859"/>
                <a:gd name="connsiteY4" fmla="*/ 4839856 h 6070600"/>
                <a:gd name="connsiteX5" fmla="*/ 804706 w 11273859"/>
                <a:gd name="connsiteY5" fmla="*/ 5660381 h 6070600"/>
                <a:gd name="connsiteX6" fmla="*/ 1856813 w 11273859"/>
                <a:gd name="connsiteY6" fmla="*/ 5670622 h 6070600"/>
                <a:gd name="connsiteX7" fmla="*/ 3981443 w 11273859"/>
                <a:gd name="connsiteY7" fmla="*/ 3586954 h 6070600"/>
                <a:gd name="connsiteX8" fmla="*/ 3991684 w 11273859"/>
                <a:gd name="connsiteY8" fmla="*/ 2534847 h 6070600"/>
                <a:gd name="connsiteX9" fmla="*/ 1908016 w 11273859"/>
                <a:gd name="connsiteY9" fmla="*/ 410217 h 6070600"/>
                <a:gd name="connsiteX10" fmla="*/ 855909 w 11273859"/>
                <a:gd name="connsiteY10" fmla="*/ 399976 h 6070600"/>
                <a:gd name="connsiteX11" fmla="*/ 0 w 11273859"/>
                <a:gd name="connsiteY11" fmla="*/ 1239383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73859" h="6070600">
                  <a:moveTo>
                    <a:pt x="0" y="0"/>
                  </a:moveTo>
                  <a:lnTo>
                    <a:pt x="11273859" y="0"/>
                  </a:lnTo>
                  <a:lnTo>
                    <a:pt x="11273859" y="6070600"/>
                  </a:lnTo>
                  <a:lnTo>
                    <a:pt x="0" y="6070600"/>
                  </a:lnTo>
                  <a:lnTo>
                    <a:pt x="0" y="4839856"/>
                  </a:lnTo>
                  <a:lnTo>
                    <a:pt x="804706" y="5660381"/>
                  </a:lnTo>
                  <a:cubicBezTo>
                    <a:pt x="1092409" y="5953740"/>
                    <a:pt x="1563453" y="5958325"/>
                    <a:pt x="1856813" y="5670622"/>
                  </a:cubicBezTo>
                  <a:lnTo>
                    <a:pt x="3981443" y="3586954"/>
                  </a:lnTo>
                  <a:cubicBezTo>
                    <a:pt x="4274802" y="3299250"/>
                    <a:pt x="4279387" y="2828206"/>
                    <a:pt x="3991684" y="2534847"/>
                  </a:cubicBezTo>
                  <a:lnTo>
                    <a:pt x="1908016" y="410217"/>
                  </a:lnTo>
                  <a:cubicBezTo>
                    <a:pt x="1620312" y="116857"/>
                    <a:pt x="1149269" y="112272"/>
                    <a:pt x="855909" y="399976"/>
                  </a:cubicBezTo>
                  <a:lnTo>
                    <a:pt x="0" y="1239383"/>
                  </a:lnTo>
                  <a:close/>
                </a:path>
              </a:pathLst>
            </a:custGeom>
            <a:solidFill>
              <a:schemeClr val="bg1">
                <a:lumMod val="85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图文框 12">
              <a:extLst>
                <a:ext uri="{FF2B5EF4-FFF2-40B4-BE49-F238E27FC236}">
                  <a16:creationId xmlns:a16="http://schemas.microsoft.com/office/drawing/2014/main" id="{D98A3906-A51D-469C-9AAB-D247479BEAF2}"/>
                </a:ext>
              </a:extLst>
            </p:cNvPr>
            <p:cNvSpPr/>
            <p:nvPr/>
          </p:nvSpPr>
          <p:spPr>
            <a:xfrm rot="2535295">
              <a:off x="943269" y="1448677"/>
              <a:ext cx="3747285" cy="3747285"/>
            </a:xfrm>
            <a:prstGeom prst="frame">
              <a:avLst>
                <a:gd name="adj1" fmla="val 808"/>
              </a:avLst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9C1FAA5-C0AB-4399-90FF-2756B6E2E70D}"/>
                </a:ext>
              </a:extLst>
            </p:cNvPr>
            <p:cNvSpPr txBox="1"/>
            <p:nvPr/>
          </p:nvSpPr>
          <p:spPr>
            <a:xfrm>
              <a:off x="1432557" y="2860654"/>
              <a:ext cx="20313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Part 7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BDA2161D-1713-4B6F-8518-E854F3164E18}"/>
              </a:ext>
            </a:extLst>
          </p:cNvPr>
          <p:cNvSpPr txBox="1"/>
          <p:nvPr/>
        </p:nvSpPr>
        <p:spPr>
          <a:xfrm>
            <a:off x="6728400" y="3075056"/>
            <a:ext cx="3730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更新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用户手册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104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7B941A2C-CCD3-427C-92CC-B1E90353DF17}"/>
              </a:ext>
            </a:extLst>
          </p:cNvPr>
          <p:cNvSpPr/>
          <p:nvPr/>
        </p:nvSpPr>
        <p:spPr>
          <a:xfrm>
            <a:off x="459071" y="393700"/>
            <a:ext cx="11273858" cy="6070600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3DB0D8F-6ED9-4A98-B0F3-4C0186A14680}"/>
              </a:ext>
            </a:extLst>
          </p:cNvPr>
          <p:cNvSpPr txBox="1"/>
          <p:nvPr/>
        </p:nvSpPr>
        <p:spPr>
          <a:xfrm>
            <a:off x="9421078" y="393700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更新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用户手册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F32969-633D-4122-8CB5-CA91702EC822}"/>
              </a:ext>
            </a:extLst>
          </p:cNvPr>
          <p:cNvSpPr txBox="1"/>
          <p:nvPr/>
        </p:nvSpPr>
        <p:spPr>
          <a:xfrm>
            <a:off x="1550525" y="1051768"/>
            <a:ext cx="9090950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商品发布增加规范检测，设定价格时禁止输入数字和小数点以外的字符；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对众多的确认、操作选项实现进行了修改，解决了非法输入导致程序崩溃退出的问题；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（例如主菜单的非法操作原本会导致程序崩溃现已修复）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3.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充值和购买后都会显示当前用户余额，更加友好；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4.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买家只能看到销售中的商品；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5.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修复了用户充值时能够输入负数的问题；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6.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用户信息、用户名、商品描述、商品名等现全部支持空格；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7.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所有的搜索操作全部由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搜索更改为了名称搜索；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8.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命令行界面更改为彩色显示；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9.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添加了管理员注册功能；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10.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添加了论坛功能，用户及管理员能够在论坛上进行发帖及回复操作；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11.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增加了论坛管理功能，管理员可对论坛的帖子、回复等进行管理；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12.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添加了管理员信箱功能，用户可向管理员单独发消息进行反馈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893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7B941A2C-CCD3-427C-92CC-B1E90353DF17}"/>
              </a:ext>
            </a:extLst>
          </p:cNvPr>
          <p:cNvSpPr/>
          <p:nvPr/>
        </p:nvSpPr>
        <p:spPr>
          <a:xfrm>
            <a:off x="459071" y="393700"/>
            <a:ext cx="11273858" cy="6070600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3DB0D8F-6ED9-4A98-B0F3-4C0186A14680}"/>
              </a:ext>
            </a:extLst>
          </p:cNvPr>
          <p:cNvSpPr txBox="1"/>
          <p:nvPr/>
        </p:nvSpPr>
        <p:spPr>
          <a:xfrm>
            <a:off x="9421078" y="393700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更新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用户手册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F32969-633D-4122-8CB5-CA91702EC822}"/>
              </a:ext>
            </a:extLst>
          </p:cNvPr>
          <p:cNvSpPr txBox="1"/>
          <p:nvPr/>
        </p:nvSpPr>
        <p:spPr>
          <a:xfrm>
            <a:off x="1039167" y="855365"/>
            <a:ext cx="10113666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管理员注册：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	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程序起始有一个不可删除的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root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管理员，账号：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，密码：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，该管理员不可被删除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(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改源代码可删除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通过管理员能够创建新的管理员。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【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管理员登录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管理员主菜单选择“管理员注册”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依据提示填写信息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完成！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2.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管理员和用户均可进入论坛发表帖子或是进行回复。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【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管理员：管理员主菜单选择“论坛”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进入论坛，下有操作列表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【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用户：用户主菜单选择“论坛”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进入论坛，下有操作列表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3.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论坛管理：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仅有管理员有权限进行论坛管理，同时也仅有管理员菜单有该选项可用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【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管理员主菜单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论坛管理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进入论坛管理界面，下有操作列表，依据提示可完成操作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（删除帖子：即删除该帖子，同时删除该贴以下的所有回复）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（删除回复：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查找，删除指定回复）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4.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管理员信箱：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用户主菜单能够看到选项，直接可发送信息；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管理员菜单能够看到浏览信箱选项，看到所有来自用户的信息；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（管理员看到的信息由发布时间降序排序，即最新消息排在最顶部）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0.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终端界面彩色显示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-1.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及时保存功能，只要在用户异常退出前用户对操作进行了确认，该操作即会被写入数据文件，不必正常退出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2065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2660F6C-5799-4232-9225-673D811E9788}"/>
              </a:ext>
            </a:extLst>
          </p:cNvPr>
          <p:cNvSpPr/>
          <p:nvPr/>
        </p:nvSpPr>
        <p:spPr>
          <a:xfrm>
            <a:off x="0" y="717958"/>
            <a:ext cx="5744944" cy="4921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415CE3C-893F-47E8-8938-728845E08A44}"/>
              </a:ext>
            </a:extLst>
          </p:cNvPr>
          <p:cNvGrpSpPr/>
          <p:nvPr/>
        </p:nvGrpSpPr>
        <p:grpSpPr>
          <a:xfrm>
            <a:off x="1428750" y="2339177"/>
            <a:ext cx="3652174" cy="1678812"/>
            <a:chOff x="1012955" y="2639422"/>
            <a:chExt cx="3652174" cy="1678812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3DB0D8F-6ED9-4A98-B0F3-4C0186A14680}"/>
                </a:ext>
              </a:extLst>
            </p:cNvPr>
            <p:cNvSpPr txBox="1"/>
            <p:nvPr/>
          </p:nvSpPr>
          <p:spPr>
            <a:xfrm>
              <a:off x="1012955" y="2639422"/>
              <a:ext cx="250421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</a:t>
              </a:r>
              <a:endParaRPr lang="zh-CN" altLang="en-US" sz="1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811EB1C-BF2E-4889-9B39-4EF92B283C6B}"/>
                </a:ext>
              </a:extLst>
            </p:cNvPr>
            <p:cNvSpPr txBox="1"/>
            <p:nvPr/>
          </p:nvSpPr>
          <p:spPr>
            <a:xfrm>
              <a:off x="1106398" y="3918124"/>
              <a:ext cx="3558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 for your attention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7303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7B941A2C-CCD3-427C-92CC-B1E90353DF17}"/>
              </a:ext>
            </a:extLst>
          </p:cNvPr>
          <p:cNvSpPr/>
          <p:nvPr/>
        </p:nvSpPr>
        <p:spPr>
          <a:xfrm>
            <a:off x="459071" y="393700"/>
            <a:ext cx="11273858" cy="6070600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EBFA18-5D9E-402C-B520-3E23DC756F3B}"/>
              </a:ext>
            </a:extLst>
          </p:cNvPr>
          <p:cNvSpPr txBox="1"/>
          <p:nvPr/>
        </p:nvSpPr>
        <p:spPr>
          <a:xfrm>
            <a:off x="10317157" y="3937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A40CD9-B400-4053-B1A3-E4F42BFFED35}"/>
              </a:ext>
            </a:extLst>
          </p:cNvPr>
          <p:cNvSpPr/>
          <p:nvPr/>
        </p:nvSpPr>
        <p:spPr>
          <a:xfrm>
            <a:off x="5384632" y="5060026"/>
            <a:ext cx="1283854" cy="5371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2DCD029-E5AB-4CB1-84B0-0E80DF6310FE}"/>
              </a:ext>
            </a:extLst>
          </p:cNvPr>
          <p:cNvSpPr/>
          <p:nvPr/>
        </p:nvSpPr>
        <p:spPr>
          <a:xfrm>
            <a:off x="7507428" y="2546782"/>
            <a:ext cx="1114511" cy="466275"/>
          </a:xfrm>
          <a:prstGeom prst="round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订单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64111C1-95EF-4CF2-AC6D-041DF32BD492}"/>
              </a:ext>
            </a:extLst>
          </p:cNvPr>
          <p:cNvSpPr/>
          <p:nvPr/>
        </p:nvSpPr>
        <p:spPr>
          <a:xfrm>
            <a:off x="3478527" y="2607959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</a:t>
            </a:r>
            <a:r>
              <a:rPr lang="en-US" altLang="zh-CN" sz="1600" dirty="0"/>
              <a:t>(</a:t>
            </a:r>
            <a:r>
              <a:rPr lang="zh-CN" altLang="en-US" sz="1600" dirty="0"/>
              <a:t>卖家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CA9E365-EBBD-469E-8041-566B83F60DD7}"/>
              </a:ext>
            </a:extLst>
          </p:cNvPr>
          <p:cNvSpPr/>
          <p:nvPr/>
        </p:nvSpPr>
        <p:spPr>
          <a:xfrm>
            <a:off x="6104697" y="2673464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</a:t>
            </a:r>
            <a:r>
              <a:rPr lang="en-US" altLang="zh-CN" sz="1600" dirty="0"/>
              <a:t>(</a:t>
            </a:r>
            <a:r>
              <a:rPr lang="zh-CN" altLang="en-US" sz="1600" dirty="0"/>
              <a:t>买家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4DF4240-E190-4789-BF17-ED43439E45C6}"/>
              </a:ext>
            </a:extLst>
          </p:cNvPr>
          <p:cNvSpPr/>
          <p:nvPr/>
        </p:nvSpPr>
        <p:spPr>
          <a:xfrm>
            <a:off x="4386758" y="1695276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商品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A23FE90-2298-4181-B9D9-2E381011F782}"/>
              </a:ext>
            </a:extLst>
          </p:cNvPr>
          <p:cNvCxnSpPr/>
          <p:nvPr/>
        </p:nvCxnSpPr>
        <p:spPr>
          <a:xfrm>
            <a:off x="4593038" y="2841096"/>
            <a:ext cx="1527695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7B2D6F0-A0A6-4737-8E27-21E4D9D9F360}"/>
              </a:ext>
            </a:extLst>
          </p:cNvPr>
          <p:cNvCxnSpPr>
            <a:cxnSpLocks/>
          </p:cNvCxnSpPr>
          <p:nvPr/>
        </p:nvCxnSpPr>
        <p:spPr>
          <a:xfrm flipH="1">
            <a:off x="4585020" y="2932046"/>
            <a:ext cx="1527695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弧形 6">
            <a:extLst>
              <a:ext uri="{FF2B5EF4-FFF2-40B4-BE49-F238E27FC236}">
                <a16:creationId xmlns:a16="http://schemas.microsoft.com/office/drawing/2014/main" id="{05B6E4F3-2B70-4392-93D5-F939E7399C4E}"/>
              </a:ext>
            </a:extLst>
          </p:cNvPr>
          <p:cNvSpPr/>
          <p:nvPr/>
        </p:nvSpPr>
        <p:spPr>
          <a:xfrm>
            <a:off x="5006223" y="2161552"/>
            <a:ext cx="495047" cy="770460"/>
          </a:xfrm>
          <a:prstGeom prst="arc">
            <a:avLst>
              <a:gd name="adj1" fmla="val 16200000"/>
              <a:gd name="adj2" fmla="val 3631077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中括号 29">
            <a:extLst>
              <a:ext uri="{FF2B5EF4-FFF2-40B4-BE49-F238E27FC236}">
                <a16:creationId xmlns:a16="http://schemas.microsoft.com/office/drawing/2014/main" id="{23EC06DE-66AA-4366-9911-CB518F3F983D}"/>
              </a:ext>
            </a:extLst>
          </p:cNvPr>
          <p:cNvSpPr/>
          <p:nvPr/>
        </p:nvSpPr>
        <p:spPr>
          <a:xfrm>
            <a:off x="7265693" y="1839622"/>
            <a:ext cx="204264" cy="1906126"/>
          </a:xfrm>
          <a:prstGeom prst="rightBracket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图文框 30">
            <a:extLst>
              <a:ext uri="{FF2B5EF4-FFF2-40B4-BE49-F238E27FC236}">
                <a16:creationId xmlns:a16="http://schemas.microsoft.com/office/drawing/2014/main" id="{CAF88544-83EA-4F29-B1B3-F7CD8BDF2200}"/>
              </a:ext>
            </a:extLst>
          </p:cNvPr>
          <p:cNvSpPr/>
          <p:nvPr/>
        </p:nvSpPr>
        <p:spPr>
          <a:xfrm>
            <a:off x="3148513" y="1260851"/>
            <a:ext cx="5756092" cy="3029527"/>
          </a:xfrm>
          <a:prstGeom prst="frame">
            <a:avLst>
              <a:gd name="adj1" fmla="val 11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0D1F16A-29EC-4DD8-910D-BB93C1B20E09}"/>
              </a:ext>
            </a:extLst>
          </p:cNvPr>
          <p:cNvCxnSpPr>
            <a:stCxn id="15" idx="0"/>
            <a:endCxn id="31" idx="2"/>
          </p:cNvCxnSpPr>
          <p:nvPr/>
        </p:nvCxnSpPr>
        <p:spPr>
          <a:xfrm flipV="1">
            <a:off x="6026559" y="4290378"/>
            <a:ext cx="0" cy="769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D89CA3D8-A6E3-4E99-A7D4-AB0F009FCBC7}"/>
              </a:ext>
            </a:extLst>
          </p:cNvPr>
          <p:cNvSpPr txBox="1"/>
          <p:nvPr/>
        </p:nvSpPr>
        <p:spPr>
          <a:xfrm>
            <a:off x="3945776" y="3156049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买家和卖家通过商品进行信息交流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4592BCC-B2B5-4326-892A-88D001DD90B7}"/>
              </a:ext>
            </a:extLst>
          </p:cNvPr>
          <p:cNvSpPr txBox="1"/>
          <p:nvPr/>
        </p:nvSpPr>
        <p:spPr>
          <a:xfrm>
            <a:off x="7587629" y="3074234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交流过程中</a:t>
            </a:r>
            <a:endParaRPr lang="en-US" altLang="zh-CN" sz="1200" dirty="0"/>
          </a:p>
          <a:p>
            <a:pPr algn="ctr"/>
            <a:r>
              <a:rPr lang="zh-CN" altLang="en-US" sz="1200" dirty="0"/>
              <a:t>生成订单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75FA4C9-5B4D-42C0-AB61-75F25A6700C7}"/>
              </a:ext>
            </a:extLst>
          </p:cNvPr>
          <p:cNvSpPr txBox="1"/>
          <p:nvPr/>
        </p:nvSpPr>
        <p:spPr>
          <a:xfrm>
            <a:off x="6013455" y="4575230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管理员可对全局进行操作</a:t>
            </a:r>
          </a:p>
        </p:txBody>
      </p:sp>
    </p:spTree>
    <p:extLst>
      <p:ext uri="{BB962C8B-B14F-4D97-AF65-F5344CB8AC3E}">
        <p14:creationId xmlns:p14="http://schemas.microsoft.com/office/powerpoint/2010/main" val="378683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E5C4EB2C-F819-4330-BF29-0B01205B8A38}"/>
              </a:ext>
            </a:extLst>
          </p:cNvPr>
          <p:cNvGrpSpPr/>
          <p:nvPr/>
        </p:nvGrpSpPr>
        <p:grpSpPr>
          <a:xfrm>
            <a:off x="459070" y="393700"/>
            <a:ext cx="11273859" cy="6070600"/>
            <a:chOff x="459070" y="287020"/>
            <a:chExt cx="11273859" cy="6070600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771ACCE0-1EDC-4B9C-B50F-D0A5785C4FB9}"/>
                </a:ext>
              </a:extLst>
            </p:cNvPr>
            <p:cNvSpPr/>
            <p:nvPr/>
          </p:nvSpPr>
          <p:spPr>
            <a:xfrm>
              <a:off x="459070" y="287020"/>
              <a:ext cx="11273859" cy="6070600"/>
            </a:xfrm>
            <a:custGeom>
              <a:avLst/>
              <a:gdLst>
                <a:gd name="connsiteX0" fmla="*/ 0 w 11273859"/>
                <a:gd name="connsiteY0" fmla="*/ 0 h 6070600"/>
                <a:gd name="connsiteX1" fmla="*/ 11273859 w 11273859"/>
                <a:gd name="connsiteY1" fmla="*/ 0 h 6070600"/>
                <a:gd name="connsiteX2" fmla="*/ 11273859 w 11273859"/>
                <a:gd name="connsiteY2" fmla="*/ 6070600 h 6070600"/>
                <a:gd name="connsiteX3" fmla="*/ 0 w 11273859"/>
                <a:gd name="connsiteY3" fmla="*/ 6070600 h 6070600"/>
                <a:gd name="connsiteX4" fmla="*/ 0 w 11273859"/>
                <a:gd name="connsiteY4" fmla="*/ 4839856 h 6070600"/>
                <a:gd name="connsiteX5" fmla="*/ 804706 w 11273859"/>
                <a:gd name="connsiteY5" fmla="*/ 5660381 h 6070600"/>
                <a:gd name="connsiteX6" fmla="*/ 1856813 w 11273859"/>
                <a:gd name="connsiteY6" fmla="*/ 5670622 h 6070600"/>
                <a:gd name="connsiteX7" fmla="*/ 3981443 w 11273859"/>
                <a:gd name="connsiteY7" fmla="*/ 3586954 h 6070600"/>
                <a:gd name="connsiteX8" fmla="*/ 3991684 w 11273859"/>
                <a:gd name="connsiteY8" fmla="*/ 2534847 h 6070600"/>
                <a:gd name="connsiteX9" fmla="*/ 1908016 w 11273859"/>
                <a:gd name="connsiteY9" fmla="*/ 410217 h 6070600"/>
                <a:gd name="connsiteX10" fmla="*/ 855909 w 11273859"/>
                <a:gd name="connsiteY10" fmla="*/ 399976 h 6070600"/>
                <a:gd name="connsiteX11" fmla="*/ 0 w 11273859"/>
                <a:gd name="connsiteY11" fmla="*/ 1239383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73859" h="6070600">
                  <a:moveTo>
                    <a:pt x="0" y="0"/>
                  </a:moveTo>
                  <a:lnTo>
                    <a:pt x="11273859" y="0"/>
                  </a:lnTo>
                  <a:lnTo>
                    <a:pt x="11273859" y="6070600"/>
                  </a:lnTo>
                  <a:lnTo>
                    <a:pt x="0" y="6070600"/>
                  </a:lnTo>
                  <a:lnTo>
                    <a:pt x="0" y="4839856"/>
                  </a:lnTo>
                  <a:lnTo>
                    <a:pt x="804706" y="5660381"/>
                  </a:lnTo>
                  <a:cubicBezTo>
                    <a:pt x="1092409" y="5953740"/>
                    <a:pt x="1563453" y="5958325"/>
                    <a:pt x="1856813" y="5670622"/>
                  </a:cubicBezTo>
                  <a:lnTo>
                    <a:pt x="3981443" y="3586954"/>
                  </a:lnTo>
                  <a:cubicBezTo>
                    <a:pt x="4274802" y="3299250"/>
                    <a:pt x="4279387" y="2828206"/>
                    <a:pt x="3991684" y="2534847"/>
                  </a:cubicBezTo>
                  <a:lnTo>
                    <a:pt x="1908016" y="410217"/>
                  </a:lnTo>
                  <a:cubicBezTo>
                    <a:pt x="1620312" y="116857"/>
                    <a:pt x="1149269" y="112272"/>
                    <a:pt x="855909" y="399976"/>
                  </a:cubicBezTo>
                  <a:lnTo>
                    <a:pt x="0" y="1239383"/>
                  </a:lnTo>
                  <a:close/>
                </a:path>
              </a:pathLst>
            </a:custGeom>
            <a:solidFill>
              <a:schemeClr val="bg1">
                <a:lumMod val="85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图文框 12">
              <a:extLst>
                <a:ext uri="{FF2B5EF4-FFF2-40B4-BE49-F238E27FC236}">
                  <a16:creationId xmlns:a16="http://schemas.microsoft.com/office/drawing/2014/main" id="{D98A3906-A51D-469C-9AAB-D247479BEAF2}"/>
                </a:ext>
              </a:extLst>
            </p:cNvPr>
            <p:cNvSpPr/>
            <p:nvPr/>
          </p:nvSpPr>
          <p:spPr>
            <a:xfrm rot="2535295">
              <a:off x="943269" y="1448677"/>
              <a:ext cx="3747285" cy="3747285"/>
            </a:xfrm>
            <a:prstGeom prst="frame">
              <a:avLst>
                <a:gd name="adj1" fmla="val 808"/>
              </a:avLst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9C1FAA5-C0AB-4399-90FF-2756B6E2E70D}"/>
                </a:ext>
              </a:extLst>
            </p:cNvPr>
            <p:cNvSpPr txBox="1"/>
            <p:nvPr/>
          </p:nvSpPr>
          <p:spPr>
            <a:xfrm>
              <a:off x="1432557" y="2860654"/>
              <a:ext cx="20313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</a:rPr>
                <a:t>Part 2</a:t>
              </a:r>
              <a:endParaRPr lang="zh-CN" altLang="en-US" sz="5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48EBFA18-5D9E-402C-B520-3E23DC756F3B}"/>
              </a:ext>
            </a:extLst>
          </p:cNvPr>
          <p:cNvSpPr txBox="1"/>
          <p:nvPr/>
        </p:nvSpPr>
        <p:spPr>
          <a:xfrm>
            <a:off x="10317157" y="3937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问题分解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74891CD-EB6C-4F05-BAC0-79F75A9E8E52}"/>
              </a:ext>
            </a:extLst>
          </p:cNvPr>
          <p:cNvSpPr/>
          <p:nvPr/>
        </p:nvSpPr>
        <p:spPr>
          <a:xfrm>
            <a:off x="7988570" y="5290858"/>
            <a:ext cx="1283854" cy="5371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A27A90F7-1AB9-4F72-9205-51142A4CB172}"/>
              </a:ext>
            </a:extLst>
          </p:cNvPr>
          <p:cNvSpPr/>
          <p:nvPr/>
        </p:nvSpPr>
        <p:spPr>
          <a:xfrm>
            <a:off x="10111366" y="2777614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订单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1ADABAB1-1189-471B-B3D4-2D021524AE69}"/>
              </a:ext>
            </a:extLst>
          </p:cNvPr>
          <p:cNvSpPr/>
          <p:nvPr/>
        </p:nvSpPr>
        <p:spPr>
          <a:xfrm>
            <a:off x="6082465" y="2838790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</a:t>
            </a:r>
            <a:r>
              <a:rPr lang="en-US" altLang="zh-CN" sz="1600" dirty="0"/>
              <a:t>(</a:t>
            </a:r>
            <a:r>
              <a:rPr lang="zh-CN" altLang="en-US" sz="1600" dirty="0"/>
              <a:t>卖家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43F78D76-C38A-49AC-9B39-6298A3048592}"/>
              </a:ext>
            </a:extLst>
          </p:cNvPr>
          <p:cNvSpPr/>
          <p:nvPr/>
        </p:nvSpPr>
        <p:spPr>
          <a:xfrm>
            <a:off x="8708635" y="2904295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</a:t>
            </a:r>
            <a:r>
              <a:rPr lang="en-US" altLang="zh-CN" sz="1600" dirty="0"/>
              <a:t>(</a:t>
            </a:r>
            <a:r>
              <a:rPr lang="zh-CN" altLang="en-US" sz="1600" dirty="0"/>
              <a:t>买家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722DB77E-ADE0-4249-B3FF-3A2091D523C7}"/>
              </a:ext>
            </a:extLst>
          </p:cNvPr>
          <p:cNvSpPr/>
          <p:nvPr/>
        </p:nvSpPr>
        <p:spPr>
          <a:xfrm>
            <a:off x="6990696" y="1926108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商品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2E7071B-D646-4EF2-802D-34764BA6BCD0}"/>
              </a:ext>
            </a:extLst>
          </p:cNvPr>
          <p:cNvCxnSpPr/>
          <p:nvPr/>
        </p:nvCxnSpPr>
        <p:spPr>
          <a:xfrm>
            <a:off x="7196976" y="3071927"/>
            <a:ext cx="1527695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7C77A88-0093-43F3-98E0-B0F3812F0202}"/>
              </a:ext>
            </a:extLst>
          </p:cNvPr>
          <p:cNvCxnSpPr>
            <a:cxnSpLocks/>
          </p:cNvCxnSpPr>
          <p:nvPr/>
        </p:nvCxnSpPr>
        <p:spPr>
          <a:xfrm flipH="1">
            <a:off x="7188958" y="3162877"/>
            <a:ext cx="1527695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弧形 61">
            <a:extLst>
              <a:ext uri="{FF2B5EF4-FFF2-40B4-BE49-F238E27FC236}">
                <a16:creationId xmlns:a16="http://schemas.microsoft.com/office/drawing/2014/main" id="{DE88118E-DB21-4755-A8E3-1ADB133C3C0D}"/>
              </a:ext>
            </a:extLst>
          </p:cNvPr>
          <p:cNvSpPr/>
          <p:nvPr/>
        </p:nvSpPr>
        <p:spPr>
          <a:xfrm>
            <a:off x="7610161" y="2392384"/>
            <a:ext cx="495047" cy="770459"/>
          </a:xfrm>
          <a:prstGeom prst="arc">
            <a:avLst>
              <a:gd name="adj1" fmla="val 16200000"/>
              <a:gd name="adj2" fmla="val 3631077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右中括号 53">
            <a:extLst>
              <a:ext uri="{FF2B5EF4-FFF2-40B4-BE49-F238E27FC236}">
                <a16:creationId xmlns:a16="http://schemas.microsoft.com/office/drawing/2014/main" id="{B7E6FD62-1291-45C6-81DB-078CF228EAE8}"/>
              </a:ext>
            </a:extLst>
          </p:cNvPr>
          <p:cNvSpPr/>
          <p:nvPr/>
        </p:nvSpPr>
        <p:spPr>
          <a:xfrm>
            <a:off x="9869631" y="2070454"/>
            <a:ext cx="204264" cy="1906126"/>
          </a:xfrm>
          <a:prstGeom prst="rightBracket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87FA88DC-C2F4-40E1-8E13-1B6D95418CB3}"/>
              </a:ext>
            </a:extLst>
          </p:cNvPr>
          <p:cNvSpPr/>
          <p:nvPr/>
        </p:nvSpPr>
        <p:spPr>
          <a:xfrm>
            <a:off x="7431314" y="3723090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</a:t>
            </a:r>
          </a:p>
        </p:txBody>
      </p:sp>
      <p:sp>
        <p:nvSpPr>
          <p:cNvPr id="56" name="右中括号 55">
            <a:extLst>
              <a:ext uri="{FF2B5EF4-FFF2-40B4-BE49-F238E27FC236}">
                <a16:creationId xmlns:a16="http://schemas.microsoft.com/office/drawing/2014/main" id="{7AC453ED-78B2-4BB8-8A35-46363A4A230E}"/>
              </a:ext>
            </a:extLst>
          </p:cNvPr>
          <p:cNvSpPr/>
          <p:nvPr/>
        </p:nvSpPr>
        <p:spPr>
          <a:xfrm rot="5400000">
            <a:off x="7838131" y="2593767"/>
            <a:ext cx="204264" cy="1906126"/>
          </a:xfrm>
          <a:prstGeom prst="rightBracket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图文框 50">
            <a:extLst>
              <a:ext uri="{FF2B5EF4-FFF2-40B4-BE49-F238E27FC236}">
                <a16:creationId xmlns:a16="http://schemas.microsoft.com/office/drawing/2014/main" id="{CF56A1B8-B671-406D-9021-C5FFA3C5B045}"/>
              </a:ext>
            </a:extLst>
          </p:cNvPr>
          <p:cNvSpPr/>
          <p:nvPr/>
        </p:nvSpPr>
        <p:spPr>
          <a:xfrm>
            <a:off x="5752451" y="1491683"/>
            <a:ext cx="5756092" cy="3029527"/>
          </a:xfrm>
          <a:prstGeom prst="frame">
            <a:avLst>
              <a:gd name="adj1" fmla="val 11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9723A4B-8320-44FE-B8C8-4E902606FC79}"/>
              </a:ext>
            </a:extLst>
          </p:cNvPr>
          <p:cNvCxnSpPr>
            <a:stCxn id="49" idx="0"/>
            <a:endCxn id="51" idx="2"/>
          </p:cNvCxnSpPr>
          <p:nvPr/>
        </p:nvCxnSpPr>
        <p:spPr>
          <a:xfrm flipV="1">
            <a:off x="8630497" y="4521210"/>
            <a:ext cx="0" cy="769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086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7B941A2C-CCD3-427C-92CC-B1E90353DF17}"/>
              </a:ext>
            </a:extLst>
          </p:cNvPr>
          <p:cNvSpPr/>
          <p:nvPr/>
        </p:nvSpPr>
        <p:spPr>
          <a:xfrm>
            <a:off x="459071" y="393700"/>
            <a:ext cx="11273858" cy="6070600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A40CD9-B400-4053-B1A3-E4F42BFFED35}"/>
              </a:ext>
            </a:extLst>
          </p:cNvPr>
          <p:cNvSpPr/>
          <p:nvPr/>
        </p:nvSpPr>
        <p:spPr>
          <a:xfrm>
            <a:off x="7900569" y="4221745"/>
            <a:ext cx="1283854" cy="5371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2DCD029-E5AB-4CB1-84B0-0E80DF6310FE}"/>
              </a:ext>
            </a:extLst>
          </p:cNvPr>
          <p:cNvSpPr/>
          <p:nvPr/>
        </p:nvSpPr>
        <p:spPr>
          <a:xfrm>
            <a:off x="3176922" y="4221745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订单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64111C1-95EF-4CF2-AC6D-041DF32BD492}"/>
              </a:ext>
            </a:extLst>
          </p:cNvPr>
          <p:cNvSpPr/>
          <p:nvPr/>
        </p:nvSpPr>
        <p:spPr>
          <a:xfrm>
            <a:off x="3888129" y="760850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</a:t>
            </a:r>
            <a:r>
              <a:rPr lang="en-US" altLang="zh-CN" sz="1600" dirty="0"/>
              <a:t>(</a:t>
            </a:r>
            <a:r>
              <a:rPr lang="zh-CN" altLang="en-US" sz="1600" dirty="0"/>
              <a:t>卖家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CA9E365-EBBD-469E-8041-566B83F60DD7}"/>
              </a:ext>
            </a:extLst>
          </p:cNvPr>
          <p:cNvSpPr/>
          <p:nvPr/>
        </p:nvSpPr>
        <p:spPr>
          <a:xfrm>
            <a:off x="2422667" y="760850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</a:t>
            </a:r>
            <a:r>
              <a:rPr lang="en-US" altLang="zh-CN" sz="1600" dirty="0"/>
              <a:t>(</a:t>
            </a:r>
            <a:r>
              <a:rPr lang="zh-CN" altLang="en-US" sz="1600" dirty="0"/>
              <a:t>买家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4DF4240-E190-4789-BF17-ED43439E45C6}"/>
              </a:ext>
            </a:extLst>
          </p:cNvPr>
          <p:cNvSpPr/>
          <p:nvPr/>
        </p:nvSpPr>
        <p:spPr>
          <a:xfrm>
            <a:off x="7900569" y="1416633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商品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5D3C0E3-AF77-430F-95BB-7B5EB8C27119}"/>
              </a:ext>
            </a:extLst>
          </p:cNvPr>
          <p:cNvSpPr/>
          <p:nvPr/>
        </p:nvSpPr>
        <p:spPr>
          <a:xfrm>
            <a:off x="3176922" y="1416633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3DB0D8F-6ED9-4A98-B0F3-4C0186A14680}"/>
              </a:ext>
            </a:extLst>
          </p:cNvPr>
          <p:cNvSpPr txBox="1"/>
          <p:nvPr/>
        </p:nvSpPr>
        <p:spPr>
          <a:xfrm>
            <a:off x="10317157" y="3937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问题分解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1C2C95-12DF-4222-87E6-616AA8DBAB89}"/>
              </a:ext>
            </a:extLst>
          </p:cNvPr>
          <p:cNvSpPr txBox="1"/>
          <p:nvPr/>
        </p:nvSpPr>
        <p:spPr>
          <a:xfrm>
            <a:off x="5706256" y="277312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功能？</a:t>
            </a:r>
          </a:p>
        </p:txBody>
      </p:sp>
    </p:spTree>
    <p:extLst>
      <p:ext uri="{BB962C8B-B14F-4D97-AF65-F5344CB8AC3E}">
        <p14:creationId xmlns:p14="http://schemas.microsoft.com/office/powerpoint/2010/main" val="2070443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7B941A2C-CCD3-427C-92CC-B1E90353DF17}"/>
              </a:ext>
            </a:extLst>
          </p:cNvPr>
          <p:cNvSpPr/>
          <p:nvPr/>
        </p:nvSpPr>
        <p:spPr>
          <a:xfrm>
            <a:off x="459071" y="393700"/>
            <a:ext cx="11273858" cy="6070600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2DCD029-E5AB-4CB1-84B0-0E80DF6310FE}"/>
              </a:ext>
            </a:extLst>
          </p:cNvPr>
          <p:cNvSpPr/>
          <p:nvPr/>
        </p:nvSpPr>
        <p:spPr>
          <a:xfrm>
            <a:off x="2894460" y="5397737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订单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64111C1-95EF-4CF2-AC6D-041DF32BD492}"/>
              </a:ext>
            </a:extLst>
          </p:cNvPr>
          <p:cNvSpPr/>
          <p:nvPr/>
        </p:nvSpPr>
        <p:spPr>
          <a:xfrm>
            <a:off x="5559946" y="2851606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</a:t>
            </a:r>
            <a:r>
              <a:rPr lang="en-US" altLang="zh-CN" sz="1600" dirty="0"/>
              <a:t>(</a:t>
            </a:r>
            <a:r>
              <a:rPr lang="zh-CN" altLang="en-US" sz="1600" dirty="0"/>
              <a:t>卖家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CA9E365-EBBD-469E-8041-566B83F60DD7}"/>
              </a:ext>
            </a:extLst>
          </p:cNvPr>
          <p:cNvSpPr/>
          <p:nvPr/>
        </p:nvSpPr>
        <p:spPr>
          <a:xfrm>
            <a:off x="5568369" y="3999348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</a:t>
            </a:r>
            <a:r>
              <a:rPr lang="en-US" altLang="zh-CN" sz="1600" dirty="0"/>
              <a:t>(</a:t>
            </a:r>
            <a:r>
              <a:rPr lang="zh-CN" altLang="en-US" sz="1600" dirty="0"/>
              <a:t>买家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4DF4240-E190-4789-BF17-ED43439E45C6}"/>
              </a:ext>
            </a:extLst>
          </p:cNvPr>
          <p:cNvSpPr/>
          <p:nvPr/>
        </p:nvSpPr>
        <p:spPr>
          <a:xfrm>
            <a:off x="5575347" y="3407668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个人信息管理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5D3C0E3-AF77-430F-95BB-7B5EB8C27119}"/>
              </a:ext>
            </a:extLst>
          </p:cNvPr>
          <p:cNvSpPr/>
          <p:nvPr/>
        </p:nvSpPr>
        <p:spPr>
          <a:xfrm>
            <a:off x="1952858" y="3392473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3DB0D8F-6ED9-4A98-B0F3-4C0186A14680}"/>
              </a:ext>
            </a:extLst>
          </p:cNvPr>
          <p:cNvSpPr txBox="1"/>
          <p:nvPr/>
        </p:nvSpPr>
        <p:spPr>
          <a:xfrm>
            <a:off x="10317157" y="3937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问题分解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1C2C95-12DF-4222-87E6-616AA8DBAB89}"/>
              </a:ext>
            </a:extLst>
          </p:cNvPr>
          <p:cNvSpPr txBox="1"/>
          <p:nvPr/>
        </p:nvSpPr>
        <p:spPr>
          <a:xfrm>
            <a:off x="606234" y="122712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基于功能进行分解：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A40CD9-B400-4053-B1A3-E4F42BFFED35}"/>
              </a:ext>
            </a:extLst>
          </p:cNvPr>
          <p:cNvSpPr/>
          <p:nvPr/>
        </p:nvSpPr>
        <p:spPr>
          <a:xfrm>
            <a:off x="1610606" y="1721749"/>
            <a:ext cx="1283854" cy="5371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EBE83B-A203-4906-8412-B08BA2B56F19}"/>
              </a:ext>
            </a:extLst>
          </p:cNvPr>
          <p:cNvSpPr txBox="1"/>
          <p:nvPr/>
        </p:nvSpPr>
        <p:spPr>
          <a:xfrm>
            <a:off x="2894460" y="1726043"/>
            <a:ext cx="3744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查看所有用户 </a:t>
            </a:r>
            <a:r>
              <a:rPr lang="en-US" altLang="zh-CN" sz="1400" dirty="0"/>
              <a:t>2.</a:t>
            </a:r>
            <a:r>
              <a:rPr lang="zh-CN" altLang="en-US" sz="1400" dirty="0"/>
              <a:t>删除用户 </a:t>
            </a:r>
            <a:r>
              <a:rPr lang="en-US" altLang="zh-CN" sz="1400" dirty="0"/>
              <a:t>3.</a:t>
            </a:r>
            <a:r>
              <a:rPr lang="zh-CN" altLang="en-US" sz="1400" dirty="0"/>
              <a:t>查看所有商品 </a:t>
            </a:r>
            <a:endParaRPr lang="en-US" altLang="zh-CN" sz="1400" dirty="0"/>
          </a:p>
          <a:p>
            <a:r>
              <a:rPr lang="en-US" altLang="zh-CN" sz="1400" dirty="0"/>
              <a:t>4.</a:t>
            </a:r>
            <a:r>
              <a:rPr lang="zh-CN" altLang="en-US" sz="1400" dirty="0"/>
              <a:t>搜索商品 </a:t>
            </a:r>
            <a:r>
              <a:rPr lang="en-US" altLang="zh-CN" sz="1400" dirty="0"/>
              <a:t>5.</a:t>
            </a:r>
            <a:r>
              <a:rPr lang="zh-CN" altLang="en-US" sz="1400" dirty="0"/>
              <a:t>下架商品 </a:t>
            </a:r>
            <a:r>
              <a:rPr lang="en-US" altLang="zh-CN" sz="1400" dirty="0"/>
              <a:t>6.</a:t>
            </a:r>
            <a:r>
              <a:rPr lang="zh-CN" altLang="en-US" sz="1400" dirty="0"/>
              <a:t>查看所有订单 </a:t>
            </a:r>
            <a:r>
              <a:rPr lang="en-US" altLang="zh-CN" sz="1400" dirty="0"/>
              <a:t>7.</a:t>
            </a:r>
            <a:r>
              <a:rPr lang="zh-CN" altLang="en-US" sz="1400" dirty="0"/>
              <a:t>注销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108500-F296-4BE2-AF7B-A23C3AB5B351}"/>
              </a:ext>
            </a:extLst>
          </p:cNvPr>
          <p:cNvSpPr txBox="1"/>
          <p:nvPr/>
        </p:nvSpPr>
        <p:spPr>
          <a:xfrm>
            <a:off x="3081925" y="3399834"/>
            <a:ext cx="2299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我是买家 </a:t>
            </a:r>
            <a:r>
              <a:rPr lang="en-US" altLang="zh-CN" sz="1400" dirty="0"/>
              <a:t>2.</a:t>
            </a:r>
            <a:r>
              <a:rPr lang="zh-CN" altLang="en-US" sz="1400" dirty="0"/>
              <a:t>我是卖家 </a:t>
            </a:r>
            <a:endParaRPr lang="en-US" altLang="zh-CN" sz="1400" dirty="0"/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个人信息管理 </a:t>
            </a:r>
            <a:r>
              <a:rPr lang="en-US" altLang="zh-CN" sz="1400" dirty="0"/>
              <a:t>4.</a:t>
            </a:r>
            <a:r>
              <a:rPr lang="zh-CN" altLang="en-US" sz="1400" dirty="0"/>
              <a:t>注销登录</a:t>
            </a:r>
          </a:p>
        </p:txBody>
      </p:sp>
      <p:sp>
        <p:nvSpPr>
          <p:cNvPr id="6" name="右中括号 5">
            <a:extLst>
              <a:ext uri="{FF2B5EF4-FFF2-40B4-BE49-F238E27FC236}">
                <a16:creationId xmlns:a16="http://schemas.microsoft.com/office/drawing/2014/main" id="{BA4C7C50-FD01-4CAA-92CC-AD7A458E360C}"/>
              </a:ext>
            </a:extLst>
          </p:cNvPr>
          <p:cNvSpPr/>
          <p:nvPr/>
        </p:nvSpPr>
        <p:spPr>
          <a:xfrm flipH="1">
            <a:off x="5329881" y="3087177"/>
            <a:ext cx="230910" cy="1145309"/>
          </a:xfrm>
          <a:prstGeom prst="rightBracket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1DDC4B7-A054-42B2-93F1-3568558160A7}"/>
              </a:ext>
            </a:extLst>
          </p:cNvPr>
          <p:cNvSpPr txBox="1"/>
          <p:nvPr/>
        </p:nvSpPr>
        <p:spPr>
          <a:xfrm>
            <a:off x="6631211" y="3967112"/>
            <a:ext cx="3969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搜索商品 </a:t>
            </a:r>
            <a:r>
              <a:rPr lang="en-US" altLang="zh-CN" sz="1400" dirty="0"/>
              <a:t>2.</a:t>
            </a:r>
            <a:r>
              <a:rPr lang="zh-CN" altLang="en-US" sz="1400" dirty="0"/>
              <a:t>查看商品列表 </a:t>
            </a:r>
            <a:r>
              <a:rPr lang="en-US" altLang="zh-CN" sz="1400" dirty="0"/>
              <a:t>3.</a:t>
            </a:r>
            <a:r>
              <a:rPr lang="zh-CN" altLang="en-US" sz="1400" dirty="0"/>
              <a:t>查看商品详细信息 </a:t>
            </a:r>
            <a:endParaRPr lang="en-US" altLang="zh-CN" sz="1400" dirty="0"/>
          </a:p>
          <a:p>
            <a:r>
              <a:rPr lang="en-US" altLang="zh-CN" sz="1400" dirty="0"/>
              <a:t>4.</a:t>
            </a:r>
            <a:r>
              <a:rPr lang="zh-CN" altLang="en-US" sz="1400" dirty="0"/>
              <a:t>购买商品 </a:t>
            </a:r>
            <a:r>
              <a:rPr lang="en-US" altLang="zh-CN" sz="1400" dirty="0"/>
              <a:t>5.</a:t>
            </a:r>
            <a:r>
              <a:rPr lang="zh-CN" altLang="en-US" sz="1400" dirty="0"/>
              <a:t>查看历史订单 </a:t>
            </a:r>
            <a:r>
              <a:rPr lang="en-US" altLang="zh-CN" sz="1400" dirty="0"/>
              <a:t>6.</a:t>
            </a:r>
            <a:r>
              <a:rPr lang="zh-CN" altLang="en-US" sz="1400" dirty="0"/>
              <a:t>返回用户主界面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31A45C-0372-48F2-882D-2BB00C94B795}"/>
              </a:ext>
            </a:extLst>
          </p:cNvPr>
          <p:cNvSpPr txBox="1"/>
          <p:nvPr/>
        </p:nvSpPr>
        <p:spPr>
          <a:xfrm>
            <a:off x="6674457" y="2821746"/>
            <a:ext cx="3789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发布商品 </a:t>
            </a:r>
            <a:r>
              <a:rPr lang="en-US" altLang="zh-CN" sz="1400" dirty="0"/>
              <a:t>2.</a:t>
            </a:r>
            <a:r>
              <a:rPr lang="zh-CN" altLang="en-US" sz="1400" dirty="0"/>
              <a:t>查看已发布商品 </a:t>
            </a:r>
            <a:r>
              <a:rPr lang="en-US" altLang="zh-CN" sz="1400" dirty="0"/>
              <a:t>3.</a:t>
            </a:r>
            <a:r>
              <a:rPr lang="zh-CN" altLang="en-US" sz="1400" dirty="0"/>
              <a:t>修改商品信息 </a:t>
            </a:r>
            <a:endParaRPr lang="en-US" altLang="zh-CN" sz="1400" dirty="0"/>
          </a:p>
          <a:p>
            <a:r>
              <a:rPr lang="en-US" altLang="zh-CN" sz="1400" dirty="0"/>
              <a:t>4.</a:t>
            </a:r>
            <a:r>
              <a:rPr lang="zh-CN" altLang="en-US" sz="1400" dirty="0"/>
              <a:t>下架商品 </a:t>
            </a:r>
            <a:r>
              <a:rPr lang="en-US" altLang="zh-CN" sz="1400" dirty="0"/>
              <a:t>5.</a:t>
            </a:r>
            <a:r>
              <a:rPr lang="zh-CN" altLang="en-US" sz="1400" dirty="0"/>
              <a:t>查看历史订单 </a:t>
            </a:r>
            <a:r>
              <a:rPr lang="en-US" altLang="zh-CN" sz="1400" dirty="0"/>
              <a:t>6.</a:t>
            </a:r>
            <a:r>
              <a:rPr lang="zh-CN" altLang="en-US" sz="1400" dirty="0"/>
              <a:t>返回用户主界面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2730B65-F4FF-4F1C-A013-403AC93382E8}"/>
              </a:ext>
            </a:extLst>
          </p:cNvPr>
          <p:cNvSpPr txBox="1"/>
          <p:nvPr/>
        </p:nvSpPr>
        <p:spPr>
          <a:xfrm>
            <a:off x="6704414" y="3471723"/>
            <a:ext cx="3924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查看信息 </a:t>
            </a:r>
            <a:r>
              <a:rPr lang="en-US" altLang="zh-CN" sz="1400" dirty="0"/>
              <a:t>2.</a:t>
            </a:r>
            <a:r>
              <a:rPr lang="zh-CN" altLang="en-US" sz="1400" dirty="0"/>
              <a:t>修改信息 </a:t>
            </a:r>
            <a:r>
              <a:rPr lang="en-US" altLang="zh-CN" sz="1400" dirty="0"/>
              <a:t>3.</a:t>
            </a:r>
            <a:r>
              <a:rPr lang="zh-CN" altLang="en-US" sz="1400" dirty="0"/>
              <a:t>充值 </a:t>
            </a:r>
            <a:r>
              <a:rPr lang="en-US" altLang="zh-CN" sz="1400" dirty="0"/>
              <a:t>4.</a:t>
            </a:r>
            <a:r>
              <a:rPr lang="zh-CN" altLang="en-US" sz="1400" dirty="0"/>
              <a:t>返回用户主界面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B8D8F09-D96F-4E2D-A89B-2AE04C5752EC}"/>
              </a:ext>
            </a:extLst>
          </p:cNvPr>
          <p:cNvSpPr/>
          <p:nvPr/>
        </p:nvSpPr>
        <p:spPr>
          <a:xfrm>
            <a:off x="4266441" y="5397736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商品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E34A464-0B58-4569-9E5C-ADC2BEC8738A}"/>
              </a:ext>
            </a:extLst>
          </p:cNvPr>
          <p:cNvSpPr/>
          <p:nvPr/>
        </p:nvSpPr>
        <p:spPr>
          <a:xfrm>
            <a:off x="9591586" y="5397736"/>
            <a:ext cx="1114511" cy="4662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用户界面</a:t>
            </a:r>
          </a:p>
        </p:txBody>
      </p:sp>
      <p:sp>
        <p:nvSpPr>
          <p:cNvPr id="21" name="右中括号 20">
            <a:extLst>
              <a:ext uri="{FF2B5EF4-FFF2-40B4-BE49-F238E27FC236}">
                <a16:creationId xmlns:a16="http://schemas.microsoft.com/office/drawing/2014/main" id="{B91ECDDC-6D12-4BD8-9439-9A36FD37DA85}"/>
              </a:ext>
            </a:extLst>
          </p:cNvPr>
          <p:cNvSpPr/>
          <p:nvPr/>
        </p:nvSpPr>
        <p:spPr>
          <a:xfrm rot="5400000" flipH="1" flipV="1">
            <a:off x="4010036" y="4709626"/>
            <a:ext cx="230910" cy="1145309"/>
          </a:xfrm>
          <a:prstGeom prst="rightBracket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246DC88-F6E9-48E0-B588-4F92AE525EDA}"/>
              </a:ext>
            </a:extLst>
          </p:cNvPr>
          <p:cNvSpPr txBox="1"/>
          <p:nvPr/>
        </p:nvSpPr>
        <p:spPr>
          <a:xfrm>
            <a:off x="3674085" y="48590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数据存储</a:t>
            </a:r>
          </a:p>
        </p:txBody>
      </p:sp>
      <p:sp>
        <p:nvSpPr>
          <p:cNvPr id="25" name="右中括号 24">
            <a:extLst>
              <a:ext uri="{FF2B5EF4-FFF2-40B4-BE49-F238E27FC236}">
                <a16:creationId xmlns:a16="http://schemas.microsoft.com/office/drawing/2014/main" id="{60FBD55C-D2C1-4B1E-A4C2-E761241775CC}"/>
              </a:ext>
            </a:extLst>
          </p:cNvPr>
          <p:cNvSpPr/>
          <p:nvPr/>
        </p:nvSpPr>
        <p:spPr>
          <a:xfrm flipH="1">
            <a:off x="1149209" y="1938047"/>
            <a:ext cx="281558" cy="1935896"/>
          </a:xfrm>
          <a:prstGeom prst="rightBracket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43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E5C4EB2C-F819-4330-BF29-0B01205B8A38}"/>
              </a:ext>
            </a:extLst>
          </p:cNvPr>
          <p:cNvGrpSpPr/>
          <p:nvPr/>
        </p:nvGrpSpPr>
        <p:grpSpPr>
          <a:xfrm>
            <a:off x="459070" y="393700"/>
            <a:ext cx="11273859" cy="6070600"/>
            <a:chOff x="459070" y="287020"/>
            <a:chExt cx="11273859" cy="6070600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771ACCE0-1EDC-4B9C-B50F-D0A5785C4FB9}"/>
                </a:ext>
              </a:extLst>
            </p:cNvPr>
            <p:cNvSpPr/>
            <p:nvPr/>
          </p:nvSpPr>
          <p:spPr>
            <a:xfrm>
              <a:off x="459070" y="287020"/>
              <a:ext cx="11273859" cy="6070600"/>
            </a:xfrm>
            <a:custGeom>
              <a:avLst/>
              <a:gdLst>
                <a:gd name="connsiteX0" fmla="*/ 0 w 11273859"/>
                <a:gd name="connsiteY0" fmla="*/ 0 h 6070600"/>
                <a:gd name="connsiteX1" fmla="*/ 11273859 w 11273859"/>
                <a:gd name="connsiteY1" fmla="*/ 0 h 6070600"/>
                <a:gd name="connsiteX2" fmla="*/ 11273859 w 11273859"/>
                <a:gd name="connsiteY2" fmla="*/ 6070600 h 6070600"/>
                <a:gd name="connsiteX3" fmla="*/ 0 w 11273859"/>
                <a:gd name="connsiteY3" fmla="*/ 6070600 h 6070600"/>
                <a:gd name="connsiteX4" fmla="*/ 0 w 11273859"/>
                <a:gd name="connsiteY4" fmla="*/ 4839856 h 6070600"/>
                <a:gd name="connsiteX5" fmla="*/ 804706 w 11273859"/>
                <a:gd name="connsiteY5" fmla="*/ 5660381 h 6070600"/>
                <a:gd name="connsiteX6" fmla="*/ 1856813 w 11273859"/>
                <a:gd name="connsiteY6" fmla="*/ 5670622 h 6070600"/>
                <a:gd name="connsiteX7" fmla="*/ 3981443 w 11273859"/>
                <a:gd name="connsiteY7" fmla="*/ 3586954 h 6070600"/>
                <a:gd name="connsiteX8" fmla="*/ 3991684 w 11273859"/>
                <a:gd name="connsiteY8" fmla="*/ 2534847 h 6070600"/>
                <a:gd name="connsiteX9" fmla="*/ 1908016 w 11273859"/>
                <a:gd name="connsiteY9" fmla="*/ 410217 h 6070600"/>
                <a:gd name="connsiteX10" fmla="*/ 855909 w 11273859"/>
                <a:gd name="connsiteY10" fmla="*/ 399976 h 6070600"/>
                <a:gd name="connsiteX11" fmla="*/ 0 w 11273859"/>
                <a:gd name="connsiteY11" fmla="*/ 1239383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73859" h="6070600">
                  <a:moveTo>
                    <a:pt x="0" y="0"/>
                  </a:moveTo>
                  <a:lnTo>
                    <a:pt x="11273859" y="0"/>
                  </a:lnTo>
                  <a:lnTo>
                    <a:pt x="11273859" y="6070600"/>
                  </a:lnTo>
                  <a:lnTo>
                    <a:pt x="0" y="6070600"/>
                  </a:lnTo>
                  <a:lnTo>
                    <a:pt x="0" y="4839856"/>
                  </a:lnTo>
                  <a:lnTo>
                    <a:pt x="804706" y="5660381"/>
                  </a:lnTo>
                  <a:cubicBezTo>
                    <a:pt x="1092409" y="5953740"/>
                    <a:pt x="1563453" y="5958325"/>
                    <a:pt x="1856813" y="5670622"/>
                  </a:cubicBezTo>
                  <a:lnTo>
                    <a:pt x="3981443" y="3586954"/>
                  </a:lnTo>
                  <a:cubicBezTo>
                    <a:pt x="4274802" y="3299250"/>
                    <a:pt x="4279387" y="2828206"/>
                    <a:pt x="3991684" y="2534847"/>
                  </a:cubicBezTo>
                  <a:lnTo>
                    <a:pt x="1908016" y="410217"/>
                  </a:lnTo>
                  <a:cubicBezTo>
                    <a:pt x="1620312" y="116857"/>
                    <a:pt x="1149269" y="112272"/>
                    <a:pt x="855909" y="399976"/>
                  </a:cubicBezTo>
                  <a:lnTo>
                    <a:pt x="0" y="1239383"/>
                  </a:lnTo>
                  <a:close/>
                </a:path>
              </a:pathLst>
            </a:custGeom>
            <a:solidFill>
              <a:schemeClr val="bg1">
                <a:lumMod val="85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图文框 12">
              <a:extLst>
                <a:ext uri="{FF2B5EF4-FFF2-40B4-BE49-F238E27FC236}">
                  <a16:creationId xmlns:a16="http://schemas.microsoft.com/office/drawing/2014/main" id="{D98A3906-A51D-469C-9AAB-D247479BEAF2}"/>
                </a:ext>
              </a:extLst>
            </p:cNvPr>
            <p:cNvSpPr/>
            <p:nvPr/>
          </p:nvSpPr>
          <p:spPr>
            <a:xfrm rot="2535295">
              <a:off x="943269" y="1448677"/>
              <a:ext cx="3747285" cy="3747285"/>
            </a:xfrm>
            <a:prstGeom prst="frame">
              <a:avLst>
                <a:gd name="adj1" fmla="val 808"/>
              </a:avLst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9C1FAA5-C0AB-4399-90FF-2756B6E2E70D}"/>
                </a:ext>
              </a:extLst>
            </p:cNvPr>
            <p:cNvSpPr txBox="1"/>
            <p:nvPr/>
          </p:nvSpPr>
          <p:spPr>
            <a:xfrm>
              <a:off x="1432557" y="2860654"/>
              <a:ext cx="20313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</a:rPr>
                <a:t>Part 2</a:t>
              </a:r>
              <a:endParaRPr lang="zh-CN" altLang="en-US" sz="5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48EBFA18-5D9E-402C-B520-3E23DC756F3B}"/>
              </a:ext>
            </a:extLst>
          </p:cNvPr>
          <p:cNvSpPr txBox="1"/>
          <p:nvPr/>
        </p:nvSpPr>
        <p:spPr>
          <a:xfrm>
            <a:off x="8805525" y="451799"/>
            <a:ext cx="292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DA2161D-1713-4B6F-8518-E854F3164E18}"/>
              </a:ext>
            </a:extLst>
          </p:cNvPr>
          <p:cNvSpPr txBox="1"/>
          <p:nvPr/>
        </p:nvSpPr>
        <p:spPr>
          <a:xfrm>
            <a:off x="6728400" y="307505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过程抽象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058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7B941A2C-CCD3-427C-92CC-B1E90353DF17}"/>
              </a:ext>
            </a:extLst>
          </p:cNvPr>
          <p:cNvSpPr/>
          <p:nvPr/>
        </p:nvSpPr>
        <p:spPr>
          <a:xfrm>
            <a:off x="459071" y="393700"/>
            <a:ext cx="11273858" cy="6070600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26EB0A1-D482-4E90-937A-131898F556B4}"/>
              </a:ext>
            </a:extLst>
          </p:cNvPr>
          <p:cNvSpPr txBox="1"/>
          <p:nvPr/>
        </p:nvSpPr>
        <p:spPr>
          <a:xfrm>
            <a:off x="8805525" y="451799"/>
            <a:ext cx="292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A59416-CB9E-4A5D-8962-EE8C44AEE465}"/>
              </a:ext>
            </a:extLst>
          </p:cNvPr>
          <p:cNvSpPr txBox="1"/>
          <p:nvPr/>
        </p:nvSpPr>
        <p:spPr>
          <a:xfrm>
            <a:off x="7504499" y="3136612"/>
            <a:ext cx="4107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用户、商品、订单使用结构体，</a:t>
            </a:r>
            <a:endParaRPr lang="en-US" altLang="zh-CN" sz="1600" dirty="0"/>
          </a:p>
          <a:p>
            <a:r>
              <a:rPr lang="zh-CN" altLang="en-US" sz="1600" dirty="0"/>
              <a:t>数据处理和使用主要依赖于链表</a:t>
            </a:r>
            <a:r>
              <a:rPr lang="en-US" altLang="zh-CN" sz="1600" dirty="0"/>
              <a:t>/</a:t>
            </a:r>
            <a:r>
              <a:rPr lang="zh-CN" altLang="en-US" sz="1600" dirty="0"/>
              <a:t>指针数组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2B1EAD24-DA3D-446C-B2C6-9265330D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428" y="5181600"/>
            <a:ext cx="2080127" cy="1235075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F255C077-5A62-43F8-BD61-A4C2A0A7C5C0}"/>
              </a:ext>
            </a:extLst>
          </p:cNvPr>
          <p:cNvSpPr txBox="1"/>
          <p:nvPr/>
        </p:nvSpPr>
        <p:spPr>
          <a:xfrm>
            <a:off x="7534729" y="5506749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各种过程、功能实现</a:t>
            </a:r>
            <a:endParaRPr lang="en-US" altLang="zh-CN" sz="1600" dirty="0"/>
          </a:p>
          <a:p>
            <a:pPr algn="r"/>
            <a:r>
              <a:rPr lang="zh-CN" altLang="en-US" sz="1600" dirty="0"/>
              <a:t>则依赖于函数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97A36B-70A7-4A88-9A12-F118FF0F2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38" y="451799"/>
            <a:ext cx="6937409" cy="544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06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2184</Words>
  <Application>Microsoft Office PowerPoint</Application>
  <PresentationFormat>宽屏</PresentationFormat>
  <Paragraphs>453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亚晨</dc:creator>
  <cp:lastModifiedBy>亚晨</cp:lastModifiedBy>
  <cp:revision>29</cp:revision>
  <dcterms:created xsi:type="dcterms:W3CDTF">2021-03-28T08:15:09Z</dcterms:created>
  <dcterms:modified xsi:type="dcterms:W3CDTF">2021-06-19T04:03:52Z</dcterms:modified>
</cp:coreProperties>
</file>