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1" r:id="rId9"/>
    <p:sldId id="267" r:id="rId10"/>
    <p:sldId id="268" r:id="rId11"/>
    <p:sldId id="263" r:id="rId12"/>
    <p:sldId id="26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&amp;目录" id="{77C25368-D385-4E32-93A3-6D37F4EF9785}">
          <p14:sldIdLst>
            <p14:sldId id="256"/>
            <p14:sldId id="257"/>
          </p14:sldIdLst>
        </p14:section>
        <p14:section name="需求分析" id="{189FEE48-FB12-4974-8836-1ED32790A625}">
          <p14:sldIdLst>
            <p14:sldId id="258"/>
          </p14:sldIdLst>
        </p14:section>
        <p14:section name="问题分解" id="{CBA77A3D-EF46-4A01-8C0A-D9ADBC416148}">
          <p14:sldIdLst>
            <p14:sldId id="259"/>
            <p14:sldId id="264"/>
          </p14:sldIdLst>
        </p14:section>
        <p14:section name="功能实现&amp;数据结构" id="{ADCA3EF2-C47A-4083-AA33-2CEAC7D2375C}">
          <p14:sldIdLst>
            <p14:sldId id="260"/>
            <p14:sldId id="266"/>
          </p14:sldIdLst>
        </p14:section>
        <p14:section name="核心设计" id="{D605DA69-01B9-4A8E-A479-D0FA7D193026}">
          <p14:sldIdLst>
            <p14:sldId id="261"/>
          </p14:sldIdLst>
        </p14:section>
        <p14:section name="模块化" id="{0A2378EB-3851-424A-8E7F-F4481BEA5E83}">
          <p14:sldIdLst>
            <p14:sldId id="267"/>
            <p14:sldId id="268"/>
          </p14:sldIdLst>
        </p14:section>
        <p14:section name="拓展功能&amp;用户手册" id="{A3788BFC-5915-4FED-8860-547B53A8BF15}">
          <p14:sldIdLst>
            <p14:sldId id="263"/>
            <p14:sldId id="269"/>
          </p14:sldIdLst>
        </p14:section>
        <p14:section name="结尾" id="{A11F292C-6296-4FB8-A723-C0253395F58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8F8"/>
    <a:srgbClr val="941B60"/>
    <a:srgbClr val="E81860"/>
    <a:srgbClr val="38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46B9-488C-46EA-846B-CBAB9D6E8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6A39B-4FA2-4D3C-8922-C30D2A59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B2793-25AE-4DA8-8C19-5947BA4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68A33-B855-4D8F-9049-35C6994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3062C-5F0A-412C-9BE8-AF3D1DFD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7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5441-03C2-4707-99AB-44D66DD3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9B3DA-89B5-4740-8935-08AE6BAC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07F69-CBD3-4D21-8B53-F2E5A14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AE6FC-C21C-42C7-AF14-B1154A8A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D3963-36AB-44E8-BAB3-142B4CA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CB13F-9F76-4D19-A53F-380209EEB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32E2F-572C-4680-A9D7-852E9465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6FA44-8D07-421F-BFA8-70B19E2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2661A-32B3-4888-A922-3E1D3E13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27D29-6061-4FF8-BBE2-C4AB32C8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2C9B-0B86-404D-8FC1-70D97F01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53AD1-2CBF-4ED7-8E88-97A84E26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DEAA2-9DE6-4965-9D20-D608BD7B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07891-6232-415F-BDA6-BC2A19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691E-D5E8-48E5-A9F5-0F0B5432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40B3-F2AE-43C6-BB79-6A68BFB8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EC728-5DA9-486D-97AC-3A8C44DF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A3D60-8800-4A4B-8C67-A8A8608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DB09E-83B4-49FB-8B7E-DB0C87ED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CAC00-592C-46B7-AD20-A0C0260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2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40D0-CF18-486F-A892-B8AE323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FDAF9-2AAB-4413-8510-A95845A5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3FD66-ED37-48D5-8E2D-C7B583B4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B2BDC-26AB-40EF-84A2-4D5FBD9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2AA37-32D5-4433-BD3B-AB2248E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A9422-3656-4ABA-A74C-F99DD67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4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8A9FB-2CD1-4022-8B89-EA9FE925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98DE6-CD04-4563-87B6-A1DAC3F4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0D3D7-507C-40C4-9A7A-17EA4ECA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4C371-663C-4EE9-B022-BF6AF3146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4AA1B-E29A-47A2-98EA-E8B1232A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9E117-98BD-4102-BB70-AF2C5EE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F064F-36F0-4C7C-BE5D-FE8479E1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488E55-7C1B-4583-93CC-7E08BB96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9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0672-3205-454D-B19B-F5FFD66A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9C5AD-FFDE-4D17-A7CF-8A58C3A9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674A7-AE1D-4B1B-A508-3FD4B273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6B45C-8B29-4EE1-BC84-291058A4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4F2CD-40C7-4A27-83FB-484B2946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043B85-2D44-4A0A-9598-87535DF5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BDF93-2A73-48C5-850D-11A3F43C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AD927-38B2-4E2F-B5D0-1FDB93C4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E2627-EA1F-48D1-A3E2-C532AFF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0E7DD-1BB5-40AE-A616-0DB99AB0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D1342-84F2-44E7-85A4-DD70DD18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89F1B-2FCF-4214-9B41-D5AE7963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4E91F-56A5-4F01-9CFD-F9FB330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C3082-9876-484E-BC20-F48A73F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0DF7D-9E6A-4548-87C0-2EBBBF04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27DA5-DC12-4EFB-AD6F-F193E3A9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AFD1A-226A-49E6-AA40-FB429563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C42F5-891B-4216-8BC0-F6B20A35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A8B60-25E5-4171-B930-F5F7433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854C4-CE58-46EC-A1E5-52FC2878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6E957-684A-4655-A705-D757B595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0C70F-65D9-4C1D-A032-C86AA7409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EFBD-3F41-4AF0-B053-F93912BD68B9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E6733-ECD3-4A53-AF69-C13E283E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13EC2-395E-4E8F-AC2C-BC92DDDF9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EE36-2087-4A82-81EB-C93DDC68D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1019390" y="129228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Hibna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76554"/>
            <a:ext cx="6108196" cy="3602455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D3C67B-8E40-4852-B8DF-0C4CBF159C69}"/>
              </a:ext>
            </a:extLst>
          </p:cNvPr>
          <p:cNvSpPr txBox="1"/>
          <p:nvPr/>
        </p:nvSpPr>
        <p:spPr>
          <a:xfrm>
            <a:off x="986865" y="2951946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下编程：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命令行交互式数据库系统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1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Part.5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AC62AE-B2C5-4DA0-85A1-C6D8E4EB60DE}"/>
              </a:ext>
            </a:extLst>
          </p:cNvPr>
          <p:cNvSpPr/>
          <p:nvPr/>
        </p:nvSpPr>
        <p:spPr>
          <a:xfrm>
            <a:off x="7730034" y="198967"/>
            <a:ext cx="1486595" cy="490965"/>
          </a:xfrm>
          <a:prstGeom prst="rect">
            <a:avLst/>
          </a:prstGeom>
          <a:solidFill>
            <a:srgbClr val="941B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表操作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/>
              <a:t>Class Methods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9B5D3C-7C9E-47E5-81C9-F351784FF292}"/>
              </a:ext>
            </a:extLst>
          </p:cNvPr>
          <p:cNvSpPr/>
          <p:nvPr/>
        </p:nvSpPr>
        <p:spPr>
          <a:xfrm>
            <a:off x="7382619" y="1325984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2105A65-2469-40A2-9944-5EE3ED48A07C}"/>
              </a:ext>
            </a:extLst>
          </p:cNvPr>
          <p:cNvSpPr/>
          <p:nvPr/>
        </p:nvSpPr>
        <p:spPr>
          <a:xfrm>
            <a:off x="7428223" y="2595336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794F38-4DC8-435B-8133-857108AD647C}"/>
              </a:ext>
            </a:extLst>
          </p:cNvPr>
          <p:cNvSpPr/>
          <p:nvPr/>
        </p:nvSpPr>
        <p:spPr>
          <a:xfrm>
            <a:off x="7428223" y="1960660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TABLES.cpp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展示表格</a:t>
            </a:r>
            <a:endParaRPr lang="zh-CN" altLang="en-US" sz="105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43EF88-7BA8-40F3-8398-D1A3B8CA1A7B}"/>
              </a:ext>
            </a:extLst>
          </p:cNvPr>
          <p:cNvSpPr/>
          <p:nvPr/>
        </p:nvSpPr>
        <p:spPr>
          <a:xfrm>
            <a:off x="5584187" y="1966939"/>
            <a:ext cx="1486595" cy="490965"/>
          </a:xfrm>
          <a:prstGeom prst="rect">
            <a:avLst/>
          </a:prstGeom>
          <a:solidFill>
            <a:srgbClr val="50E8F8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131449-C463-4558-8459-D85F164ED1B3}"/>
              </a:ext>
            </a:extLst>
          </p:cNvPr>
          <p:cNvSpPr/>
          <p:nvPr/>
        </p:nvSpPr>
        <p:spPr>
          <a:xfrm>
            <a:off x="10090919" y="2212422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F1609E-7E5C-4EDC-A95C-219EFB6C337C}"/>
              </a:ext>
            </a:extLst>
          </p:cNvPr>
          <p:cNvSpPr/>
          <p:nvPr/>
        </p:nvSpPr>
        <p:spPr>
          <a:xfrm>
            <a:off x="10090917" y="1033774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插入行数据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0FF91E9-6EA3-48E6-979F-EF1D540AE016}"/>
              </a:ext>
            </a:extLst>
          </p:cNvPr>
          <p:cNvSpPr/>
          <p:nvPr/>
        </p:nvSpPr>
        <p:spPr>
          <a:xfrm>
            <a:off x="10090917" y="453019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3C395E-D90A-4226-B8ED-B7E2B7B657FF}"/>
              </a:ext>
            </a:extLst>
          </p:cNvPr>
          <p:cNvSpPr/>
          <p:nvPr/>
        </p:nvSpPr>
        <p:spPr>
          <a:xfrm>
            <a:off x="10090918" y="1616805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UPDATE.cpp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7E27093-3CDC-4BD7-A289-3FA0EB1F9EF2}"/>
              </a:ext>
            </a:extLst>
          </p:cNvPr>
          <p:cNvSpPr/>
          <p:nvPr/>
        </p:nvSpPr>
        <p:spPr>
          <a:xfrm>
            <a:off x="95054" y="6224798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词法解析器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C4AED1-4171-4DD9-9509-FC99ED72EAB0}"/>
              </a:ext>
            </a:extLst>
          </p:cNvPr>
          <p:cNvSpPr/>
          <p:nvPr/>
        </p:nvSpPr>
        <p:spPr>
          <a:xfrm>
            <a:off x="3354295" y="2741586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General.h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含全局声明</a:t>
            </a:r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367E44-778D-4F80-BE57-46CF1A013B5B}"/>
              </a:ext>
            </a:extLst>
          </p:cNvPr>
          <p:cNvSpPr/>
          <p:nvPr/>
        </p:nvSpPr>
        <p:spPr>
          <a:xfrm>
            <a:off x="5352702" y="689932"/>
            <a:ext cx="1486595" cy="490965"/>
          </a:xfrm>
          <a:prstGeom prst="rect">
            <a:avLst/>
          </a:prstGeom>
          <a:solidFill>
            <a:srgbClr val="94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Table_Functions</a:t>
            </a:r>
            <a:endParaRPr lang="zh-CN" altLang="en-US" sz="105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FB3B72-CC69-492C-B8CE-576E7EDC311B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4840890" y="935415"/>
            <a:ext cx="511812" cy="2051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B01F43-AF29-4A07-98A6-7304DD9FA2AB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9216629" y="444450"/>
            <a:ext cx="874288" cy="2540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4F5ABF-B329-4E7F-9817-75E9702C8E1F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9216629" y="444450"/>
            <a:ext cx="874288" cy="834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B72532-965B-4619-9339-2A1D103D7242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9216629" y="444450"/>
            <a:ext cx="874289" cy="14178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83413F-B42A-4C22-BDE1-0F94451080FB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9216629" y="444450"/>
            <a:ext cx="874290" cy="20134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49CDD2E-0F51-4B3C-BBCB-3C6E51D14963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 flipV="1">
            <a:off x="6839297" y="444450"/>
            <a:ext cx="890737" cy="4909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C452E-A79E-42BF-A247-9A7784A1E2CD}"/>
              </a:ext>
            </a:extLst>
          </p:cNvPr>
          <p:cNvCxnSpPr>
            <a:stCxn id="28" idx="3"/>
            <a:endCxn id="47" idx="1"/>
          </p:cNvCxnSpPr>
          <p:nvPr/>
        </p:nvCxnSpPr>
        <p:spPr>
          <a:xfrm flipV="1">
            <a:off x="4840890" y="2212422"/>
            <a:ext cx="743297" cy="7746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DB61EA2-4D1F-4881-AF4B-49DFDB3C67A5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7070782" y="2212422"/>
            <a:ext cx="357441" cy="6283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DCBB2E5-BF99-4B7F-9B84-E4B352875FE7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 flipV="1">
            <a:off x="7070782" y="2206143"/>
            <a:ext cx="357441" cy="6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0BFA91B-C244-43DC-9DF2-0F9AD9A62AFF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 flipV="1">
            <a:off x="7070782" y="1571467"/>
            <a:ext cx="311837" cy="6409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B35BD610-233F-4ED4-8229-5E1264F0A7D2}"/>
              </a:ext>
            </a:extLst>
          </p:cNvPr>
          <p:cNvSpPr/>
          <p:nvPr/>
        </p:nvSpPr>
        <p:spPr>
          <a:xfrm>
            <a:off x="7428222" y="3240340"/>
            <a:ext cx="1486595" cy="490965"/>
          </a:xfrm>
          <a:prstGeom prst="rect">
            <a:avLst/>
          </a:prstGeom>
          <a:solidFill>
            <a:srgbClr val="94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Main.cpp</a:t>
            </a:r>
          </a:p>
          <a:p>
            <a:pPr algn="ctr"/>
            <a:r>
              <a:rPr lang="zh-CN" altLang="en-US" sz="800" dirty="0"/>
              <a:t>全局流程控制及总词法解析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5ABCBB6-CEB9-4CF1-974E-3E8E04F1ED6A}"/>
              </a:ext>
            </a:extLst>
          </p:cNvPr>
          <p:cNvCxnSpPr>
            <a:stCxn id="28" idx="3"/>
            <a:endCxn id="104" idx="1"/>
          </p:cNvCxnSpPr>
          <p:nvPr/>
        </p:nvCxnSpPr>
        <p:spPr>
          <a:xfrm>
            <a:off x="4840890" y="2987069"/>
            <a:ext cx="2587332" cy="4987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A3CBE5B-77FF-4EDA-A021-322DCB2C3355}"/>
              </a:ext>
            </a:extLst>
          </p:cNvPr>
          <p:cNvSpPr/>
          <p:nvPr/>
        </p:nvSpPr>
        <p:spPr>
          <a:xfrm>
            <a:off x="5602413" y="5386282"/>
            <a:ext cx="1486595" cy="490965"/>
          </a:xfrm>
          <a:prstGeom prst="rect">
            <a:avLst/>
          </a:prstGeom>
          <a:solidFill>
            <a:srgbClr val="94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More</a:t>
            </a:r>
          </a:p>
          <a:p>
            <a:pPr algn="ctr"/>
            <a:r>
              <a:rPr lang="zh-CN" altLang="en-US" sz="1100" b="1" dirty="0"/>
              <a:t>更多拓展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43F9429-C68C-421D-BEC9-76EE3AC7B64E}"/>
              </a:ext>
            </a:extLst>
          </p:cNvPr>
          <p:cNvSpPr/>
          <p:nvPr/>
        </p:nvSpPr>
        <p:spPr>
          <a:xfrm>
            <a:off x="5588574" y="4310946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数据管理</a:t>
            </a:r>
            <a:endParaRPr lang="en-US" altLang="zh-CN" sz="1600" b="1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780C212-7FDB-4EF2-861C-3917D72B52B3}"/>
              </a:ext>
            </a:extLst>
          </p:cNvPr>
          <p:cNvCxnSpPr>
            <a:stCxn id="28" idx="3"/>
            <a:endCxn id="112" idx="1"/>
          </p:cNvCxnSpPr>
          <p:nvPr/>
        </p:nvCxnSpPr>
        <p:spPr>
          <a:xfrm>
            <a:off x="4840890" y="2987069"/>
            <a:ext cx="747684" cy="1569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22E13D5D-90E9-4D6D-A871-7B3E4D49966C}"/>
              </a:ext>
            </a:extLst>
          </p:cNvPr>
          <p:cNvCxnSpPr>
            <a:stCxn id="28" idx="3"/>
            <a:endCxn id="110" idx="1"/>
          </p:cNvCxnSpPr>
          <p:nvPr/>
        </p:nvCxnSpPr>
        <p:spPr>
          <a:xfrm>
            <a:off x="4840890" y="2987069"/>
            <a:ext cx="761523" cy="2644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E2D069B-7D8F-4662-85C3-B6638095346B}"/>
              </a:ext>
            </a:extLst>
          </p:cNvPr>
          <p:cNvSpPr/>
          <p:nvPr/>
        </p:nvSpPr>
        <p:spPr>
          <a:xfrm>
            <a:off x="7446449" y="3867399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Init.cpp</a:t>
            </a:r>
          </a:p>
          <a:p>
            <a:pPr algn="ctr"/>
            <a:r>
              <a:rPr lang="zh-CN" altLang="en-US" sz="1100" b="1" dirty="0"/>
              <a:t>初始化，一表一文件</a:t>
            </a:r>
            <a:endParaRPr lang="en-US" altLang="zh-CN" sz="1100" b="1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BF1C7D1-CE36-48BB-AF63-652C50E5A9A3}"/>
              </a:ext>
            </a:extLst>
          </p:cNvPr>
          <p:cNvSpPr/>
          <p:nvPr/>
        </p:nvSpPr>
        <p:spPr>
          <a:xfrm>
            <a:off x="7446449" y="4519017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Update.cpp</a:t>
            </a:r>
          </a:p>
          <a:p>
            <a:pPr algn="ctr"/>
            <a:r>
              <a:rPr lang="zh-CN" altLang="en-US" sz="1200" b="1" dirty="0"/>
              <a:t>数据实时更新</a:t>
            </a:r>
            <a:endParaRPr lang="en-US" altLang="zh-CN" sz="12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6FB402E-7A91-4EED-8348-658BF72FB881}"/>
              </a:ext>
            </a:extLst>
          </p:cNvPr>
          <p:cNvCxnSpPr>
            <a:stCxn id="112" idx="3"/>
            <a:endCxn id="121" idx="1"/>
          </p:cNvCxnSpPr>
          <p:nvPr/>
        </p:nvCxnSpPr>
        <p:spPr>
          <a:xfrm flipV="1">
            <a:off x="7075169" y="4112882"/>
            <a:ext cx="371280" cy="4435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914FD1B-69D0-433B-AA90-B428E909C9C1}"/>
              </a:ext>
            </a:extLst>
          </p:cNvPr>
          <p:cNvCxnSpPr>
            <a:stCxn id="112" idx="3"/>
            <a:endCxn id="122" idx="1"/>
          </p:cNvCxnSpPr>
          <p:nvPr/>
        </p:nvCxnSpPr>
        <p:spPr>
          <a:xfrm>
            <a:off x="7075169" y="4556429"/>
            <a:ext cx="371280" cy="208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F54A0A7-2B01-460B-804C-3D6A29C3E724}"/>
              </a:ext>
            </a:extLst>
          </p:cNvPr>
          <p:cNvSpPr/>
          <p:nvPr/>
        </p:nvSpPr>
        <p:spPr>
          <a:xfrm>
            <a:off x="7446448" y="5208046"/>
            <a:ext cx="1486595" cy="490965"/>
          </a:xfrm>
          <a:prstGeom prst="rect">
            <a:avLst/>
          </a:prstGeom>
          <a:solidFill>
            <a:srgbClr val="94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Tab.cpp</a:t>
            </a:r>
          </a:p>
          <a:p>
            <a:pPr algn="ctr"/>
            <a:r>
              <a:rPr lang="zh-CN" altLang="en-US" sz="1100" b="1" dirty="0"/>
              <a:t>自动补全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2C70EE4-A72D-4EF9-B18F-6BB620777D21}"/>
              </a:ext>
            </a:extLst>
          </p:cNvPr>
          <p:cNvSpPr/>
          <p:nvPr/>
        </p:nvSpPr>
        <p:spPr>
          <a:xfrm>
            <a:off x="7446448" y="5767859"/>
            <a:ext cx="1486595" cy="490965"/>
          </a:xfrm>
          <a:prstGeom prst="rect">
            <a:avLst/>
          </a:prstGeom>
          <a:solidFill>
            <a:srgbClr val="94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Orders_History.cpp</a:t>
            </a:r>
          </a:p>
          <a:p>
            <a:pPr algn="ctr"/>
            <a:r>
              <a:rPr lang="zh-CN" altLang="en-US" sz="1100" b="1" dirty="0"/>
              <a:t>操作指令历史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EDEC497-3778-4BCA-9D50-5744C0414C04}"/>
              </a:ext>
            </a:extLst>
          </p:cNvPr>
          <p:cNvCxnSpPr>
            <a:cxnSpLocks/>
            <a:stCxn id="110" idx="3"/>
            <a:endCxn id="128" idx="1"/>
          </p:cNvCxnSpPr>
          <p:nvPr/>
        </p:nvCxnSpPr>
        <p:spPr>
          <a:xfrm flipV="1">
            <a:off x="7089008" y="5453529"/>
            <a:ext cx="357440" cy="1782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D6588BC-D8B2-4C6E-A2B0-4DE98C4D282F}"/>
              </a:ext>
            </a:extLst>
          </p:cNvPr>
          <p:cNvCxnSpPr>
            <a:cxnSpLocks/>
            <a:stCxn id="110" idx="3"/>
            <a:endCxn id="129" idx="1"/>
          </p:cNvCxnSpPr>
          <p:nvPr/>
        </p:nvCxnSpPr>
        <p:spPr>
          <a:xfrm>
            <a:off x="7089008" y="5631765"/>
            <a:ext cx="357440" cy="381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9E929AC-D370-47EA-9C6F-31A32EEF5923}"/>
              </a:ext>
            </a:extLst>
          </p:cNvPr>
          <p:cNvSpPr txBox="1"/>
          <p:nvPr/>
        </p:nvSpPr>
        <p:spPr>
          <a:xfrm>
            <a:off x="1581649" y="6261772"/>
            <a:ext cx="3927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词法解析分为了初步词法解析</a:t>
            </a:r>
            <a:r>
              <a:rPr lang="en-US" altLang="zh-CN" sz="1100" dirty="0">
                <a:solidFill>
                  <a:schemeClr val="bg1"/>
                </a:solidFill>
              </a:rPr>
              <a:t>(</a:t>
            </a:r>
            <a:r>
              <a:rPr lang="zh-CN" altLang="en-US" sz="1100" dirty="0">
                <a:solidFill>
                  <a:schemeClr val="bg1"/>
                </a:solidFill>
              </a:rPr>
              <a:t>判断指令类型，在</a:t>
            </a:r>
            <a:r>
              <a:rPr lang="en-US" altLang="zh-CN" sz="1100" dirty="0">
                <a:solidFill>
                  <a:schemeClr val="bg1"/>
                </a:solidFill>
              </a:rPr>
              <a:t>Main.cpp</a:t>
            </a:r>
            <a:r>
              <a:rPr lang="zh-CN" altLang="en-US" sz="1100" dirty="0">
                <a:solidFill>
                  <a:schemeClr val="bg1"/>
                </a:solidFill>
              </a:rPr>
              <a:t>中</a:t>
            </a:r>
            <a:r>
              <a:rPr lang="en-US" altLang="zh-CN" sz="1100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和完全词法解析</a:t>
            </a:r>
            <a:r>
              <a:rPr lang="en-US" altLang="zh-CN" sz="1100" dirty="0">
                <a:solidFill>
                  <a:schemeClr val="bg1"/>
                </a:solidFill>
              </a:rPr>
              <a:t>(</a:t>
            </a:r>
            <a:r>
              <a:rPr lang="zh-CN" altLang="en-US" sz="1100" dirty="0">
                <a:solidFill>
                  <a:schemeClr val="bg1"/>
                </a:solidFill>
              </a:rPr>
              <a:t>各个功能的具体词法解析在相应头文件中</a:t>
            </a:r>
            <a:r>
              <a:rPr lang="en-US" altLang="zh-CN" sz="1100" dirty="0">
                <a:solidFill>
                  <a:schemeClr val="bg1"/>
                </a:solidFill>
              </a:rPr>
              <a:t>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704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Part.6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EA5B54-3A2C-40E0-8A48-E6DB8076F824}"/>
              </a:ext>
            </a:extLst>
          </p:cNvPr>
          <p:cNvSpPr txBox="1"/>
          <p:nvPr/>
        </p:nvSpPr>
        <p:spPr>
          <a:xfrm>
            <a:off x="3318880" y="2659025"/>
            <a:ext cx="482523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拓展功能：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1.ALTER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命令行历史记录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命令行自动补全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键自动补全指令等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创建加密表</a:t>
            </a:r>
          </a:p>
        </p:txBody>
      </p:sp>
    </p:spTree>
    <p:extLst>
      <p:ext uri="{BB962C8B-B14F-4D97-AF65-F5344CB8AC3E}">
        <p14:creationId xmlns:p14="http://schemas.microsoft.com/office/powerpoint/2010/main" val="204560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704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Part.6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EA5B54-3A2C-40E0-8A48-E6DB8076F824}"/>
              </a:ext>
            </a:extLst>
          </p:cNvPr>
          <p:cNvSpPr txBox="1"/>
          <p:nvPr/>
        </p:nvSpPr>
        <p:spPr>
          <a:xfrm>
            <a:off x="2912882" y="1726517"/>
            <a:ext cx="90308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拓展功能：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1.ALTER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2.Tab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自动补全功能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【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使用说明：仅支持关键字自动补全，例如输入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，再按下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键，会自动补全为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而如果需要取消自动补全，则按下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键即可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历史记录功能，通过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-/=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两个键实现历史合法指令的快捷输入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【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键类似于终端里的↑键和↓键，对应使用即可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9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206483" y="2659025"/>
            <a:ext cx="22268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attention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87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0"/>
            <a:ext cx="3308808" cy="1951449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D3C67B-8E40-4852-B8DF-0C4CBF159C69}"/>
              </a:ext>
            </a:extLst>
          </p:cNvPr>
          <p:cNvSpPr txBox="1"/>
          <p:nvPr/>
        </p:nvSpPr>
        <p:spPr>
          <a:xfrm>
            <a:off x="971043" y="406337"/>
            <a:ext cx="13667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F9B23-74F9-4CA8-B65A-28DB0AD14301}"/>
              </a:ext>
            </a:extLst>
          </p:cNvPr>
          <p:cNvSpPr txBox="1"/>
          <p:nvPr/>
        </p:nvSpPr>
        <p:spPr>
          <a:xfrm>
            <a:off x="3764015" y="2054967"/>
            <a:ext cx="233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4E5304-9016-4F08-AAFF-BB98B56AF6D0}"/>
              </a:ext>
            </a:extLst>
          </p:cNvPr>
          <p:cNvGrpSpPr/>
          <p:nvPr/>
        </p:nvGrpSpPr>
        <p:grpSpPr>
          <a:xfrm>
            <a:off x="2990655" y="2132614"/>
            <a:ext cx="4616975" cy="4241268"/>
            <a:chOff x="2990655" y="2132614"/>
            <a:chExt cx="4616975" cy="424126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0D6F475-D994-4723-A59A-C45F0E68C86E}"/>
                </a:ext>
              </a:extLst>
            </p:cNvPr>
            <p:cNvSpPr/>
            <p:nvPr/>
          </p:nvSpPr>
          <p:spPr>
            <a:xfrm>
              <a:off x="3002436" y="2132614"/>
              <a:ext cx="306372" cy="306372"/>
            </a:xfrm>
            <a:prstGeom prst="ellipse">
              <a:avLst/>
            </a:prstGeom>
            <a:solidFill>
              <a:srgbClr val="E818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79E4919-DB27-457D-A5ED-94417B04CBA5}"/>
                </a:ext>
              </a:extLst>
            </p:cNvPr>
            <p:cNvSpPr/>
            <p:nvPr/>
          </p:nvSpPr>
          <p:spPr>
            <a:xfrm>
              <a:off x="3002436" y="5218414"/>
              <a:ext cx="306372" cy="306372"/>
            </a:xfrm>
            <a:prstGeom prst="ellipse">
              <a:avLst/>
            </a:prstGeom>
            <a:solidFill>
              <a:srgbClr val="E818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F849D3-90B3-429D-9427-BAD1140AC3F4}"/>
                </a:ext>
              </a:extLst>
            </p:cNvPr>
            <p:cNvSpPr/>
            <p:nvPr/>
          </p:nvSpPr>
          <p:spPr>
            <a:xfrm>
              <a:off x="3002436" y="3675514"/>
              <a:ext cx="306372" cy="306372"/>
            </a:xfrm>
            <a:prstGeom prst="ellipse">
              <a:avLst/>
            </a:prstGeom>
            <a:solidFill>
              <a:srgbClr val="E818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0A605D1-750E-4CF2-ADCC-E1F0FC31BA3A}"/>
                </a:ext>
              </a:extLst>
            </p:cNvPr>
            <p:cNvSpPr/>
            <p:nvPr/>
          </p:nvSpPr>
          <p:spPr>
            <a:xfrm>
              <a:off x="3002436" y="2904064"/>
              <a:ext cx="306372" cy="306372"/>
            </a:xfrm>
            <a:prstGeom prst="ellipse">
              <a:avLst/>
            </a:prstGeom>
            <a:solidFill>
              <a:srgbClr val="50E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21108B2-C2FB-4BAB-81D5-A06F90DBA369}"/>
                </a:ext>
              </a:extLst>
            </p:cNvPr>
            <p:cNvSpPr/>
            <p:nvPr/>
          </p:nvSpPr>
          <p:spPr>
            <a:xfrm>
              <a:off x="2990655" y="4446964"/>
              <a:ext cx="306372" cy="306372"/>
            </a:xfrm>
            <a:prstGeom prst="ellipse">
              <a:avLst/>
            </a:prstGeom>
            <a:solidFill>
              <a:srgbClr val="50E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12FF9DE-F288-41BC-8062-9AC38C300CCE}"/>
                </a:ext>
              </a:extLst>
            </p:cNvPr>
            <p:cNvSpPr/>
            <p:nvPr/>
          </p:nvSpPr>
          <p:spPr>
            <a:xfrm>
              <a:off x="3002436" y="5989864"/>
              <a:ext cx="306372" cy="306372"/>
            </a:xfrm>
            <a:prstGeom prst="ellipse">
              <a:avLst/>
            </a:prstGeom>
            <a:solidFill>
              <a:srgbClr val="50E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5E93B6A-A121-44D3-B14D-EE95D38E89D4}"/>
                </a:ext>
              </a:extLst>
            </p:cNvPr>
            <p:cNvSpPr txBox="1"/>
            <p:nvPr/>
          </p:nvSpPr>
          <p:spPr>
            <a:xfrm>
              <a:off x="3764014" y="2826417"/>
              <a:ext cx="2331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Part.2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问题分解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13C6B3-7A15-44AC-A44D-815530EDF00E}"/>
                </a:ext>
              </a:extLst>
            </p:cNvPr>
            <p:cNvSpPr txBox="1"/>
            <p:nvPr/>
          </p:nvSpPr>
          <p:spPr>
            <a:xfrm>
              <a:off x="3764014" y="3597867"/>
              <a:ext cx="3843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Part.3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7FDD5-AFF9-4E91-AEC1-5C00BB83B8C4}"/>
                </a:ext>
              </a:extLst>
            </p:cNvPr>
            <p:cNvSpPr txBox="1"/>
            <p:nvPr/>
          </p:nvSpPr>
          <p:spPr>
            <a:xfrm>
              <a:off x="3764014" y="4369317"/>
              <a:ext cx="2331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Part.4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核心设计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4E0FA36-FA33-4401-899D-E67A5D94B2C5}"/>
                </a:ext>
              </a:extLst>
            </p:cNvPr>
            <p:cNvSpPr txBox="1"/>
            <p:nvPr/>
          </p:nvSpPr>
          <p:spPr>
            <a:xfrm>
              <a:off x="3757732" y="5140767"/>
              <a:ext cx="2024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Part.5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9B32426-933D-422A-9A96-BF1B397AA221}"/>
                </a:ext>
              </a:extLst>
            </p:cNvPr>
            <p:cNvSpPr txBox="1"/>
            <p:nvPr/>
          </p:nvSpPr>
          <p:spPr>
            <a:xfrm>
              <a:off x="3757732" y="5912217"/>
              <a:ext cx="3843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Part.6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拓展功能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05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2365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1605AD-A3E1-404C-A68E-FF8AAE40CE08}"/>
              </a:ext>
            </a:extLst>
          </p:cNvPr>
          <p:cNvSpPr txBox="1"/>
          <p:nvPr/>
        </p:nvSpPr>
        <p:spPr>
          <a:xfrm>
            <a:off x="3007936" y="2105027"/>
            <a:ext cx="74520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下命令行交互式简化版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&gt;&gt;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表操作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&gt;&gt;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行操作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1.CREATE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创建表格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4.SELECT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2.DROP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删除表格​​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5.INSERT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插入行数据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3.SHOW TABLES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展示表格​	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6.DELETE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7.UPDATE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2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2365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417886-CD0C-49CD-A79C-33BA643D9780}"/>
              </a:ext>
            </a:extLst>
          </p:cNvPr>
          <p:cNvSpPr/>
          <p:nvPr/>
        </p:nvSpPr>
        <p:spPr>
          <a:xfrm>
            <a:off x="5178152" y="3646130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表操作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642BCB-2C35-47BB-A777-931E87E56679}"/>
              </a:ext>
            </a:extLst>
          </p:cNvPr>
          <p:cNvSpPr/>
          <p:nvPr/>
        </p:nvSpPr>
        <p:spPr>
          <a:xfrm>
            <a:off x="3285325" y="2795564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B8AC4E-E186-447F-910D-9F5146C7C170}"/>
              </a:ext>
            </a:extLst>
          </p:cNvPr>
          <p:cNvSpPr/>
          <p:nvPr/>
        </p:nvSpPr>
        <p:spPr>
          <a:xfrm>
            <a:off x="3285327" y="3654753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F7B761-D358-4C62-B770-9D5927FC9840}"/>
              </a:ext>
            </a:extLst>
          </p:cNvPr>
          <p:cNvSpPr/>
          <p:nvPr/>
        </p:nvSpPr>
        <p:spPr>
          <a:xfrm>
            <a:off x="3316359" y="4436114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展示表格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24B37E-603D-40EA-B221-80FB3E7803A8}"/>
              </a:ext>
            </a:extLst>
          </p:cNvPr>
          <p:cNvSpPr/>
          <p:nvPr/>
        </p:nvSpPr>
        <p:spPr>
          <a:xfrm>
            <a:off x="7063515" y="3646130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行操作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F04F28-4724-456F-8C68-6749B43D3001}"/>
              </a:ext>
            </a:extLst>
          </p:cNvPr>
          <p:cNvSpPr/>
          <p:nvPr/>
        </p:nvSpPr>
        <p:spPr>
          <a:xfrm>
            <a:off x="8824365" y="2600117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18530A-1E83-422B-96CA-50ACAA9664FD}"/>
              </a:ext>
            </a:extLst>
          </p:cNvPr>
          <p:cNvSpPr/>
          <p:nvPr/>
        </p:nvSpPr>
        <p:spPr>
          <a:xfrm>
            <a:off x="8824365" y="3311789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插入行数据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3CA00D-CBE1-4C41-8F36-247F6C6A724E}"/>
              </a:ext>
            </a:extLst>
          </p:cNvPr>
          <p:cNvSpPr/>
          <p:nvPr/>
        </p:nvSpPr>
        <p:spPr>
          <a:xfrm>
            <a:off x="8816903" y="4023461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3D7DBF-7DB7-459D-92CE-139DE98D0C9F}"/>
              </a:ext>
            </a:extLst>
          </p:cNvPr>
          <p:cNvSpPr/>
          <p:nvPr/>
        </p:nvSpPr>
        <p:spPr>
          <a:xfrm>
            <a:off x="8816902" y="4735133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6D04A1-A116-49E1-A731-19B926212473}"/>
              </a:ext>
            </a:extLst>
          </p:cNvPr>
          <p:cNvCxnSpPr>
            <a:stCxn id="25" idx="3"/>
            <a:endCxn id="3" idx="1"/>
          </p:cNvCxnSpPr>
          <p:nvPr/>
        </p:nvCxnSpPr>
        <p:spPr>
          <a:xfrm>
            <a:off x="4771920" y="3041047"/>
            <a:ext cx="406232" cy="850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5BD38EC-D58C-42F7-B530-32F0B168CDB8}"/>
              </a:ext>
            </a:extLst>
          </p:cNvPr>
          <p:cNvCxnSpPr>
            <a:stCxn id="26" idx="3"/>
            <a:endCxn id="3" idx="1"/>
          </p:cNvCxnSpPr>
          <p:nvPr/>
        </p:nvCxnSpPr>
        <p:spPr>
          <a:xfrm flipV="1">
            <a:off x="4771922" y="3891613"/>
            <a:ext cx="406230" cy="8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8D7BF7-049C-4C1F-AB58-00570DDFCB85}"/>
              </a:ext>
            </a:extLst>
          </p:cNvPr>
          <p:cNvCxnSpPr>
            <a:stCxn id="27" idx="3"/>
            <a:endCxn id="3" idx="1"/>
          </p:cNvCxnSpPr>
          <p:nvPr/>
        </p:nvCxnSpPr>
        <p:spPr>
          <a:xfrm flipV="1">
            <a:off x="4802954" y="3891613"/>
            <a:ext cx="375198" cy="7899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A63C4F-8500-4CA7-9583-F5F2D2117CC8}"/>
              </a:ext>
            </a:extLst>
          </p:cNvPr>
          <p:cNvCxnSpPr>
            <a:stCxn id="29" idx="1"/>
            <a:endCxn id="28" idx="3"/>
          </p:cNvCxnSpPr>
          <p:nvPr/>
        </p:nvCxnSpPr>
        <p:spPr>
          <a:xfrm flipH="1">
            <a:off x="8550110" y="2845600"/>
            <a:ext cx="274255" cy="1046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5DB998-7A22-4400-95F9-1A5346C8EEAC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>
            <a:off x="8550110" y="3557272"/>
            <a:ext cx="274255" cy="3343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A50E65-819A-42FB-B79A-46DBFD9E4BCA}"/>
              </a:ext>
            </a:extLst>
          </p:cNvPr>
          <p:cNvCxnSpPr>
            <a:stCxn id="31" idx="1"/>
            <a:endCxn id="28" idx="3"/>
          </p:cNvCxnSpPr>
          <p:nvPr/>
        </p:nvCxnSpPr>
        <p:spPr>
          <a:xfrm flipH="1" flipV="1">
            <a:off x="8550110" y="3891613"/>
            <a:ext cx="266793" cy="377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839E4C8-83C9-420B-B598-CEA23CE0FF1A}"/>
              </a:ext>
            </a:extLst>
          </p:cNvPr>
          <p:cNvCxnSpPr>
            <a:stCxn id="32" idx="1"/>
            <a:endCxn id="28" idx="3"/>
          </p:cNvCxnSpPr>
          <p:nvPr/>
        </p:nvCxnSpPr>
        <p:spPr>
          <a:xfrm flipH="1" flipV="1">
            <a:off x="8550110" y="3891613"/>
            <a:ext cx="266792" cy="10890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572B5D5-CD34-4356-99B2-D5EBB679CF25}"/>
              </a:ext>
            </a:extLst>
          </p:cNvPr>
          <p:cNvCxnSpPr>
            <a:stCxn id="3" idx="3"/>
            <a:endCxn id="28" idx="1"/>
          </p:cNvCxnSpPr>
          <p:nvPr/>
        </p:nvCxnSpPr>
        <p:spPr>
          <a:xfrm>
            <a:off x="6664747" y="3891613"/>
            <a:ext cx="3987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9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2365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417886-CD0C-49CD-A79C-33BA643D9780}"/>
              </a:ext>
            </a:extLst>
          </p:cNvPr>
          <p:cNvSpPr/>
          <p:nvPr/>
        </p:nvSpPr>
        <p:spPr>
          <a:xfrm>
            <a:off x="10457165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表操作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642BCB-2C35-47BB-A777-931E87E56679}"/>
              </a:ext>
            </a:extLst>
          </p:cNvPr>
          <p:cNvSpPr/>
          <p:nvPr/>
        </p:nvSpPr>
        <p:spPr>
          <a:xfrm>
            <a:off x="4829313" y="2713177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B8AC4E-E186-447F-910D-9F5146C7C170}"/>
              </a:ext>
            </a:extLst>
          </p:cNvPr>
          <p:cNvSpPr/>
          <p:nvPr/>
        </p:nvSpPr>
        <p:spPr>
          <a:xfrm>
            <a:off x="6637366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F7B761-D358-4C62-B770-9D5927FC9840}"/>
              </a:ext>
            </a:extLst>
          </p:cNvPr>
          <p:cNvSpPr/>
          <p:nvPr/>
        </p:nvSpPr>
        <p:spPr>
          <a:xfrm>
            <a:off x="8540566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展示表格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24B37E-603D-40EA-B221-80FB3E7803A8}"/>
              </a:ext>
            </a:extLst>
          </p:cNvPr>
          <p:cNvSpPr/>
          <p:nvPr/>
        </p:nvSpPr>
        <p:spPr>
          <a:xfrm>
            <a:off x="10457165" y="3204142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行操作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F04F28-4724-456F-8C68-6749B43D3001}"/>
              </a:ext>
            </a:extLst>
          </p:cNvPr>
          <p:cNvSpPr/>
          <p:nvPr/>
        </p:nvSpPr>
        <p:spPr>
          <a:xfrm>
            <a:off x="6637365" y="4240313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18530A-1E83-422B-96CA-50ACAA9664FD}"/>
              </a:ext>
            </a:extLst>
          </p:cNvPr>
          <p:cNvSpPr/>
          <p:nvPr/>
        </p:nvSpPr>
        <p:spPr>
          <a:xfrm>
            <a:off x="4829313" y="3204142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插入行数据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3CA00D-CBE1-4C41-8F36-247F6C6A724E}"/>
              </a:ext>
            </a:extLst>
          </p:cNvPr>
          <p:cNvSpPr/>
          <p:nvPr/>
        </p:nvSpPr>
        <p:spPr>
          <a:xfrm>
            <a:off x="6637366" y="3222086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3D7DBF-7DB7-459D-92CE-139DE98D0C9F}"/>
              </a:ext>
            </a:extLst>
          </p:cNvPr>
          <p:cNvSpPr/>
          <p:nvPr/>
        </p:nvSpPr>
        <p:spPr>
          <a:xfrm>
            <a:off x="8540566" y="3222086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3A55C0-7D6A-4E70-A6BA-E715E688400D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5572611" y="3695107"/>
            <a:ext cx="1808052" cy="545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968449-C952-4E03-8CAF-50047F7B6D0A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 flipH="1">
            <a:off x="7380663" y="3713051"/>
            <a:ext cx="1" cy="527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C5B8BA-6459-4C5E-BB96-CA7A7A594D72}"/>
              </a:ext>
            </a:extLst>
          </p:cNvPr>
          <p:cNvCxnSpPr>
            <a:stCxn id="32" idx="2"/>
            <a:endCxn id="29" idx="0"/>
          </p:cNvCxnSpPr>
          <p:nvPr/>
        </p:nvCxnSpPr>
        <p:spPr>
          <a:xfrm flipH="1">
            <a:off x="7380663" y="3713051"/>
            <a:ext cx="1903201" cy="527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77B6EFF-5724-4691-8FA2-F67B751E939E}"/>
              </a:ext>
            </a:extLst>
          </p:cNvPr>
          <p:cNvSpPr txBox="1"/>
          <p:nvPr/>
        </p:nvSpPr>
        <p:spPr>
          <a:xfrm>
            <a:off x="5191255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954F2B-E4FE-4C9E-807C-BA62EA949A01}"/>
              </a:ext>
            </a:extLst>
          </p:cNvPr>
          <p:cNvSpPr txBox="1"/>
          <p:nvPr/>
        </p:nvSpPr>
        <p:spPr>
          <a:xfrm>
            <a:off x="7074269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476A93-B89A-48A7-B9BA-E8D2E7863E19}"/>
              </a:ext>
            </a:extLst>
          </p:cNvPr>
          <p:cNvSpPr txBox="1"/>
          <p:nvPr/>
        </p:nvSpPr>
        <p:spPr>
          <a:xfrm>
            <a:off x="8960697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77D463-F92E-42DF-A8F8-48D03A4EA1DF}"/>
              </a:ext>
            </a:extLst>
          </p:cNvPr>
          <p:cNvSpPr txBox="1"/>
          <p:nvPr/>
        </p:nvSpPr>
        <p:spPr>
          <a:xfrm>
            <a:off x="7074269" y="4878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3C8262-BFD4-4172-8A81-B3DDA4F26983}"/>
              </a:ext>
            </a:extLst>
          </p:cNvPr>
          <p:cNvSpPr/>
          <p:nvPr/>
        </p:nvSpPr>
        <p:spPr>
          <a:xfrm>
            <a:off x="3021260" y="2976603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词法解析器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708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704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04C7FD-0C0A-4837-807C-E266EB67E7A5}"/>
              </a:ext>
            </a:extLst>
          </p:cNvPr>
          <p:cNvSpPr txBox="1"/>
          <p:nvPr/>
        </p:nvSpPr>
        <p:spPr>
          <a:xfrm>
            <a:off x="2912882" y="1676555"/>
            <a:ext cx="566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主要运用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进行实现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基于单张表最多为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100x100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9D7AE-0425-4FAF-A569-1AB4500F72C7}"/>
              </a:ext>
            </a:extLst>
          </p:cNvPr>
          <p:cNvSpPr txBox="1"/>
          <p:nvPr/>
        </p:nvSpPr>
        <p:spPr>
          <a:xfrm>
            <a:off x="3036052" y="2114525"/>
            <a:ext cx="8150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等以表为单位的操作，直接过程抽象，而将一张张表作为对象进行数据抽象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416BB5F-0DAE-4782-B145-92F38082CA10}"/>
              </a:ext>
            </a:extLst>
          </p:cNvPr>
          <p:cNvSpPr txBox="1"/>
          <p:nvPr/>
        </p:nvSpPr>
        <p:spPr>
          <a:xfrm>
            <a:off x="3251392" y="2691671"/>
            <a:ext cx="632589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vector?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查找难且麻烦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做什么都麻烦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静态数组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插入及其麻烦，静态结构和动态功能很冲突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模板类有诸多封装好的方法，具备良好的匹配性：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1.SELECT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2.INSERT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3.DELETE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4.UPDATE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配合直接修改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)ALTER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改字段	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方法结合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0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378439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65092E1-79A6-4FC6-B954-8B910E35FCC2}"/>
              </a:ext>
            </a:extLst>
          </p:cNvPr>
          <p:cNvGrpSpPr/>
          <p:nvPr/>
        </p:nvGrpSpPr>
        <p:grpSpPr>
          <a:xfrm>
            <a:off x="3909456" y="2676191"/>
            <a:ext cx="4527860" cy="3471004"/>
            <a:chOff x="3909456" y="2676191"/>
            <a:chExt cx="4527860" cy="34710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2279C45-4D5A-44DB-87E3-C30F94437A23}"/>
                </a:ext>
              </a:extLst>
            </p:cNvPr>
            <p:cNvGrpSpPr/>
            <p:nvPr/>
          </p:nvGrpSpPr>
          <p:grpSpPr>
            <a:xfrm>
              <a:off x="4963349" y="3907145"/>
              <a:ext cx="3471004" cy="467360"/>
              <a:chOff x="3536039" y="3657600"/>
              <a:chExt cx="6815565" cy="467360"/>
            </a:xfrm>
          </p:grpSpPr>
          <p:sp>
            <p:nvSpPr>
              <p:cNvPr id="5" name="图文框 4">
                <a:extLst>
                  <a:ext uri="{FF2B5EF4-FFF2-40B4-BE49-F238E27FC236}">
                    <a16:creationId xmlns:a16="http://schemas.microsoft.com/office/drawing/2014/main" id="{ACA6E86C-ABC5-4EC9-9C7B-F98DB72842C7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图文框 16">
                <a:extLst>
                  <a:ext uri="{FF2B5EF4-FFF2-40B4-BE49-F238E27FC236}">
                    <a16:creationId xmlns:a16="http://schemas.microsoft.com/office/drawing/2014/main" id="{54C6BB60-34AF-4249-899B-8DEC7C2CB318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图文框 18">
                <a:extLst>
                  <a:ext uri="{FF2B5EF4-FFF2-40B4-BE49-F238E27FC236}">
                    <a16:creationId xmlns:a16="http://schemas.microsoft.com/office/drawing/2014/main" id="{B78C6B62-D0D3-4D16-B08D-628C53873DA5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图文框 19">
                <a:extLst>
                  <a:ext uri="{FF2B5EF4-FFF2-40B4-BE49-F238E27FC236}">
                    <a16:creationId xmlns:a16="http://schemas.microsoft.com/office/drawing/2014/main" id="{E9B01589-0969-4DFD-BBD6-83A4E0F9A36F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图文框 20">
                <a:extLst>
                  <a:ext uri="{FF2B5EF4-FFF2-40B4-BE49-F238E27FC236}">
                    <a16:creationId xmlns:a16="http://schemas.microsoft.com/office/drawing/2014/main" id="{53A48AAA-1850-4D60-A1F7-4684EE2D74C2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图文框 22">
                <a:extLst>
                  <a:ext uri="{FF2B5EF4-FFF2-40B4-BE49-F238E27FC236}">
                    <a16:creationId xmlns:a16="http://schemas.microsoft.com/office/drawing/2014/main" id="{57B60E67-5712-415C-A6D9-508FC4557243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64FCEE7-DCBD-4D25-B083-D02D4E359D1B}"/>
                </a:ext>
              </a:extLst>
            </p:cNvPr>
            <p:cNvGrpSpPr/>
            <p:nvPr/>
          </p:nvGrpSpPr>
          <p:grpSpPr>
            <a:xfrm>
              <a:off x="4953285" y="3296713"/>
              <a:ext cx="3471004" cy="467360"/>
              <a:chOff x="3536039" y="3657600"/>
              <a:chExt cx="6815565" cy="467360"/>
            </a:xfrm>
          </p:grpSpPr>
          <p:sp>
            <p:nvSpPr>
              <p:cNvPr id="25" name="图文框 24">
                <a:extLst>
                  <a:ext uri="{FF2B5EF4-FFF2-40B4-BE49-F238E27FC236}">
                    <a16:creationId xmlns:a16="http://schemas.microsoft.com/office/drawing/2014/main" id="{9217F409-FFDB-449C-899A-16690413E75C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图文框 25">
                <a:extLst>
                  <a:ext uri="{FF2B5EF4-FFF2-40B4-BE49-F238E27FC236}">
                    <a16:creationId xmlns:a16="http://schemas.microsoft.com/office/drawing/2014/main" id="{A73905FB-282B-4857-BAE7-0ACFEEDD2A0C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图文框 26">
                <a:extLst>
                  <a:ext uri="{FF2B5EF4-FFF2-40B4-BE49-F238E27FC236}">
                    <a16:creationId xmlns:a16="http://schemas.microsoft.com/office/drawing/2014/main" id="{569BCABD-1421-4B93-8F6C-50986B8E35DA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图文框 27">
                <a:extLst>
                  <a:ext uri="{FF2B5EF4-FFF2-40B4-BE49-F238E27FC236}">
                    <a16:creationId xmlns:a16="http://schemas.microsoft.com/office/drawing/2014/main" id="{7BFDEB66-4932-43AC-96B7-4F3A434DFCB6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图文框 28">
                <a:extLst>
                  <a:ext uri="{FF2B5EF4-FFF2-40B4-BE49-F238E27FC236}">
                    <a16:creationId xmlns:a16="http://schemas.microsoft.com/office/drawing/2014/main" id="{1C8050A6-E9FC-4398-9B3F-4CA488E1F17C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图文框 29">
                <a:extLst>
                  <a:ext uri="{FF2B5EF4-FFF2-40B4-BE49-F238E27FC236}">
                    <a16:creationId xmlns:a16="http://schemas.microsoft.com/office/drawing/2014/main" id="{BAB1570E-079F-4DFA-AA24-301DC2AFA989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918F935-D60B-4AD5-9D7D-B6EFDFF53A29}"/>
                </a:ext>
              </a:extLst>
            </p:cNvPr>
            <p:cNvGrpSpPr/>
            <p:nvPr/>
          </p:nvGrpSpPr>
          <p:grpSpPr>
            <a:xfrm>
              <a:off x="4940258" y="4497960"/>
              <a:ext cx="3471004" cy="467360"/>
              <a:chOff x="3536039" y="3657600"/>
              <a:chExt cx="6815565" cy="467360"/>
            </a:xfrm>
          </p:grpSpPr>
          <p:sp>
            <p:nvSpPr>
              <p:cNvPr id="32" name="图文框 31">
                <a:extLst>
                  <a:ext uri="{FF2B5EF4-FFF2-40B4-BE49-F238E27FC236}">
                    <a16:creationId xmlns:a16="http://schemas.microsoft.com/office/drawing/2014/main" id="{6715E0D7-6D3D-42ED-AA1B-F94C34FA3ADE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图文框 32">
                <a:extLst>
                  <a:ext uri="{FF2B5EF4-FFF2-40B4-BE49-F238E27FC236}">
                    <a16:creationId xmlns:a16="http://schemas.microsoft.com/office/drawing/2014/main" id="{68D4966F-8ED1-4C72-B679-EA1C670D6189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图文框 33">
                <a:extLst>
                  <a:ext uri="{FF2B5EF4-FFF2-40B4-BE49-F238E27FC236}">
                    <a16:creationId xmlns:a16="http://schemas.microsoft.com/office/drawing/2014/main" id="{55389C7A-89BD-42FB-8758-1C49F3306FFC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图文框 34">
                <a:extLst>
                  <a:ext uri="{FF2B5EF4-FFF2-40B4-BE49-F238E27FC236}">
                    <a16:creationId xmlns:a16="http://schemas.microsoft.com/office/drawing/2014/main" id="{D361DDA0-1EE4-4115-81D3-FC2FA1AA8CCD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图文框 35">
                <a:extLst>
                  <a:ext uri="{FF2B5EF4-FFF2-40B4-BE49-F238E27FC236}">
                    <a16:creationId xmlns:a16="http://schemas.microsoft.com/office/drawing/2014/main" id="{F23A4ADF-D314-42DB-998A-D7AEB69D40ED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图文框 36">
                <a:extLst>
                  <a:ext uri="{FF2B5EF4-FFF2-40B4-BE49-F238E27FC236}">
                    <a16:creationId xmlns:a16="http://schemas.microsoft.com/office/drawing/2014/main" id="{B38C7E35-27AE-41B5-8968-CFF9B9245F30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E2C4A3A-32CD-4F33-ADAA-4BEB76BF4EE3}"/>
                </a:ext>
              </a:extLst>
            </p:cNvPr>
            <p:cNvGrpSpPr/>
            <p:nvPr/>
          </p:nvGrpSpPr>
          <p:grpSpPr>
            <a:xfrm>
              <a:off x="4953285" y="5049187"/>
              <a:ext cx="3471004" cy="467360"/>
              <a:chOff x="3536039" y="3657600"/>
              <a:chExt cx="6815565" cy="467360"/>
            </a:xfrm>
          </p:grpSpPr>
          <p:sp>
            <p:nvSpPr>
              <p:cNvPr id="39" name="图文框 38">
                <a:extLst>
                  <a:ext uri="{FF2B5EF4-FFF2-40B4-BE49-F238E27FC236}">
                    <a16:creationId xmlns:a16="http://schemas.microsoft.com/office/drawing/2014/main" id="{749C9E8F-3443-4530-ABF9-30FDDF1E6FE7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图文框 40">
                <a:extLst>
                  <a:ext uri="{FF2B5EF4-FFF2-40B4-BE49-F238E27FC236}">
                    <a16:creationId xmlns:a16="http://schemas.microsoft.com/office/drawing/2014/main" id="{F794C966-348A-4C5B-AE1C-BD3D7CC944D3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图文框 41">
                <a:extLst>
                  <a:ext uri="{FF2B5EF4-FFF2-40B4-BE49-F238E27FC236}">
                    <a16:creationId xmlns:a16="http://schemas.microsoft.com/office/drawing/2014/main" id="{FC547D7D-434D-4518-940F-E4827C6232BD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图文框 42">
                <a:extLst>
                  <a:ext uri="{FF2B5EF4-FFF2-40B4-BE49-F238E27FC236}">
                    <a16:creationId xmlns:a16="http://schemas.microsoft.com/office/drawing/2014/main" id="{87C3C333-2DA1-4089-8232-089CAB60A46F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图文框 43">
                <a:extLst>
                  <a:ext uri="{FF2B5EF4-FFF2-40B4-BE49-F238E27FC236}">
                    <a16:creationId xmlns:a16="http://schemas.microsoft.com/office/drawing/2014/main" id="{ADC843C7-AA86-4288-B104-62E78C4656E1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图文框 44">
                <a:extLst>
                  <a:ext uri="{FF2B5EF4-FFF2-40B4-BE49-F238E27FC236}">
                    <a16:creationId xmlns:a16="http://schemas.microsoft.com/office/drawing/2014/main" id="{F2E86620-146F-4C97-8DFB-DFA6664ADD28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AE01699-BC39-4A93-889A-E905C6C84F4B}"/>
                </a:ext>
              </a:extLst>
            </p:cNvPr>
            <p:cNvGrpSpPr/>
            <p:nvPr/>
          </p:nvGrpSpPr>
          <p:grpSpPr>
            <a:xfrm>
              <a:off x="4966312" y="5623633"/>
              <a:ext cx="3471004" cy="467360"/>
              <a:chOff x="3536039" y="3657600"/>
              <a:chExt cx="6815565" cy="467360"/>
            </a:xfrm>
          </p:grpSpPr>
          <p:sp>
            <p:nvSpPr>
              <p:cNvPr id="54" name="图文框 53">
                <a:extLst>
                  <a:ext uri="{FF2B5EF4-FFF2-40B4-BE49-F238E27FC236}">
                    <a16:creationId xmlns:a16="http://schemas.microsoft.com/office/drawing/2014/main" id="{5B1F66CF-9CE0-4E63-81FD-D294842A245E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图文框 54">
                <a:extLst>
                  <a:ext uri="{FF2B5EF4-FFF2-40B4-BE49-F238E27FC236}">
                    <a16:creationId xmlns:a16="http://schemas.microsoft.com/office/drawing/2014/main" id="{8B0191DA-638F-4035-AE85-A6064B2DE45D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图文框 55">
                <a:extLst>
                  <a:ext uri="{FF2B5EF4-FFF2-40B4-BE49-F238E27FC236}">
                    <a16:creationId xmlns:a16="http://schemas.microsoft.com/office/drawing/2014/main" id="{8DB29CAF-B7BD-4FE6-931D-C607568B49A7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图文框 56">
                <a:extLst>
                  <a:ext uri="{FF2B5EF4-FFF2-40B4-BE49-F238E27FC236}">
                    <a16:creationId xmlns:a16="http://schemas.microsoft.com/office/drawing/2014/main" id="{21FB8D3F-A10C-45F6-B07A-413904256BD3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图文框 57">
                <a:extLst>
                  <a:ext uri="{FF2B5EF4-FFF2-40B4-BE49-F238E27FC236}">
                    <a16:creationId xmlns:a16="http://schemas.microsoft.com/office/drawing/2014/main" id="{C9C260CE-285A-4966-A4D5-DE8D98CC1570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图文框 58">
                <a:extLst>
                  <a:ext uri="{FF2B5EF4-FFF2-40B4-BE49-F238E27FC236}">
                    <a16:creationId xmlns:a16="http://schemas.microsoft.com/office/drawing/2014/main" id="{EAAFC55B-9350-4A6B-AB88-28C919B2F9E8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图文框 60">
              <a:extLst>
                <a:ext uri="{FF2B5EF4-FFF2-40B4-BE49-F238E27FC236}">
                  <a16:creationId xmlns:a16="http://schemas.microsoft.com/office/drawing/2014/main" id="{593D1562-E1F4-49E7-8EE1-626495C72FD2}"/>
                </a:ext>
              </a:extLst>
            </p:cNvPr>
            <p:cNvSpPr/>
            <p:nvPr/>
          </p:nvSpPr>
          <p:spPr>
            <a:xfrm rot="5400000">
              <a:off x="3843030" y="2742617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图文框 61">
              <a:extLst>
                <a:ext uri="{FF2B5EF4-FFF2-40B4-BE49-F238E27FC236}">
                  <a16:creationId xmlns:a16="http://schemas.microsoft.com/office/drawing/2014/main" id="{E6DC6143-A457-4FEF-BACD-85F383652AB9}"/>
                </a:ext>
              </a:extLst>
            </p:cNvPr>
            <p:cNvSpPr/>
            <p:nvPr/>
          </p:nvSpPr>
          <p:spPr>
            <a:xfrm rot="5400000">
              <a:off x="3843030" y="3316776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图文框 62">
              <a:extLst>
                <a:ext uri="{FF2B5EF4-FFF2-40B4-BE49-F238E27FC236}">
                  <a16:creationId xmlns:a16="http://schemas.microsoft.com/office/drawing/2014/main" id="{10AB55BD-1E58-4751-804B-0D76BA0D3C82}"/>
                </a:ext>
              </a:extLst>
            </p:cNvPr>
            <p:cNvSpPr/>
            <p:nvPr/>
          </p:nvSpPr>
          <p:spPr>
            <a:xfrm rot="5400000">
              <a:off x="3843030" y="3890934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图文框 63">
              <a:extLst>
                <a:ext uri="{FF2B5EF4-FFF2-40B4-BE49-F238E27FC236}">
                  <a16:creationId xmlns:a16="http://schemas.microsoft.com/office/drawing/2014/main" id="{DAE59582-14C5-48F5-9C57-C598B944BA88}"/>
                </a:ext>
              </a:extLst>
            </p:cNvPr>
            <p:cNvSpPr/>
            <p:nvPr/>
          </p:nvSpPr>
          <p:spPr>
            <a:xfrm rot="5400000">
              <a:off x="3843030" y="4465092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图文框 64">
              <a:extLst>
                <a:ext uri="{FF2B5EF4-FFF2-40B4-BE49-F238E27FC236}">
                  <a16:creationId xmlns:a16="http://schemas.microsoft.com/office/drawing/2014/main" id="{BCCDA014-6B97-446E-9EAC-626D707A3B9C}"/>
                </a:ext>
              </a:extLst>
            </p:cNvPr>
            <p:cNvSpPr/>
            <p:nvPr/>
          </p:nvSpPr>
          <p:spPr>
            <a:xfrm rot="5400000">
              <a:off x="3843030" y="5039250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图文框 65">
              <a:extLst>
                <a:ext uri="{FF2B5EF4-FFF2-40B4-BE49-F238E27FC236}">
                  <a16:creationId xmlns:a16="http://schemas.microsoft.com/office/drawing/2014/main" id="{CCEB8436-581B-4B8C-B400-E95C8D7C2C0B}"/>
                </a:ext>
              </a:extLst>
            </p:cNvPr>
            <p:cNvSpPr/>
            <p:nvPr/>
          </p:nvSpPr>
          <p:spPr>
            <a:xfrm rot="5400000">
              <a:off x="3843030" y="5613409"/>
              <a:ext cx="600212" cy="46736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70D4838-DA90-4967-8770-6E8B3D8B10C3}"/>
                </a:ext>
              </a:extLst>
            </p:cNvPr>
            <p:cNvCxnSpPr/>
            <p:nvPr/>
          </p:nvCxnSpPr>
          <p:spPr>
            <a:xfrm>
              <a:off x="4143136" y="2929795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57CE533-C63D-4894-A061-DB4013AF6592}"/>
                </a:ext>
              </a:extLst>
            </p:cNvPr>
            <p:cNvCxnSpPr/>
            <p:nvPr/>
          </p:nvCxnSpPr>
          <p:spPr>
            <a:xfrm>
              <a:off x="4143136" y="3550455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17CACC7-CA05-4ADC-9DC0-5646DFF465E9}"/>
                </a:ext>
              </a:extLst>
            </p:cNvPr>
            <p:cNvCxnSpPr/>
            <p:nvPr/>
          </p:nvCxnSpPr>
          <p:spPr>
            <a:xfrm>
              <a:off x="4143135" y="4115754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D9598B41-171D-413B-82B7-91328712E943}"/>
                </a:ext>
              </a:extLst>
            </p:cNvPr>
            <p:cNvCxnSpPr/>
            <p:nvPr/>
          </p:nvCxnSpPr>
          <p:spPr>
            <a:xfrm>
              <a:off x="4156163" y="4698772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C1D1530-FB06-4D40-9995-C31BEE85C1AB}"/>
                </a:ext>
              </a:extLst>
            </p:cNvPr>
            <p:cNvCxnSpPr/>
            <p:nvPr/>
          </p:nvCxnSpPr>
          <p:spPr>
            <a:xfrm>
              <a:off x="4156163" y="5271356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C0999DD-E6B7-4C87-B692-38A9592EA188}"/>
                </a:ext>
              </a:extLst>
            </p:cNvPr>
            <p:cNvCxnSpPr/>
            <p:nvPr/>
          </p:nvCxnSpPr>
          <p:spPr>
            <a:xfrm>
              <a:off x="4143135" y="5847089"/>
              <a:ext cx="797485" cy="0"/>
            </a:xfrm>
            <a:prstGeom prst="straightConnector1">
              <a:avLst/>
            </a:prstGeom>
            <a:ln w="539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7B241F6E-1E4D-4580-ADF3-B39207F8FC00}"/>
                </a:ext>
              </a:extLst>
            </p:cNvPr>
            <p:cNvGrpSpPr/>
            <p:nvPr/>
          </p:nvGrpSpPr>
          <p:grpSpPr>
            <a:xfrm>
              <a:off x="4935694" y="2698961"/>
              <a:ext cx="3488595" cy="474738"/>
              <a:chOff x="4935694" y="2698961"/>
              <a:chExt cx="3488595" cy="474738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B5DA4DE-01C1-460D-BC37-2B37BCB8990A}"/>
                  </a:ext>
                </a:extLst>
              </p:cNvPr>
              <p:cNvGrpSpPr/>
              <p:nvPr/>
            </p:nvGrpSpPr>
            <p:grpSpPr>
              <a:xfrm>
                <a:off x="4953285" y="2706339"/>
                <a:ext cx="3471004" cy="467360"/>
                <a:chOff x="3536039" y="3657600"/>
                <a:chExt cx="6815565" cy="467360"/>
              </a:xfrm>
            </p:grpSpPr>
            <p:sp>
              <p:nvSpPr>
                <p:cNvPr id="47" name="图文框 46">
                  <a:extLst>
                    <a:ext uri="{FF2B5EF4-FFF2-40B4-BE49-F238E27FC236}">
                      <a16:creationId xmlns:a16="http://schemas.microsoft.com/office/drawing/2014/main" id="{0867B457-2E2D-481C-9127-AA41E62B4908}"/>
                    </a:ext>
                  </a:extLst>
                </p:cNvPr>
                <p:cNvSpPr/>
                <p:nvPr/>
              </p:nvSpPr>
              <p:spPr>
                <a:xfrm>
                  <a:off x="3536039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图文框 47">
                  <a:extLst>
                    <a:ext uri="{FF2B5EF4-FFF2-40B4-BE49-F238E27FC236}">
                      <a16:creationId xmlns:a16="http://schemas.microsoft.com/office/drawing/2014/main" id="{6C2B8365-60F7-41C4-9161-F9F2062AB38D}"/>
                    </a:ext>
                  </a:extLst>
                </p:cNvPr>
                <p:cNvSpPr/>
                <p:nvPr/>
              </p:nvSpPr>
              <p:spPr>
                <a:xfrm>
                  <a:off x="4663440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图文框 48">
                  <a:extLst>
                    <a:ext uri="{FF2B5EF4-FFF2-40B4-BE49-F238E27FC236}">
                      <a16:creationId xmlns:a16="http://schemas.microsoft.com/office/drawing/2014/main" id="{9440D9DF-1F46-4B0F-BAB8-26EEA5971780}"/>
                    </a:ext>
                  </a:extLst>
                </p:cNvPr>
                <p:cNvSpPr/>
                <p:nvPr/>
              </p:nvSpPr>
              <p:spPr>
                <a:xfrm>
                  <a:off x="5790841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图文框 49">
                  <a:extLst>
                    <a:ext uri="{FF2B5EF4-FFF2-40B4-BE49-F238E27FC236}">
                      <a16:creationId xmlns:a16="http://schemas.microsoft.com/office/drawing/2014/main" id="{6B6B54CC-AF5E-4DFA-BBFF-798A1DDDA650}"/>
                    </a:ext>
                  </a:extLst>
                </p:cNvPr>
                <p:cNvSpPr/>
                <p:nvPr/>
              </p:nvSpPr>
              <p:spPr>
                <a:xfrm>
                  <a:off x="6918242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图文框 50">
                  <a:extLst>
                    <a:ext uri="{FF2B5EF4-FFF2-40B4-BE49-F238E27FC236}">
                      <a16:creationId xmlns:a16="http://schemas.microsoft.com/office/drawing/2014/main" id="{A02D7222-7324-46B9-A2D5-5174D8DD731E}"/>
                    </a:ext>
                  </a:extLst>
                </p:cNvPr>
                <p:cNvSpPr/>
                <p:nvPr/>
              </p:nvSpPr>
              <p:spPr>
                <a:xfrm>
                  <a:off x="8045643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图文框 51">
                  <a:extLst>
                    <a:ext uri="{FF2B5EF4-FFF2-40B4-BE49-F238E27FC236}">
                      <a16:creationId xmlns:a16="http://schemas.microsoft.com/office/drawing/2014/main" id="{16256F60-8387-4A51-9819-A3BB6F6C4416}"/>
                    </a:ext>
                  </a:extLst>
                </p:cNvPr>
                <p:cNvSpPr/>
                <p:nvPr/>
              </p:nvSpPr>
              <p:spPr>
                <a:xfrm>
                  <a:off x="9173044" y="3657600"/>
                  <a:ext cx="1178560" cy="4673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0B79C1-1DC0-4703-91D9-53AA1DBFD95F}"/>
                  </a:ext>
                </a:extLst>
              </p:cNvPr>
              <p:cNvSpPr txBox="1"/>
              <p:nvPr/>
            </p:nvSpPr>
            <p:spPr>
              <a:xfrm>
                <a:off x="4935694" y="279202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Char[]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CCAC317-95E5-4E72-9974-D2A8E02364F7}"/>
                  </a:ext>
                </a:extLst>
              </p:cNvPr>
              <p:cNvSpPr txBox="1"/>
              <p:nvPr/>
            </p:nvSpPr>
            <p:spPr>
              <a:xfrm>
                <a:off x="5514416" y="279202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Char[]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94BE3AC-B264-400C-A94D-B38EA8176028}"/>
                  </a:ext>
                </a:extLst>
              </p:cNvPr>
              <p:cNvSpPr txBox="1"/>
              <p:nvPr/>
            </p:nvSpPr>
            <p:spPr>
              <a:xfrm>
                <a:off x="6115530" y="2791295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Char[]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6872CAC-85F7-4D73-B6FA-B62C8BD50523}"/>
                  </a:ext>
                </a:extLst>
              </p:cNvPr>
              <p:cNvSpPr txBox="1"/>
              <p:nvPr/>
            </p:nvSpPr>
            <p:spPr>
              <a:xfrm>
                <a:off x="6654000" y="2809316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Char[]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7E4ACE-C4F2-4EB5-8426-1B5A9720A4F0}"/>
                  </a:ext>
                </a:extLst>
              </p:cNvPr>
              <p:cNvSpPr txBox="1"/>
              <p:nvPr/>
            </p:nvSpPr>
            <p:spPr>
              <a:xfrm>
                <a:off x="7232722" y="2809316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Char[]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04D0EE3-4441-480D-9BB2-F85351C3DC1D}"/>
                  </a:ext>
                </a:extLst>
              </p:cNvPr>
              <p:cNvSpPr txBox="1"/>
              <p:nvPr/>
            </p:nvSpPr>
            <p:spPr>
              <a:xfrm>
                <a:off x="7895077" y="2698961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····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3A8DABB-45F8-4A41-B0AE-A465F2458677}"/>
                </a:ext>
              </a:extLst>
            </p:cNvPr>
            <p:cNvSpPr txBox="1"/>
            <p:nvPr/>
          </p:nvSpPr>
          <p:spPr>
            <a:xfrm>
              <a:off x="4947323" y="340151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BA19185-E106-4753-BC19-86E657AB98A2}"/>
                </a:ext>
              </a:extLst>
            </p:cNvPr>
            <p:cNvSpPr txBox="1"/>
            <p:nvPr/>
          </p:nvSpPr>
          <p:spPr>
            <a:xfrm>
              <a:off x="5526045" y="340151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14784E6-0BDD-4B23-A5EA-0DF1AB3C4A77}"/>
                </a:ext>
              </a:extLst>
            </p:cNvPr>
            <p:cNvSpPr txBox="1"/>
            <p:nvPr/>
          </p:nvSpPr>
          <p:spPr>
            <a:xfrm>
              <a:off x="6127159" y="340078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3318A7B-FA4B-407C-8663-C84EF9680CD7}"/>
                </a:ext>
              </a:extLst>
            </p:cNvPr>
            <p:cNvSpPr txBox="1"/>
            <p:nvPr/>
          </p:nvSpPr>
          <p:spPr>
            <a:xfrm>
              <a:off x="6665629" y="3418809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9F9F7EC-C4F9-4D27-A1CD-5D0AD86E76B8}"/>
                </a:ext>
              </a:extLst>
            </p:cNvPr>
            <p:cNvSpPr txBox="1"/>
            <p:nvPr/>
          </p:nvSpPr>
          <p:spPr>
            <a:xfrm>
              <a:off x="7244351" y="3418809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D547EFF-AB2A-49EA-96EC-E14B7D900D61}"/>
                </a:ext>
              </a:extLst>
            </p:cNvPr>
            <p:cNvSpPr txBox="1"/>
            <p:nvPr/>
          </p:nvSpPr>
          <p:spPr>
            <a:xfrm>
              <a:off x="7906706" y="3308454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F5DB0EC-E157-4BE6-941A-93D7F696CEBB}"/>
                </a:ext>
              </a:extLst>
            </p:cNvPr>
            <p:cNvSpPr txBox="1"/>
            <p:nvPr/>
          </p:nvSpPr>
          <p:spPr>
            <a:xfrm>
              <a:off x="4958952" y="399232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B8F04D-E420-4075-AB5E-AC3C7F67E184}"/>
                </a:ext>
              </a:extLst>
            </p:cNvPr>
            <p:cNvSpPr txBox="1"/>
            <p:nvPr/>
          </p:nvSpPr>
          <p:spPr>
            <a:xfrm>
              <a:off x="5537674" y="399232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59DE2C-EB36-40D9-9183-536249E97A22}"/>
                </a:ext>
              </a:extLst>
            </p:cNvPr>
            <p:cNvSpPr txBox="1"/>
            <p:nvPr/>
          </p:nvSpPr>
          <p:spPr>
            <a:xfrm>
              <a:off x="6138788" y="399160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1BF4D15-A6C6-4DD4-B0C8-48DCFD8F24CA}"/>
                </a:ext>
              </a:extLst>
            </p:cNvPr>
            <p:cNvSpPr txBox="1"/>
            <p:nvPr/>
          </p:nvSpPr>
          <p:spPr>
            <a:xfrm>
              <a:off x="6677258" y="400962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2DABDC-7A7D-4411-86BB-26B267BC06BD}"/>
                </a:ext>
              </a:extLst>
            </p:cNvPr>
            <p:cNvSpPr txBox="1"/>
            <p:nvPr/>
          </p:nvSpPr>
          <p:spPr>
            <a:xfrm>
              <a:off x="7255980" y="400962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946B219-22FB-461A-B781-C9DF56C310F4}"/>
                </a:ext>
              </a:extLst>
            </p:cNvPr>
            <p:cNvSpPr txBox="1"/>
            <p:nvPr/>
          </p:nvSpPr>
          <p:spPr>
            <a:xfrm>
              <a:off x="7918335" y="3899269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4214BB1-AA6F-473B-941A-BB9C2B442E19}"/>
                </a:ext>
              </a:extLst>
            </p:cNvPr>
            <p:cNvSpPr txBox="1"/>
            <p:nvPr/>
          </p:nvSpPr>
          <p:spPr>
            <a:xfrm>
              <a:off x="4947323" y="456099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306A84A-AAD1-4DE0-8A77-3FA1FAECE6FE}"/>
                </a:ext>
              </a:extLst>
            </p:cNvPr>
            <p:cNvSpPr txBox="1"/>
            <p:nvPr/>
          </p:nvSpPr>
          <p:spPr>
            <a:xfrm>
              <a:off x="5526045" y="456099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CFBBFDB-BE98-4356-920F-A66B4D5F9031}"/>
                </a:ext>
              </a:extLst>
            </p:cNvPr>
            <p:cNvSpPr txBox="1"/>
            <p:nvPr/>
          </p:nvSpPr>
          <p:spPr>
            <a:xfrm>
              <a:off x="6127159" y="456027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CC7E175-7637-4C99-95C4-6B29DF3A98C1}"/>
                </a:ext>
              </a:extLst>
            </p:cNvPr>
            <p:cNvSpPr txBox="1"/>
            <p:nvPr/>
          </p:nvSpPr>
          <p:spPr>
            <a:xfrm>
              <a:off x="6665629" y="457829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EDA06C0-19F8-4A35-A814-1A8EC5E72565}"/>
                </a:ext>
              </a:extLst>
            </p:cNvPr>
            <p:cNvSpPr txBox="1"/>
            <p:nvPr/>
          </p:nvSpPr>
          <p:spPr>
            <a:xfrm>
              <a:off x="7244351" y="457829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F1E0B2A-79CF-425D-9C2B-9521F1E761D6}"/>
                </a:ext>
              </a:extLst>
            </p:cNvPr>
            <p:cNvSpPr txBox="1"/>
            <p:nvPr/>
          </p:nvSpPr>
          <p:spPr>
            <a:xfrm>
              <a:off x="7906706" y="4467939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13DD9CA-7EA4-4B40-B2B1-A45DE462B67D}"/>
                </a:ext>
              </a:extLst>
            </p:cNvPr>
            <p:cNvSpPr txBox="1"/>
            <p:nvPr/>
          </p:nvSpPr>
          <p:spPr>
            <a:xfrm>
              <a:off x="4958952" y="51704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5979880-A1DB-431B-B228-1198A67822B3}"/>
                </a:ext>
              </a:extLst>
            </p:cNvPr>
            <p:cNvSpPr txBox="1"/>
            <p:nvPr/>
          </p:nvSpPr>
          <p:spPr>
            <a:xfrm>
              <a:off x="5537674" y="51704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0AC60A8-6356-4805-B961-4859DF220AE8}"/>
                </a:ext>
              </a:extLst>
            </p:cNvPr>
            <p:cNvSpPr txBox="1"/>
            <p:nvPr/>
          </p:nvSpPr>
          <p:spPr>
            <a:xfrm>
              <a:off x="6138788" y="516976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EEBB401-6821-4E1C-B545-90E59533B98B}"/>
                </a:ext>
              </a:extLst>
            </p:cNvPr>
            <p:cNvSpPr txBox="1"/>
            <p:nvPr/>
          </p:nvSpPr>
          <p:spPr>
            <a:xfrm>
              <a:off x="6677258" y="518778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214CA8D-4245-40C6-AD5B-727671F5FFBA}"/>
                </a:ext>
              </a:extLst>
            </p:cNvPr>
            <p:cNvSpPr txBox="1"/>
            <p:nvPr/>
          </p:nvSpPr>
          <p:spPr>
            <a:xfrm>
              <a:off x="7255980" y="518778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96396F5-88B5-4FBD-B82D-BC705C5E9F0F}"/>
                </a:ext>
              </a:extLst>
            </p:cNvPr>
            <p:cNvSpPr txBox="1"/>
            <p:nvPr/>
          </p:nvSpPr>
          <p:spPr>
            <a:xfrm>
              <a:off x="7918335" y="5077432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C944316-5E9A-43B1-83FA-82218C6BD7F5}"/>
                </a:ext>
              </a:extLst>
            </p:cNvPr>
            <p:cNvSpPr txBox="1"/>
            <p:nvPr/>
          </p:nvSpPr>
          <p:spPr>
            <a:xfrm>
              <a:off x="4970581" y="576130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ED76094-6ABA-4CA9-A37E-832EB56E4F59}"/>
                </a:ext>
              </a:extLst>
            </p:cNvPr>
            <p:cNvSpPr txBox="1"/>
            <p:nvPr/>
          </p:nvSpPr>
          <p:spPr>
            <a:xfrm>
              <a:off x="5549303" y="576130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991BC-0A57-4C05-8BCB-3C079A18703B}"/>
                </a:ext>
              </a:extLst>
            </p:cNvPr>
            <p:cNvSpPr txBox="1"/>
            <p:nvPr/>
          </p:nvSpPr>
          <p:spPr>
            <a:xfrm>
              <a:off x="6150417" y="576058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D762CCC-490A-473F-816E-931377810128}"/>
                </a:ext>
              </a:extLst>
            </p:cNvPr>
            <p:cNvSpPr txBox="1"/>
            <p:nvPr/>
          </p:nvSpPr>
          <p:spPr>
            <a:xfrm>
              <a:off x="6688887" y="5778602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817F9A0-8143-49D7-BDF2-3AFBE6512EF0}"/>
                </a:ext>
              </a:extLst>
            </p:cNvPr>
            <p:cNvSpPr txBox="1"/>
            <p:nvPr/>
          </p:nvSpPr>
          <p:spPr>
            <a:xfrm>
              <a:off x="7267609" y="5778602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998DF63-0968-41C6-861C-D9C2B9DDC156}"/>
                </a:ext>
              </a:extLst>
            </p:cNvPr>
            <p:cNvSpPr txBox="1"/>
            <p:nvPr/>
          </p:nvSpPr>
          <p:spPr>
            <a:xfrm>
              <a:off x="7929964" y="5668247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D5ADA07-2C51-4CE3-A518-EDFEAC64A8A1}"/>
              </a:ext>
            </a:extLst>
          </p:cNvPr>
          <p:cNvSpPr txBox="1"/>
          <p:nvPr/>
        </p:nvSpPr>
        <p:spPr>
          <a:xfrm>
            <a:off x="56790" y="584101"/>
            <a:ext cx="559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每张“表”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中含有以下数据成员：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4DD5BE6-DA36-4CA1-B38C-395D4B347337}"/>
              </a:ext>
            </a:extLst>
          </p:cNvPr>
          <p:cNvSpPr txBox="1"/>
          <p:nvPr/>
        </p:nvSpPr>
        <p:spPr>
          <a:xfrm>
            <a:off x="482136" y="953433"/>
            <a:ext cx="31983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类型直指下标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字段数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限定列数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字段表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当前表中所有的数据条数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数组，表的主体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箭头: 上 115">
            <a:extLst>
              <a:ext uri="{FF2B5EF4-FFF2-40B4-BE49-F238E27FC236}">
                <a16:creationId xmlns:a16="http://schemas.microsoft.com/office/drawing/2014/main" id="{576DEBA4-C766-4666-B3C5-9A19F841392D}"/>
              </a:ext>
            </a:extLst>
          </p:cNvPr>
          <p:cNvSpPr/>
          <p:nvPr/>
        </p:nvSpPr>
        <p:spPr>
          <a:xfrm>
            <a:off x="6315627" y="2493235"/>
            <a:ext cx="166454" cy="17001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A11CD19-91E5-4DC6-BCFC-942C09E023DB}"/>
              </a:ext>
            </a:extLst>
          </p:cNvPr>
          <p:cNvSpPr txBox="1"/>
          <p:nvPr/>
        </p:nvSpPr>
        <p:spPr>
          <a:xfrm>
            <a:off x="5575332" y="2264402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主键所在“列”的下标</a:t>
            </a:r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D9BE581D-4FBC-43C6-8189-E1AD5FADD863}"/>
              </a:ext>
            </a:extLst>
          </p:cNvPr>
          <p:cNvSpPr/>
          <p:nvPr/>
        </p:nvSpPr>
        <p:spPr>
          <a:xfrm rot="16200000">
            <a:off x="6607658" y="4586596"/>
            <a:ext cx="162259" cy="3444948"/>
          </a:xfrm>
          <a:prstGeom prst="leftBracket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中括号 119">
            <a:extLst>
              <a:ext uri="{FF2B5EF4-FFF2-40B4-BE49-F238E27FC236}">
                <a16:creationId xmlns:a16="http://schemas.microsoft.com/office/drawing/2014/main" id="{3829CCE8-EC15-41D2-97C9-D423F2F34B45}"/>
              </a:ext>
            </a:extLst>
          </p:cNvPr>
          <p:cNvSpPr/>
          <p:nvPr/>
        </p:nvSpPr>
        <p:spPr>
          <a:xfrm>
            <a:off x="3487827" y="2724968"/>
            <a:ext cx="263834" cy="3404944"/>
          </a:xfrm>
          <a:prstGeom prst="leftBracket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2F4EF96-4AD0-4117-A67A-C7C017513B2E}"/>
              </a:ext>
            </a:extLst>
          </p:cNvPr>
          <p:cNvSpPr txBox="1"/>
          <p:nvPr/>
        </p:nvSpPr>
        <p:spPr>
          <a:xfrm>
            <a:off x="5898542" y="6488228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字段数，存有数据的长度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25B6C2F-6772-4294-94D6-0A787B4C8D8D}"/>
              </a:ext>
            </a:extLst>
          </p:cNvPr>
          <p:cNvGrpSpPr/>
          <p:nvPr/>
        </p:nvGrpSpPr>
        <p:grpSpPr>
          <a:xfrm>
            <a:off x="4958952" y="1690965"/>
            <a:ext cx="3488595" cy="474738"/>
            <a:chOff x="4935694" y="2698961"/>
            <a:chExt cx="3488595" cy="474738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5D285FA-49FA-4E9E-BD3F-F163A0B4B5F6}"/>
                </a:ext>
              </a:extLst>
            </p:cNvPr>
            <p:cNvGrpSpPr/>
            <p:nvPr/>
          </p:nvGrpSpPr>
          <p:grpSpPr>
            <a:xfrm>
              <a:off x="4953285" y="2706339"/>
              <a:ext cx="3471004" cy="467360"/>
              <a:chOff x="3536039" y="3657600"/>
              <a:chExt cx="6815565" cy="467360"/>
            </a:xfrm>
          </p:grpSpPr>
          <p:sp>
            <p:nvSpPr>
              <p:cNvPr id="138" name="图文框 137">
                <a:extLst>
                  <a:ext uri="{FF2B5EF4-FFF2-40B4-BE49-F238E27FC236}">
                    <a16:creationId xmlns:a16="http://schemas.microsoft.com/office/drawing/2014/main" id="{E4D100D7-42C2-41EF-A539-931FBD50A7D9}"/>
                  </a:ext>
                </a:extLst>
              </p:cNvPr>
              <p:cNvSpPr/>
              <p:nvPr/>
            </p:nvSpPr>
            <p:spPr>
              <a:xfrm>
                <a:off x="3536039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图文框 138">
                <a:extLst>
                  <a:ext uri="{FF2B5EF4-FFF2-40B4-BE49-F238E27FC236}">
                    <a16:creationId xmlns:a16="http://schemas.microsoft.com/office/drawing/2014/main" id="{436ABDE7-7B0D-4194-89C5-44BFE294E292}"/>
                  </a:ext>
                </a:extLst>
              </p:cNvPr>
              <p:cNvSpPr/>
              <p:nvPr/>
            </p:nvSpPr>
            <p:spPr>
              <a:xfrm>
                <a:off x="4663440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图文框 139">
                <a:extLst>
                  <a:ext uri="{FF2B5EF4-FFF2-40B4-BE49-F238E27FC236}">
                    <a16:creationId xmlns:a16="http://schemas.microsoft.com/office/drawing/2014/main" id="{D52BD724-6DE5-48E0-B41E-EA6ACE7EA904}"/>
                  </a:ext>
                </a:extLst>
              </p:cNvPr>
              <p:cNvSpPr/>
              <p:nvPr/>
            </p:nvSpPr>
            <p:spPr>
              <a:xfrm>
                <a:off x="5790841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图文框 140">
                <a:extLst>
                  <a:ext uri="{FF2B5EF4-FFF2-40B4-BE49-F238E27FC236}">
                    <a16:creationId xmlns:a16="http://schemas.microsoft.com/office/drawing/2014/main" id="{F8BACC67-2767-44A5-B40E-1A57032DA011}"/>
                  </a:ext>
                </a:extLst>
              </p:cNvPr>
              <p:cNvSpPr/>
              <p:nvPr/>
            </p:nvSpPr>
            <p:spPr>
              <a:xfrm>
                <a:off x="6918242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图文框 141">
                <a:extLst>
                  <a:ext uri="{FF2B5EF4-FFF2-40B4-BE49-F238E27FC236}">
                    <a16:creationId xmlns:a16="http://schemas.microsoft.com/office/drawing/2014/main" id="{3CEA494A-D520-4CEE-9114-3059B6B4D5B1}"/>
                  </a:ext>
                </a:extLst>
              </p:cNvPr>
              <p:cNvSpPr/>
              <p:nvPr/>
            </p:nvSpPr>
            <p:spPr>
              <a:xfrm>
                <a:off x="8045643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图文框 142">
                <a:extLst>
                  <a:ext uri="{FF2B5EF4-FFF2-40B4-BE49-F238E27FC236}">
                    <a16:creationId xmlns:a16="http://schemas.microsoft.com/office/drawing/2014/main" id="{E39B17FC-145D-49B9-B35B-657AC165867F}"/>
                  </a:ext>
                </a:extLst>
              </p:cNvPr>
              <p:cNvSpPr/>
              <p:nvPr/>
            </p:nvSpPr>
            <p:spPr>
              <a:xfrm>
                <a:off x="9173044" y="3657600"/>
                <a:ext cx="1178560" cy="4673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3BAE88B-FF57-4662-A255-FBF77538A887}"/>
                </a:ext>
              </a:extLst>
            </p:cNvPr>
            <p:cNvSpPr txBox="1"/>
            <p:nvPr/>
          </p:nvSpPr>
          <p:spPr>
            <a:xfrm>
              <a:off x="4935694" y="279202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B48924B-5CC3-4389-9D18-A4FAB81BC694}"/>
                </a:ext>
              </a:extLst>
            </p:cNvPr>
            <p:cNvSpPr txBox="1"/>
            <p:nvPr/>
          </p:nvSpPr>
          <p:spPr>
            <a:xfrm>
              <a:off x="5514416" y="279202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FCB8E04-8B62-4297-BE8B-0D727CFC8F42}"/>
                </a:ext>
              </a:extLst>
            </p:cNvPr>
            <p:cNvSpPr txBox="1"/>
            <p:nvPr/>
          </p:nvSpPr>
          <p:spPr>
            <a:xfrm>
              <a:off x="6115530" y="2791295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829B22C-D3D8-4CE7-92A2-CDFA5B8B35EC}"/>
                </a:ext>
              </a:extLst>
            </p:cNvPr>
            <p:cNvSpPr txBox="1"/>
            <p:nvPr/>
          </p:nvSpPr>
          <p:spPr>
            <a:xfrm>
              <a:off x="6654000" y="280931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CFA1E90-48CB-4501-957E-1027ACAF3D74}"/>
                </a:ext>
              </a:extLst>
            </p:cNvPr>
            <p:cNvSpPr txBox="1"/>
            <p:nvPr/>
          </p:nvSpPr>
          <p:spPr>
            <a:xfrm>
              <a:off x="7232722" y="280931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Char[]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9939BE5-B0FF-435F-819D-8D24A69A2265}"/>
                </a:ext>
              </a:extLst>
            </p:cNvPr>
            <p:cNvSpPr txBox="1"/>
            <p:nvPr/>
          </p:nvSpPr>
          <p:spPr>
            <a:xfrm>
              <a:off x="7895077" y="2698961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····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左中括号 144">
            <a:extLst>
              <a:ext uri="{FF2B5EF4-FFF2-40B4-BE49-F238E27FC236}">
                <a16:creationId xmlns:a16="http://schemas.microsoft.com/office/drawing/2014/main" id="{ABE5C21C-0480-4853-B16F-591AF270C516}"/>
              </a:ext>
            </a:extLst>
          </p:cNvPr>
          <p:cNvSpPr/>
          <p:nvPr/>
        </p:nvSpPr>
        <p:spPr>
          <a:xfrm rot="5400000">
            <a:off x="6608995" y="-161460"/>
            <a:ext cx="146062" cy="3393650"/>
          </a:xfrm>
          <a:prstGeom prst="leftBracket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DCC021A-DBAE-4117-8C2E-BEEA66862CA2}"/>
              </a:ext>
            </a:extLst>
          </p:cNvPr>
          <p:cNvSpPr txBox="1"/>
          <p:nvPr/>
        </p:nvSpPr>
        <p:spPr>
          <a:xfrm>
            <a:off x="5412833" y="1178324"/>
            <a:ext cx="2558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字段表，下标对应，便于查找和打印</a:t>
            </a:r>
          </a:p>
        </p:txBody>
      </p: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6D72A6D5-13C3-4E1D-A044-11B1AF10A290}"/>
              </a:ext>
            </a:extLst>
          </p:cNvPr>
          <p:cNvSpPr/>
          <p:nvPr/>
        </p:nvSpPr>
        <p:spPr>
          <a:xfrm>
            <a:off x="5177769" y="2203464"/>
            <a:ext cx="147782" cy="4411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E59DD64E-E15F-404F-9110-F384EBB6CB47}"/>
              </a:ext>
            </a:extLst>
          </p:cNvPr>
          <p:cNvSpPr/>
          <p:nvPr/>
        </p:nvSpPr>
        <p:spPr>
          <a:xfrm>
            <a:off x="8083058" y="2213315"/>
            <a:ext cx="147782" cy="4411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84D1C9B3-5613-46D5-B125-5650074B3575}"/>
              </a:ext>
            </a:extLst>
          </p:cNvPr>
          <p:cNvSpPr/>
          <p:nvPr/>
        </p:nvSpPr>
        <p:spPr>
          <a:xfrm>
            <a:off x="7486197" y="2213315"/>
            <a:ext cx="147782" cy="4411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470CEAD2-695E-46B7-8F45-C8136DBB4D80}"/>
              </a:ext>
            </a:extLst>
          </p:cNvPr>
          <p:cNvSpPr/>
          <p:nvPr/>
        </p:nvSpPr>
        <p:spPr>
          <a:xfrm>
            <a:off x="7146954" y="2213315"/>
            <a:ext cx="147782" cy="4411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D574F9B-0B01-499B-A8EB-483A48F6D872}"/>
              </a:ext>
            </a:extLst>
          </p:cNvPr>
          <p:cNvSpPr txBox="1"/>
          <p:nvPr/>
        </p:nvSpPr>
        <p:spPr>
          <a:xfrm>
            <a:off x="1596102" y="4243700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行数，记录当前数据条数</a:t>
            </a:r>
          </a:p>
        </p:txBody>
      </p:sp>
      <p:sp>
        <p:nvSpPr>
          <p:cNvPr id="153" name="箭头: 左 152">
            <a:extLst>
              <a:ext uri="{FF2B5EF4-FFF2-40B4-BE49-F238E27FC236}">
                <a16:creationId xmlns:a16="http://schemas.microsoft.com/office/drawing/2014/main" id="{F3A7404E-E15E-4C27-9D8F-BE9D06C0268C}"/>
              </a:ext>
            </a:extLst>
          </p:cNvPr>
          <p:cNvSpPr/>
          <p:nvPr/>
        </p:nvSpPr>
        <p:spPr>
          <a:xfrm>
            <a:off x="8557950" y="3979969"/>
            <a:ext cx="983565" cy="761930"/>
          </a:xfrm>
          <a:prstGeom prst="leftArrow">
            <a:avLst>
              <a:gd name="adj1" fmla="val 30604"/>
              <a:gd name="adj2" fmla="val 657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22B79ED-76F5-417B-A599-F74942C4F0ED}"/>
              </a:ext>
            </a:extLst>
          </p:cNvPr>
          <p:cNvSpPr txBox="1"/>
          <p:nvPr/>
        </p:nvSpPr>
        <p:spPr>
          <a:xfrm>
            <a:off x="9664610" y="4183222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表的主体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3933569-4C92-4C03-9800-84676B082434}"/>
              </a:ext>
            </a:extLst>
          </p:cNvPr>
          <p:cNvSpPr txBox="1"/>
          <p:nvPr/>
        </p:nvSpPr>
        <p:spPr>
          <a:xfrm>
            <a:off x="44272" y="6288173"/>
            <a:ext cx="330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对于“表”的操作，诸如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methods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封装到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对象中。</a:t>
            </a:r>
          </a:p>
        </p:txBody>
      </p:sp>
    </p:spTree>
    <p:extLst>
      <p:ext uri="{BB962C8B-B14F-4D97-AF65-F5344CB8AC3E}">
        <p14:creationId xmlns:p14="http://schemas.microsoft.com/office/powerpoint/2010/main" val="38927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22365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020AF4-508F-48FA-99A2-6F4F843F50B8}"/>
              </a:ext>
            </a:extLst>
          </p:cNvPr>
          <p:cNvSpPr txBox="1"/>
          <p:nvPr/>
        </p:nvSpPr>
        <p:spPr>
          <a:xfrm>
            <a:off x="3007936" y="3059134"/>
            <a:ext cx="6972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核心设计就是二维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对象的数据结构，并且配合哈希表能够加快查找速度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文件管理部分通过一个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Content.txt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文件存储所有表名，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再遍历并组合形成相应的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XXXX.txt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文件名进行初始化和更新即可</a:t>
            </a:r>
          </a:p>
        </p:txBody>
      </p:sp>
    </p:spTree>
    <p:extLst>
      <p:ext uri="{BB962C8B-B14F-4D97-AF65-F5344CB8AC3E}">
        <p14:creationId xmlns:p14="http://schemas.microsoft.com/office/powerpoint/2010/main" val="2803819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0C7FC-BA13-4DDD-BA0A-DFE0D8F0FE74}"/>
              </a:ext>
            </a:extLst>
          </p:cNvPr>
          <p:cNvGrpSpPr/>
          <p:nvPr/>
        </p:nvGrpSpPr>
        <p:grpSpPr>
          <a:xfrm>
            <a:off x="8550110" y="254522"/>
            <a:ext cx="3393650" cy="1621411"/>
            <a:chOff x="8550110" y="254522"/>
            <a:chExt cx="3393650" cy="162141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9634E-79E3-4DA2-819F-6EC93C02C582}"/>
                </a:ext>
              </a:extLst>
            </p:cNvPr>
            <p:cNvGrpSpPr/>
            <p:nvPr/>
          </p:nvGrpSpPr>
          <p:grpSpPr>
            <a:xfrm>
              <a:off x="8550110" y="254522"/>
              <a:ext cx="3393650" cy="1621411"/>
              <a:chOff x="8550110" y="254522"/>
              <a:chExt cx="3393650" cy="1621411"/>
            </a:xfrm>
          </p:grpSpPr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56FEC27A-C607-4D79-BA75-792F07C2449B}"/>
                  </a:ext>
                </a:extLst>
              </p:cNvPr>
              <p:cNvSpPr/>
              <p:nvPr/>
            </p:nvSpPr>
            <p:spPr>
              <a:xfrm>
                <a:off x="8550110" y="254522"/>
                <a:ext cx="3393650" cy="1621411"/>
              </a:xfrm>
              <a:prstGeom prst="frame">
                <a:avLst>
                  <a:gd name="adj1" fmla="val 3468"/>
                </a:avLst>
              </a:prstGeom>
              <a:solidFill>
                <a:schemeClr val="bg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6D6371-33F2-425D-96FD-A5ACCABFB163}"/>
                  </a:ext>
                </a:extLst>
              </p:cNvPr>
              <p:cNvSpPr/>
              <p:nvPr/>
            </p:nvSpPr>
            <p:spPr>
              <a:xfrm flipV="1">
                <a:off x="9049733" y="1630836"/>
                <a:ext cx="277148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993751-AD49-46B8-85AD-32DCE64DD65C}"/>
                </a:ext>
              </a:extLst>
            </p:cNvPr>
            <p:cNvSpPr txBox="1"/>
            <p:nvPr/>
          </p:nvSpPr>
          <p:spPr>
            <a:xfrm>
              <a:off x="8653807" y="305212"/>
              <a:ext cx="25324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EAA22B-A349-4B6B-A4BA-486E5C26F8EF}"/>
                </a:ext>
              </a:extLst>
            </p:cNvPr>
            <p:cNvSpPr txBox="1"/>
            <p:nvPr/>
          </p:nvSpPr>
          <p:spPr>
            <a:xfrm>
              <a:off x="10890381" y="1308383"/>
              <a:ext cx="930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7168CB0-E0C5-41CA-B042-EFC919A4307E}"/>
              </a:ext>
            </a:extLst>
          </p:cNvPr>
          <p:cNvSpPr/>
          <p:nvPr/>
        </p:nvSpPr>
        <p:spPr>
          <a:xfrm>
            <a:off x="0" y="1630836"/>
            <a:ext cx="2912882" cy="3595262"/>
          </a:xfrm>
          <a:prstGeom prst="rect">
            <a:avLst/>
          </a:prstGeom>
          <a:solidFill>
            <a:srgbClr val="50E8F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75B1A95E-A9A0-4EB7-95B3-BE1A9EA30A73}"/>
              </a:ext>
            </a:extLst>
          </p:cNvPr>
          <p:cNvSpPr/>
          <p:nvPr/>
        </p:nvSpPr>
        <p:spPr>
          <a:xfrm flipH="1">
            <a:off x="9915801" y="4411693"/>
            <a:ext cx="2276199" cy="2446307"/>
          </a:xfrm>
          <a:prstGeom prst="rtTriangle">
            <a:avLst/>
          </a:prstGeom>
          <a:solidFill>
            <a:srgbClr val="E81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8DE70B-D78A-455B-A4A7-94D27E88F2F4}"/>
              </a:ext>
            </a:extLst>
          </p:cNvPr>
          <p:cNvSpPr txBox="1"/>
          <p:nvPr/>
        </p:nvSpPr>
        <p:spPr>
          <a:xfrm>
            <a:off x="95054" y="2859080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Part.5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AC62AE-B2C5-4DA0-85A1-C6D8E4EB60DE}"/>
              </a:ext>
            </a:extLst>
          </p:cNvPr>
          <p:cNvSpPr/>
          <p:nvPr/>
        </p:nvSpPr>
        <p:spPr>
          <a:xfrm>
            <a:off x="10457165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表操作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9B5D3C-7C9E-47E5-81C9-F351784FF292}"/>
              </a:ext>
            </a:extLst>
          </p:cNvPr>
          <p:cNvSpPr/>
          <p:nvPr/>
        </p:nvSpPr>
        <p:spPr>
          <a:xfrm>
            <a:off x="4829313" y="2713177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2105A65-2469-40A2-9944-5EE3ED48A07C}"/>
              </a:ext>
            </a:extLst>
          </p:cNvPr>
          <p:cNvSpPr/>
          <p:nvPr/>
        </p:nvSpPr>
        <p:spPr>
          <a:xfrm>
            <a:off x="6637366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794F38-4DC8-435B-8133-857108AD647C}"/>
              </a:ext>
            </a:extLst>
          </p:cNvPr>
          <p:cNvSpPr/>
          <p:nvPr/>
        </p:nvSpPr>
        <p:spPr>
          <a:xfrm>
            <a:off x="8540566" y="2731121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展示表格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43EF88-7BA8-40F3-8398-D1A3B8CA1A7B}"/>
              </a:ext>
            </a:extLst>
          </p:cNvPr>
          <p:cNvSpPr/>
          <p:nvPr/>
        </p:nvSpPr>
        <p:spPr>
          <a:xfrm>
            <a:off x="10457165" y="3204142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行操作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131449-C463-4558-8459-D85F164ED1B3}"/>
              </a:ext>
            </a:extLst>
          </p:cNvPr>
          <p:cNvSpPr/>
          <p:nvPr/>
        </p:nvSpPr>
        <p:spPr>
          <a:xfrm>
            <a:off x="6637365" y="4240313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F1609E-7E5C-4EDC-A95C-219EFB6C337C}"/>
              </a:ext>
            </a:extLst>
          </p:cNvPr>
          <p:cNvSpPr/>
          <p:nvPr/>
        </p:nvSpPr>
        <p:spPr>
          <a:xfrm>
            <a:off x="4829313" y="3204142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插入行数据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0FF91E9-6EA3-48E6-979F-EF1D540AE016}"/>
              </a:ext>
            </a:extLst>
          </p:cNvPr>
          <p:cNvSpPr/>
          <p:nvPr/>
        </p:nvSpPr>
        <p:spPr>
          <a:xfrm>
            <a:off x="6637366" y="3222086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3C395E-D90A-4226-B8ED-B7E2B7B657FF}"/>
              </a:ext>
            </a:extLst>
          </p:cNvPr>
          <p:cNvSpPr/>
          <p:nvPr/>
        </p:nvSpPr>
        <p:spPr>
          <a:xfrm>
            <a:off x="8540566" y="3222086"/>
            <a:ext cx="1486595" cy="490965"/>
          </a:xfrm>
          <a:prstGeom prst="rect">
            <a:avLst/>
          </a:prstGeom>
          <a:solidFill>
            <a:srgbClr val="E818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EC1975-BD70-459D-A7A4-F326E37A5995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>
            <a:off x="5572611" y="3695107"/>
            <a:ext cx="1808052" cy="545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8B593E-5FB9-4745-BBA8-2F6BB124BC32}"/>
              </a:ext>
            </a:extLst>
          </p:cNvPr>
          <p:cNvCxnSpPr>
            <a:stCxn id="50" idx="2"/>
            <a:endCxn id="48" idx="0"/>
          </p:cNvCxnSpPr>
          <p:nvPr/>
        </p:nvCxnSpPr>
        <p:spPr>
          <a:xfrm flipH="1">
            <a:off x="7380663" y="3713051"/>
            <a:ext cx="1" cy="527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325DF5-A02D-4CCC-AE7C-AB2E8C7975F0}"/>
              </a:ext>
            </a:extLst>
          </p:cNvPr>
          <p:cNvCxnSpPr>
            <a:stCxn id="51" idx="2"/>
            <a:endCxn id="48" idx="0"/>
          </p:cNvCxnSpPr>
          <p:nvPr/>
        </p:nvCxnSpPr>
        <p:spPr>
          <a:xfrm flipH="1">
            <a:off x="7380663" y="3713051"/>
            <a:ext cx="1903201" cy="527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BEF664D-AA83-4EE3-92FE-6219DF8155E9}"/>
              </a:ext>
            </a:extLst>
          </p:cNvPr>
          <p:cNvSpPr txBox="1"/>
          <p:nvPr/>
        </p:nvSpPr>
        <p:spPr>
          <a:xfrm>
            <a:off x="5191255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81B9C48-9013-4F5B-9391-7A5B792EA13F}"/>
              </a:ext>
            </a:extLst>
          </p:cNvPr>
          <p:cNvSpPr txBox="1"/>
          <p:nvPr/>
        </p:nvSpPr>
        <p:spPr>
          <a:xfrm>
            <a:off x="7074269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A38D2E-36F2-445D-AA3B-4A9B4A7DF48D}"/>
              </a:ext>
            </a:extLst>
          </p:cNvPr>
          <p:cNvSpPr txBox="1"/>
          <p:nvPr/>
        </p:nvSpPr>
        <p:spPr>
          <a:xfrm>
            <a:off x="8960697" y="2232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杂项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992443-9D35-46EB-81D1-A8C2CB418414}"/>
              </a:ext>
            </a:extLst>
          </p:cNvPr>
          <p:cNvSpPr txBox="1"/>
          <p:nvPr/>
        </p:nvSpPr>
        <p:spPr>
          <a:xfrm>
            <a:off x="7074269" y="4878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7E27093-3CDC-4BD7-A289-3FA0EB1F9EF2}"/>
              </a:ext>
            </a:extLst>
          </p:cNvPr>
          <p:cNvSpPr/>
          <p:nvPr/>
        </p:nvSpPr>
        <p:spPr>
          <a:xfrm>
            <a:off x="3021260" y="2976603"/>
            <a:ext cx="1486595" cy="490965"/>
          </a:xfrm>
          <a:prstGeom prst="rect">
            <a:avLst/>
          </a:prstGeom>
          <a:solidFill>
            <a:srgbClr val="50E8F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词法解析器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228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986</Words>
  <Application>Microsoft Office PowerPoint</Application>
  <PresentationFormat>宽屏</PresentationFormat>
  <Paragraphs>248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亚晨</dc:creator>
  <cp:lastModifiedBy>亚晨</cp:lastModifiedBy>
  <cp:revision>28</cp:revision>
  <dcterms:created xsi:type="dcterms:W3CDTF">2021-04-19T10:48:50Z</dcterms:created>
  <dcterms:modified xsi:type="dcterms:W3CDTF">2021-06-19T04:13:57Z</dcterms:modified>
</cp:coreProperties>
</file>