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2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671B0E-C6BA-4909-A34A-63B899DC4161}">
          <p14:sldIdLst>
            <p14:sldId id="256"/>
          </p14:sldIdLst>
        </p14:section>
        <p14:section name="无标题节" id="{5D398799-38C0-499A-8F1C-163BEE54326C}">
          <p14:sldIdLst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BFC"/>
    <a:srgbClr val="11F6F4"/>
    <a:srgbClr val="0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1F23B-41BC-4211-8473-38C42689F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97E61-ABB2-40F2-A263-51F998B66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E0847-6445-4161-9A61-B6D4BFDF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D03D0-A327-4452-BB04-9C02D957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EC562-72F6-46E1-A370-953BD6BC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FDC90-6BB6-4B6D-911A-A718B67C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330D7-8C33-4AD1-910D-D63C0D43A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0FC5B-7D42-4D64-A7E9-4DEE623A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F0CBE-D2CA-4E91-BE4F-244260B1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577E4-2F0C-4C10-A8F9-9A51091F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8FC168-3ED3-4C26-ACE6-89C990DE8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72C3F5-B82D-40C4-89A4-EE926F688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5D689-B7BB-4CF7-BC54-10F4AD00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7325A-2617-487D-B321-6DF4E6A8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5CDFF-8862-4067-8928-90A3C01E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0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DF86-645C-4667-8CDB-C958998A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498A2-C41A-4B58-9B67-D787CFDC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59D46-DDE9-4D07-938E-15A2AC9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96C5B-5318-47BE-B875-FDE14053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16566-1113-4272-A358-5A04B11A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5389B-FFE9-4FF8-9E5A-40E02BDA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CE21EC-235C-4ED8-8604-684B1FB0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70F37-D58D-4DBE-9F05-66D32DDE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97BC4-3D0B-41D0-BDBB-4CABD76B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7B16C-DF0F-4A73-A5DA-A109D8FE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874F1-EEAF-4F19-926E-155C0447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35931-2B40-4E5D-BDF5-716D5281E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ED36C-7270-4638-86A5-2E52EDD67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0865C-4D8B-41B3-8A33-0218D386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0A2C8-C08B-498F-A8AE-C54EB4AE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02CDA-FD1C-4FD1-B08B-C9534589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493CE-2214-417B-9941-3A1E2807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630FE-9D6C-40D5-9C02-367E61F5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85463-F037-4523-9208-B2A484A22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183003-F177-4D29-8C99-C4B3D53A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2C59BE-5B0D-48FB-9225-7512097D2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E206CD-870D-4E94-81F8-26084F8A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8CFE36-2E6D-4A65-83FE-28857A7F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B48BF7-E6D2-42A5-B3FF-907678E0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3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74C1-BC8B-48FE-88A4-6655F63D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3E0654-9270-4438-BBB6-B6239378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1ADEA0-C4A8-4B82-A25F-4C556F73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43644-79AB-49B0-86EE-BFB9D6CD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DD9DED-118E-451B-A104-612C4FA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9DC91D-5B30-4266-9715-24AC5B7C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B13D74-7219-4AA6-AA09-BB9B3463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6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92F4E-B79F-430D-B390-F4E51FD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4409F-9B91-479C-9081-9D347AAC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4D770-D0EA-45CD-B7EC-EE4591760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C6F82E-791A-4879-AD54-452660D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45BD-B057-4DCB-941C-8AB11545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C0EC2-2DFF-4F2F-85D4-1D328AEB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1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70C9F-1538-4F61-B1E5-29262CE0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9F563F-F129-40D0-8D36-4A99709A0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EA477-2EDF-41AC-AFB5-0127E9F58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962B2-F40A-4F81-8A24-D23865F3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4BED9-B3D8-4CD9-A76E-29D307D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0C139-0965-4C1A-9F91-BB43D77D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8002EE-DB0E-479A-AF5E-B7063E15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CFB4B-A35E-40A0-AA70-6AB8C2114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E243D-8284-462E-AC26-3BDA07BBC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ED45-FC37-4B7A-8C0D-C46E7BA7F0D2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1598A-FD02-4703-95FA-B433FED73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02EF4-2DDD-4EC9-965F-A2E2618E8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0C67-193D-4ED2-9033-C6C102F6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0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wkfvawl/p/12066647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圆: 空心 325">
            <a:extLst>
              <a:ext uri="{FF2B5EF4-FFF2-40B4-BE49-F238E27FC236}">
                <a16:creationId xmlns:a16="http://schemas.microsoft.com/office/drawing/2014/main" id="{D98F3AF1-FB61-45C7-A955-E559DA50074A}"/>
              </a:ext>
            </a:extLst>
          </p:cNvPr>
          <p:cNvSpPr/>
          <p:nvPr/>
        </p:nvSpPr>
        <p:spPr>
          <a:xfrm>
            <a:off x="4058264" y="288052"/>
            <a:ext cx="4075472" cy="4075472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63337C2F-B3A5-40A5-89FA-60C52899B5C4}"/>
              </a:ext>
            </a:extLst>
          </p:cNvPr>
          <p:cNvSpPr txBox="1"/>
          <p:nvPr/>
        </p:nvSpPr>
        <p:spPr>
          <a:xfrm>
            <a:off x="4485591" y="1617902"/>
            <a:ext cx="322081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FBFC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Project3</a:t>
            </a:r>
          </a:p>
          <a:p>
            <a:pPr algn="ctr"/>
            <a:r>
              <a:rPr lang="en-US" altLang="zh-CN" sz="2000" dirty="0">
                <a:solidFill>
                  <a:srgbClr val="00FBFC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AI</a:t>
            </a:r>
            <a:r>
              <a:rPr lang="zh-CN" altLang="en-US" sz="2000" dirty="0">
                <a:solidFill>
                  <a:srgbClr val="00FBFC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设计</a:t>
            </a:r>
            <a:r>
              <a:rPr lang="en-US" altLang="zh-CN" sz="2000" dirty="0">
                <a:solidFill>
                  <a:srgbClr val="00FBFC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-</a:t>
            </a:r>
            <a:r>
              <a:rPr lang="zh-CN" altLang="en-US" sz="2000" dirty="0">
                <a:solidFill>
                  <a:srgbClr val="00FBFC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连六棋</a:t>
            </a:r>
            <a:endParaRPr lang="en-US" altLang="zh-CN" sz="4800" dirty="0">
              <a:solidFill>
                <a:srgbClr val="00FBFC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3F4ABB09-4DF1-4FEE-ACCE-7A08B50C29E7}"/>
              </a:ext>
            </a:extLst>
          </p:cNvPr>
          <p:cNvGrpSpPr/>
          <p:nvPr/>
        </p:nvGrpSpPr>
        <p:grpSpPr>
          <a:xfrm>
            <a:off x="4701128" y="4849791"/>
            <a:ext cx="1993784" cy="646331"/>
            <a:chOff x="4701128" y="4849791"/>
            <a:chExt cx="1993784" cy="646331"/>
          </a:xfrm>
        </p:grpSpPr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97CEEA49-477C-4B6B-990F-1CDDE10BC6A9}"/>
                </a:ext>
              </a:extLst>
            </p:cNvPr>
            <p:cNvCxnSpPr>
              <a:cxnSpLocks/>
            </p:cNvCxnSpPr>
            <p:nvPr/>
          </p:nvCxnSpPr>
          <p:spPr>
            <a:xfrm>
              <a:off x="4701128" y="4849791"/>
              <a:ext cx="0" cy="646331"/>
            </a:xfrm>
            <a:prstGeom prst="line">
              <a:avLst/>
            </a:prstGeom>
            <a:ln w="63500">
              <a:solidFill>
                <a:srgbClr val="00FB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CCDAF42B-6438-4BD3-B44D-FA92D4F2730A}"/>
                </a:ext>
              </a:extLst>
            </p:cNvPr>
            <p:cNvSpPr txBox="1"/>
            <p:nvPr/>
          </p:nvSpPr>
          <p:spPr>
            <a:xfrm>
              <a:off x="4718089" y="4849791"/>
              <a:ext cx="1976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FBFC"/>
                  </a:solidFill>
                  <a:latin typeface="Segoe UI Symbol" panose="020B0502040204020203" pitchFamily="34" charset="0"/>
                </a:rPr>
                <a:t>制作者：</a:t>
              </a:r>
              <a:r>
                <a:rPr lang="en-US" altLang="zh-CN" dirty="0" err="1">
                  <a:solidFill>
                    <a:srgbClr val="00FBFC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Hibna</a:t>
              </a:r>
              <a:endParaRPr lang="en-US" altLang="zh-CN" dirty="0">
                <a:solidFill>
                  <a:srgbClr val="00FBFC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r>
                <a:rPr lang="zh-CN" altLang="en-US" dirty="0">
                  <a:solidFill>
                    <a:srgbClr val="00FBFC"/>
                  </a:solidFill>
                  <a:latin typeface="Segoe UI Symbol" panose="020B0502040204020203" pitchFamily="34" charset="0"/>
                </a:rPr>
                <a:t>时间：</a:t>
              </a:r>
              <a:r>
                <a:rPr lang="en-US" altLang="zh-CN" dirty="0">
                  <a:solidFill>
                    <a:srgbClr val="00FBFC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2021.05.07</a:t>
              </a:r>
              <a:endParaRPr lang="zh-CN" altLang="en-US" dirty="0">
                <a:solidFill>
                  <a:srgbClr val="00FBFC"/>
                </a:solidFill>
                <a:latin typeface="Segoe UI Symbol" panose="020B0502040204020203" pitchFamily="34" charset="0"/>
              </a:endParaRPr>
            </a:p>
          </p:txBody>
        </p:sp>
      </p:grpSp>
      <p:sp>
        <p:nvSpPr>
          <p:cNvPr id="335" name="椭圆 334">
            <a:extLst>
              <a:ext uri="{FF2B5EF4-FFF2-40B4-BE49-F238E27FC236}">
                <a16:creationId xmlns:a16="http://schemas.microsoft.com/office/drawing/2014/main" id="{9C47B24C-DEDA-4B90-B298-F251BBA736A8}"/>
              </a:ext>
            </a:extLst>
          </p:cNvPr>
          <p:cNvSpPr/>
          <p:nvPr/>
        </p:nvSpPr>
        <p:spPr>
          <a:xfrm flipV="1">
            <a:off x="9942652" y="791550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>
            <a:extLst>
              <a:ext uri="{FF2B5EF4-FFF2-40B4-BE49-F238E27FC236}">
                <a16:creationId xmlns:a16="http://schemas.microsoft.com/office/drawing/2014/main" id="{49A7C4A2-7663-43DC-9C94-75CEBCA0B128}"/>
              </a:ext>
            </a:extLst>
          </p:cNvPr>
          <p:cNvSpPr/>
          <p:nvPr/>
        </p:nvSpPr>
        <p:spPr>
          <a:xfrm flipV="1">
            <a:off x="9167148" y="143367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>
            <a:extLst>
              <a:ext uri="{FF2B5EF4-FFF2-40B4-BE49-F238E27FC236}">
                <a16:creationId xmlns:a16="http://schemas.microsoft.com/office/drawing/2014/main" id="{1170DC9A-803B-4C25-B334-1ECED423EE1C}"/>
              </a:ext>
            </a:extLst>
          </p:cNvPr>
          <p:cNvSpPr/>
          <p:nvPr/>
        </p:nvSpPr>
        <p:spPr>
          <a:xfrm flipV="1">
            <a:off x="9167147" y="1473218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>
            <a:extLst>
              <a:ext uri="{FF2B5EF4-FFF2-40B4-BE49-F238E27FC236}">
                <a16:creationId xmlns:a16="http://schemas.microsoft.com/office/drawing/2014/main" id="{B9C46BCC-1A0F-43C2-BED6-7A6E4D83301D}"/>
              </a:ext>
            </a:extLst>
          </p:cNvPr>
          <p:cNvSpPr/>
          <p:nvPr/>
        </p:nvSpPr>
        <p:spPr>
          <a:xfrm flipV="1">
            <a:off x="11331912" y="1473218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>
            <a:extLst>
              <a:ext uri="{FF2B5EF4-FFF2-40B4-BE49-F238E27FC236}">
                <a16:creationId xmlns:a16="http://schemas.microsoft.com/office/drawing/2014/main" id="{C555F0B4-A078-451C-93D2-D22BA6573A55}"/>
              </a:ext>
            </a:extLst>
          </p:cNvPr>
          <p:cNvSpPr/>
          <p:nvPr/>
        </p:nvSpPr>
        <p:spPr>
          <a:xfrm flipV="1">
            <a:off x="9942652" y="2300084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椭圆 339">
            <a:extLst>
              <a:ext uri="{FF2B5EF4-FFF2-40B4-BE49-F238E27FC236}">
                <a16:creationId xmlns:a16="http://schemas.microsoft.com/office/drawing/2014/main" id="{1417D8BA-904C-4E17-AAF9-4E03DDDD0E1F}"/>
              </a:ext>
            </a:extLst>
          </p:cNvPr>
          <p:cNvSpPr/>
          <p:nvPr/>
        </p:nvSpPr>
        <p:spPr>
          <a:xfrm flipV="1">
            <a:off x="8476820" y="111152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椭圆 340">
            <a:extLst>
              <a:ext uri="{FF2B5EF4-FFF2-40B4-BE49-F238E27FC236}">
                <a16:creationId xmlns:a16="http://schemas.microsoft.com/office/drawing/2014/main" id="{2F794EDF-01E2-4EDD-A3AE-6979F4D3992E}"/>
              </a:ext>
            </a:extLst>
          </p:cNvPr>
          <p:cNvSpPr/>
          <p:nvPr/>
        </p:nvSpPr>
        <p:spPr>
          <a:xfrm flipV="1">
            <a:off x="21513" y="4392328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134FABFE-0E91-4133-A75B-100C53826F94}"/>
              </a:ext>
            </a:extLst>
          </p:cNvPr>
          <p:cNvSpPr/>
          <p:nvPr/>
        </p:nvSpPr>
        <p:spPr>
          <a:xfrm flipV="1">
            <a:off x="9167147" y="832633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B647422A-57ED-4B42-85F9-81E4F7CE5265}"/>
              </a:ext>
            </a:extLst>
          </p:cNvPr>
          <p:cNvSpPr/>
          <p:nvPr/>
        </p:nvSpPr>
        <p:spPr>
          <a:xfrm flipV="1">
            <a:off x="10596326" y="1483476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BD9F4F7C-559A-4699-85E8-F6CDB7AC591A}"/>
              </a:ext>
            </a:extLst>
          </p:cNvPr>
          <p:cNvSpPr/>
          <p:nvPr/>
        </p:nvSpPr>
        <p:spPr>
          <a:xfrm flipV="1">
            <a:off x="11367651" y="2296213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9B85C146-8535-4D39-B6E3-42C406917879}"/>
              </a:ext>
            </a:extLst>
          </p:cNvPr>
          <p:cNvSpPr/>
          <p:nvPr/>
        </p:nvSpPr>
        <p:spPr>
          <a:xfrm flipV="1">
            <a:off x="11331911" y="121364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>
            <a:extLst>
              <a:ext uri="{FF2B5EF4-FFF2-40B4-BE49-F238E27FC236}">
                <a16:creationId xmlns:a16="http://schemas.microsoft.com/office/drawing/2014/main" id="{21B61E13-5E0B-41DF-A60F-8DB34A04D67A}"/>
              </a:ext>
            </a:extLst>
          </p:cNvPr>
          <p:cNvSpPr/>
          <p:nvPr/>
        </p:nvSpPr>
        <p:spPr>
          <a:xfrm flipV="1">
            <a:off x="11340026" y="799675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38AB65C8-6304-415B-B817-3358109BC5A1}"/>
              </a:ext>
            </a:extLst>
          </p:cNvPr>
          <p:cNvSpPr/>
          <p:nvPr/>
        </p:nvSpPr>
        <p:spPr>
          <a:xfrm flipV="1">
            <a:off x="10641339" y="832633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C9B079E5-F8FF-4600-AE6A-F6278AA42A76}"/>
              </a:ext>
            </a:extLst>
          </p:cNvPr>
          <p:cNvSpPr/>
          <p:nvPr/>
        </p:nvSpPr>
        <p:spPr>
          <a:xfrm flipV="1">
            <a:off x="11902633" y="109836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7DAB5BA1-5A65-4798-BE80-29B338424DEA}"/>
              </a:ext>
            </a:extLst>
          </p:cNvPr>
          <p:cNvSpPr/>
          <p:nvPr/>
        </p:nvSpPr>
        <p:spPr>
          <a:xfrm flipV="1">
            <a:off x="11897542" y="799675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B7EC584D-1B28-446F-877E-A23A425B811C}"/>
              </a:ext>
            </a:extLst>
          </p:cNvPr>
          <p:cNvSpPr/>
          <p:nvPr/>
        </p:nvSpPr>
        <p:spPr>
          <a:xfrm flipV="1">
            <a:off x="11859131" y="1468490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83F2656E-425D-4713-A1FB-0D5321B8572D}"/>
              </a:ext>
            </a:extLst>
          </p:cNvPr>
          <p:cNvSpPr/>
          <p:nvPr/>
        </p:nvSpPr>
        <p:spPr>
          <a:xfrm flipV="1">
            <a:off x="553948" y="5028272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>
            <a:extLst>
              <a:ext uri="{FF2B5EF4-FFF2-40B4-BE49-F238E27FC236}">
                <a16:creationId xmlns:a16="http://schemas.microsoft.com/office/drawing/2014/main" id="{E366D3A2-ED77-4502-9FC2-5033C0C051FE}"/>
              </a:ext>
            </a:extLst>
          </p:cNvPr>
          <p:cNvSpPr/>
          <p:nvPr/>
        </p:nvSpPr>
        <p:spPr>
          <a:xfrm flipV="1">
            <a:off x="1306303" y="5826925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F4F35F2B-F234-49E9-8DBD-13E328C6BE8B}"/>
              </a:ext>
            </a:extLst>
          </p:cNvPr>
          <p:cNvSpPr/>
          <p:nvPr/>
        </p:nvSpPr>
        <p:spPr>
          <a:xfrm flipV="1">
            <a:off x="2729989" y="5079429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B5D6FC7B-9393-4F78-8A2A-D044064A572B}"/>
              </a:ext>
            </a:extLst>
          </p:cNvPr>
          <p:cNvSpPr/>
          <p:nvPr/>
        </p:nvSpPr>
        <p:spPr>
          <a:xfrm flipV="1">
            <a:off x="2027793" y="4392328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>
            <a:extLst>
              <a:ext uri="{FF2B5EF4-FFF2-40B4-BE49-F238E27FC236}">
                <a16:creationId xmlns:a16="http://schemas.microsoft.com/office/drawing/2014/main" id="{44A0DE12-DEC3-462F-A638-F8CF83E2466C}"/>
              </a:ext>
            </a:extLst>
          </p:cNvPr>
          <p:cNvSpPr/>
          <p:nvPr/>
        </p:nvSpPr>
        <p:spPr>
          <a:xfrm flipV="1">
            <a:off x="1261294" y="3652271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>
            <a:extLst>
              <a:ext uri="{FF2B5EF4-FFF2-40B4-BE49-F238E27FC236}">
                <a16:creationId xmlns:a16="http://schemas.microsoft.com/office/drawing/2014/main" id="{EBD0C7C4-286D-4317-BA78-37C651409BBC}"/>
              </a:ext>
            </a:extLst>
          </p:cNvPr>
          <p:cNvSpPr/>
          <p:nvPr/>
        </p:nvSpPr>
        <p:spPr>
          <a:xfrm flipV="1">
            <a:off x="2722565" y="6441769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FA6F3BA7-9BF9-4AC5-A72F-D21256535F40}"/>
              </a:ext>
            </a:extLst>
          </p:cNvPr>
          <p:cNvSpPr/>
          <p:nvPr/>
        </p:nvSpPr>
        <p:spPr>
          <a:xfrm flipV="1">
            <a:off x="3426104" y="5826925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椭圆 358">
            <a:extLst>
              <a:ext uri="{FF2B5EF4-FFF2-40B4-BE49-F238E27FC236}">
                <a16:creationId xmlns:a16="http://schemas.microsoft.com/office/drawing/2014/main" id="{0D210902-3759-42F2-8433-F4E1A76BDFB6}"/>
              </a:ext>
            </a:extLst>
          </p:cNvPr>
          <p:cNvSpPr/>
          <p:nvPr/>
        </p:nvSpPr>
        <p:spPr>
          <a:xfrm flipV="1">
            <a:off x="552341" y="2974872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>
            <a:extLst>
              <a:ext uri="{FF2B5EF4-FFF2-40B4-BE49-F238E27FC236}">
                <a16:creationId xmlns:a16="http://schemas.microsoft.com/office/drawing/2014/main" id="{60AA91E8-F0E3-47CA-BE7E-9E56D420DD77}"/>
              </a:ext>
            </a:extLst>
          </p:cNvPr>
          <p:cNvSpPr/>
          <p:nvPr/>
        </p:nvSpPr>
        <p:spPr>
          <a:xfrm flipV="1">
            <a:off x="1331995" y="4409897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>
            <a:extLst>
              <a:ext uri="{FF2B5EF4-FFF2-40B4-BE49-F238E27FC236}">
                <a16:creationId xmlns:a16="http://schemas.microsoft.com/office/drawing/2014/main" id="{05A60F43-746C-4EC3-B5D4-143A18299AFC}"/>
              </a:ext>
            </a:extLst>
          </p:cNvPr>
          <p:cNvSpPr/>
          <p:nvPr/>
        </p:nvSpPr>
        <p:spPr>
          <a:xfrm flipV="1">
            <a:off x="1324571" y="5154611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>
            <a:extLst>
              <a:ext uri="{FF2B5EF4-FFF2-40B4-BE49-F238E27FC236}">
                <a16:creationId xmlns:a16="http://schemas.microsoft.com/office/drawing/2014/main" id="{0BFEDC09-E81A-45FE-97BF-0E1916E8B2FA}"/>
              </a:ext>
            </a:extLst>
          </p:cNvPr>
          <p:cNvSpPr/>
          <p:nvPr/>
        </p:nvSpPr>
        <p:spPr>
          <a:xfrm flipV="1">
            <a:off x="1310454" y="6439867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>
            <a:extLst>
              <a:ext uri="{FF2B5EF4-FFF2-40B4-BE49-F238E27FC236}">
                <a16:creationId xmlns:a16="http://schemas.microsoft.com/office/drawing/2014/main" id="{EBFB24BB-2970-48EA-995E-40F5EF80CCA1}"/>
              </a:ext>
            </a:extLst>
          </p:cNvPr>
          <p:cNvSpPr/>
          <p:nvPr/>
        </p:nvSpPr>
        <p:spPr>
          <a:xfrm flipV="1">
            <a:off x="552341" y="5826924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>
            <a:extLst>
              <a:ext uri="{FF2B5EF4-FFF2-40B4-BE49-F238E27FC236}">
                <a16:creationId xmlns:a16="http://schemas.microsoft.com/office/drawing/2014/main" id="{74928EEB-81BE-4FEF-96A2-44418CEF9D67}"/>
              </a:ext>
            </a:extLst>
          </p:cNvPr>
          <p:cNvSpPr/>
          <p:nvPr/>
        </p:nvSpPr>
        <p:spPr>
          <a:xfrm flipV="1">
            <a:off x="2058040" y="5148876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>
            <a:extLst>
              <a:ext uri="{FF2B5EF4-FFF2-40B4-BE49-F238E27FC236}">
                <a16:creationId xmlns:a16="http://schemas.microsoft.com/office/drawing/2014/main" id="{5DA2D66C-B29C-4E39-8EF5-E26007A4B6F9}"/>
              </a:ext>
            </a:extLst>
          </p:cNvPr>
          <p:cNvSpPr/>
          <p:nvPr/>
        </p:nvSpPr>
        <p:spPr>
          <a:xfrm flipV="1">
            <a:off x="2076836" y="5826924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>
            <a:extLst>
              <a:ext uri="{FF2B5EF4-FFF2-40B4-BE49-F238E27FC236}">
                <a16:creationId xmlns:a16="http://schemas.microsoft.com/office/drawing/2014/main" id="{B757BC5C-5258-45B1-9DD8-1151293DCD65}"/>
              </a:ext>
            </a:extLst>
          </p:cNvPr>
          <p:cNvSpPr/>
          <p:nvPr/>
        </p:nvSpPr>
        <p:spPr>
          <a:xfrm flipV="1">
            <a:off x="2759480" y="5826924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>
            <a:extLst>
              <a:ext uri="{FF2B5EF4-FFF2-40B4-BE49-F238E27FC236}">
                <a16:creationId xmlns:a16="http://schemas.microsoft.com/office/drawing/2014/main" id="{9AA4D008-3D50-4A14-BDF4-8ECEA89CFB81}"/>
              </a:ext>
            </a:extLst>
          </p:cNvPr>
          <p:cNvSpPr/>
          <p:nvPr/>
        </p:nvSpPr>
        <p:spPr>
          <a:xfrm flipV="1">
            <a:off x="534982" y="3662916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>
            <a:extLst>
              <a:ext uri="{FF2B5EF4-FFF2-40B4-BE49-F238E27FC236}">
                <a16:creationId xmlns:a16="http://schemas.microsoft.com/office/drawing/2014/main" id="{FBCCC0AD-C4A3-4F3E-AAE9-36DCC39A1444}"/>
              </a:ext>
            </a:extLst>
          </p:cNvPr>
          <p:cNvSpPr/>
          <p:nvPr/>
        </p:nvSpPr>
        <p:spPr>
          <a:xfrm flipV="1">
            <a:off x="43026" y="6439867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>
            <a:extLst>
              <a:ext uri="{FF2B5EF4-FFF2-40B4-BE49-F238E27FC236}">
                <a16:creationId xmlns:a16="http://schemas.microsoft.com/office/drawing/2014/main" id="{980666FF-EAB8-47A8-87C7-53D2FFCDD640}"/>
              </a:ext>
            </a:extLst>
          </p:cNvPr>
          <p:cNvSpPr/>
          <p:nvPr/>
        </p:nvSpPr>
        <p:spPr>
          <a:xfrm flipV="1">
            <a:off x="21512" y="5102136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>
            <a:extLst>
              <a:ext uri="{FF2B5EF4-FFF2-40B4-BE49-F238E27FC236}">
                <a16:creationId xmlns:a16="http://schemas.microsoft.com/office/drawing/2014/main" id="{40A49D0A-1291-401A-A877-DEFEC14479CE}"/>
              </a:ext>
            </a:extLst>
          </p:cNvPr>
          <p:cNvSpPr/>
          <p:nvPr/>
        </p:nvSpPr>
        <p:spPr>
          <a:xfrm flipV="1">
            <a:off x="10632928" y="2292342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3CE8B9BB-A498-4459-A086-6CFCE7E7BA2F}"/>
              </a:ext>
            </a:extLst>
          </p:cNvPr>
          <p:cNvSpPr/>
          <p:nvPr/>
        </p:nvSpPr>
        <p:spPr>
          <a:xfrm flipV="1">
            <a:off x="10677325" y="102779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椭圆 371">
            <a:extLst>
              <a:ext uri="{FF2B5EF4-FFF2-40B4-BE49-F238E27FC236}">
                <a16:creationId xmlns:a16="http://schemas.microsoft.com/office/drawing/2014/main" id="{659FDFCD-047A-414F-AB01-3D5B47F5AC35}"/>
              </a:ext>
            </a:extLst>
          </p:cNvPr>
          <p:cNvSpPr/>
          <p:nvPr/>
        </p:nvSpPr>
        <p:spPr>
          <a:xfrm flipV="1">
            <a:off x="9927704" y="165123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椭圆 372">
            <a:extLst>
              <a:ext uri="{FF2B5EF4-FFF2-40B4-BE49-F238E27FC236}">
                <a16:creationId xmlns:a16="http://schemas.microsoft.com/office/drawing/2014/main" id="{8003B6D1-8AD0-4C47-B0C8-42EB655A1A90}"/>
              </a:ext>
            </a:extLst>
          </p:cNvPr>
          <p:cNvSpPr/>
          <p:nvPr/>
        </p:nvSpPr>
        <p:spPr>
          <a:xfrm flipV="1">
            <a:off x="11331910" y="2969756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椭圆 373">
            <a:extLst>
              <a:ext uri="{FF2B5EF4-FFF2-40B4-BE49-F238E27FC236}">
                <a16:creationId xmlns:a16="http://schemas.microsoft.com/office/drawing/2014/main" id="{3FED57B6-B8EF-4C7F-AFDA-16E281BA9314}"/>
              </a:ext>
            </a:extLst>
          </p:cNvPr>
          <p:cNvSpPr/>
          <p:nvPr/>
        </p:nvSpPr>
        <p:spPr>
          <a:xfrm flipV="1">
            <a:off x="11944657" y="2969755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椭圆 374">
            <a:extLst>
              <a:ext uri="{FF2B5EF4-FFF2-40B4-BE49-F238E27FC236}">
                <a16:creationId xmlns:a16="http://schemas.microsoft.com/office/drawing/2014/main" id="{E28366F1-58DF-4101-914B-28A1255CCD6F}"/>
              </a:ext>
            </a:extLst>
          </p:cNvPr>
          <p:cNvSpPr/>
          <p:nvPr/>
        </p:nvSpPr>
        <p:spPr>
          <a:xfrm flipV="1">
            <a:off x="11909559" y="2289616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4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66BAB5-BB9F-4BE3-89D9-40AF5E184B06}"/>
              </a:ext>
            </a:extLst>
          </p:cNvPr>
          <p:cNvCxnSpPr>
            <a:cxnSpLocks/>
          </p:cNvCxnSpPr>
          <p:nvPr/>
        </p:nvCxnSpPr>
        <p:spPr>
          <a:xfrm>
            <a:off x="1625315" y="1071730"/>
            <a:ext cx="0" cy="518937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BA573564-C541-42B2-A792-6907E92732E7}"/>
              </a:ext>
            </a:extLst>
          </p:cNvPr>
          <p:cNvCxnSpPr>
            <a:cxnSpLocks/>
          </p:cNvCxnSpPr>
          <p:nvPr/>
        </p:nvCxnSpPr>
        <p:spPr>
          <a:xfrm>
            <a:off x="1604922" y="1048335"/>
            <a:ext cx="5426406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DE8D3E2-7107-4889-B7CF-DBBE56455CF0}"/>
              </a:ext>
            </a:extLst>
          </p:cNvPr>
          <p:cNvSpPr txBox="1"/>
          <p:nvPr/>
        </p:nvSpPr>
        <p:spPr>
          <a:xfrm>
            <a:off x="1280824" y="70720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(0,0)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DE092A-63E8-41A1-857D-264A5F612340}"/>
              </a:ext>
            </a:extLst>
          </p:cNvPr>
          <p:cNvSpPr txBox="1"/>
          <p:nvPr/>
        </p:nvSpPr>
        <p:spPr>
          <a:xfrm>
            <a:off x="1456352" y="622112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DAA4B51D-60C1-4C64-B389-E32B66B46EB0}"/>
              </a:ext>
            </a:extLst>
          </p:cNvPr>
          <p:cNvSpPr txBox="1"/>
          <p:nvPr/>
        </p:nvSpPr>
        <p:spPr>
          <a:xfrm>
            <a:off x="7021787" y="8507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EC06531-AF28-4149-8F8D-37059D60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01" y="1309032"/>
            <a:ext cx="4865030" cy="4889416"/>
          </a:xfrm>
          <a:prstGeom prst="rect">
            <a:avLst/>
          </a:prstGeom>
        </p:spPr>
      </p:pic>
      <p:sp>
        <p:nvSpPr>
          <p:cNvPr id="517" name="椭圆 516">
            <a:extLst>
              <a:ext uri="{FF2B5EF4-FFF2-40B4-BE49-F238E27FC236}">
                <a16:creationId xmlns:a16="http://schemas.microsoft.com/office/drawing/2014/main" id="{A44FC4A9-1750-49DC-A4D3-CD68FBBDFBB5}"/>
              </a:ext>
            </a:extLst>
          </p:cNvPr>
          <p:cNvSpPr/>
          <p:nvPr/>
        </p:nvSpPr>
        <p:spPr>
          <a:xfrm flipV="1">
            <a:off x="4329045" y="341958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022E30-3776-4F63-937C-37B0E3902248}"/>
              </a:ext>
            </a:extLst>
          </p:cNvPr>
          <p:cNvGrpSpPr/>
          <p:nvPr/>
        </p:nvGrpSpPr>
        <p:grpSpPr>
          <a:xfrm>
            <a:off x="1367301" y="150615"/>
            <a:ext cx="2838642" cy="523220"/>
            <a:chOff x="3076388" y="4332666"/>
            <a:chExt cx="2838642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D1F6E39-585B-4D55-A042-76D91EAA753B}"/>
                </a:ext>
              </a:extLst>
            </p:cNvPr>
            <p:cNvSpPr/>
            <p:nvPr/>
          </p:nvSpPr>
          <p:spPr>
            <a:xfrm flipV="1">
              <a:off x="3076388" y="4449593"/>
              <a:ext cx="289367" cy="289367"/>
            </a:xfrm>
            <a:prstGeom prst="ellipse">
              <a:avLst/>
            </a:prstGeom>
            <a:solidFill>
              <a:srgbClr val="00F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3C2C0-7479-4A15-A286-42FCE0D8DB09}"/>
                </a:ext>
              </a:extLst>
            </p:cNvPr>
            <p:cNvSpPr txBox="1"/>
            <p:nvPr/>
          </p:nvSpPr>
          <p:spPr>
            <a:xfrm>
              <a:off x="3575928" y="433266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11F6F4"/>
                  </a:solidFill>
                  <a:latin typeface="Segoe UI Symbol" panose="020B0502040204020203" pitchFamily="34" charset="0"/>
                </a:rPr>
                <a:t>对应用例描述</a:t>
              </a: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3988270E-DBB6-454A-842B-BF8C8BD07F7B}"/>
              </a:ext>
            </a:extLst>
          </p:cNvPr>
          <p:cNvSpPr/>
          <p:nvPr/>
        </p:nvSpPr>
        <p:spPr>
          <a:xfrm flipV="1">
            <a:off x="4843799" y="2896286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1D8A1E2-BA23-45EF-B62A-84337287E9F0}"/>
              </a:ext>
            </a:extLst>
          </p:cNvPr>
          <p:cNvSpPr/>
          <p:nvPr/>
        </p:nvSpPr>
        <p:spPr>
          <a:xfrm flipV="1">
            <a:off x="5105927" y="3419579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0FB760D-8C04-4149-9574-40987F344122}"/>
              </a:ext>
            </a:extLst>
          </p:cNvPr>
          <p:cNvSpPr/>
          <p:nvPr/>
        </p:nvSpPr>
        <p:spPr>
          <a:xfrm flipV="1">
            <a:off x="5368055" y="3146622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05FEF41-0331-4BB9-8AF1-B8A7D8F1491E}"/>
              </a:ext>
            </a:extLst>
          </p:cNvPr>
          <p:cNvSpPr/>
          <p:nvPr/>
        </p:nvSpPr>
        <p:spPr>
          <a:xfrm flipV="1">
            <a:off x="5368055" y="3926910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3BCDBF-27A6-4E11-A280-BB1EE89779FC}"/>
              </a:ext>
            </a:extLst>
          </p:cNvPr>
          <p:cNvSpPr/>
          <p:nvPr/>
        </p:nvSpPr>
        <p:spPr>
          <a:xfrm flipV="1">
            <a:off x="484379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C0FDEF-FE21-45AD-9878-491A9C45D7F5}"/>
              </a:ext>
            </a:extLst>
          </p:cNvPr>
          <p:cNvSpPr/>
          <p:nvPr/>
        </p:nvSpPr>
        <p:spPr>
          <a:xfrm flipV="1">
            <a:off x="434255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0567CA3-01AB-41D7-A2AA-1CCC1FA5EFA4}"/>
              </a:ext>
            </a:extLst>
          </p:cNvPr>
          <p:cNvSpPr/>
          <p:nvPr/>
        </p:nvSpPr>
        <p:spPr>
          <a:xfrm flipV="1">
            <a:off x="3816981" y="314662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9CAC01D-C97D-49B7-8790-8461E727F939}"/>
              </a:ext>
            </a:extLst>
          </p:cNvPr>
          <p:cNvSpPr/>
          <p:nvPr/>
        </p:nvSpPr>
        <p:spPr>
          <a:xfrm flipV="1">
            <a:off x="3567045" y="364644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CF353E-F403-49FB-9AB4-C8EC39174739}"/>
              </a:ext>
            </a:extLst>
          </p:cNvPr>
          <p:cNvSpPr/>
          <p:nvPr/>
        </p:nvSpPr>
        <p:spPr>
          <a:xfrm flipV="1">
            <a:off x="3302229" y="392782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0F74202-AA6E-4F13-ABD7-DD5623AD2918}"/>
              </a:ext>
            </a:extLst>
          </p:cNvPr>
          <p:cNvSpPr/>
          <p:nvPr/>
        </p:nvSpPr>
        <p:spPr>
          <a:xfrm flipV="1">
            <a:off x="3075730" y="4158560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B71487D-D01C-4024-96EA-0E712FA0F81F}"/>
              </a:ext>
            </a:extLst>
          </p:cNvPr>
          <p:cNvSpPr/>
          <p:nvPr/>
        </p:nvSpPr>
        <p:spPr>
          <a:xfrm flipV="1">
            <a:off x="3837729" y="4455738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295343A-CEA8-45F9-BE20-FB5B836A6977}"/>
              </a:ext>
            </a:extLst>
          </p:cNvPr>
          <p:cNvSpPr/>
          <p:nvPr/>
        </p:nvSpPr>
        <p:spPr>
          <a:xfrm flipV="1">
            <a:off x="3837729" y="4707126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3D4550-F924-4EEC-A47C-ACE8EBA11565}"/>
              </a:ext>
            </a:extLst>
          </p:cNvPr>
          <p:cNvSpPr/>
          <p:nvPr/>
        </p:nvSpPr>
        <p:spPr>
          <a:xfrm>
            <a:off x="3526652" y="28484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227952-0ED5-4B55-A63F-903214E2A496}"/>
              </a:ext>
            </a:extLst>
          </p:cNvPr>
          <p:cNvSpPr/>
          <p:nvPr/>
        </p:nvSpPr>
        <p:spPr>
          <a:xfrm>
            <a:off x="3767217" y="28484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881DC7-EEC2-4D16-83C3-65F49588014A}"/>
              </a:ext>
            </a:extLst>
          </p:cNvPr>
          <p:cNvSpPr/>
          <p:nvPr/>
        </p:nvSpPr>
        <p:spPr>
          <a:xfrm>
            <a:off x="4024461" y="28278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AF09CBA-392F-4489-9AAE-ED307DCC85EC}"/>
              </a:ext>
            </a:extLst>
          </p:cNvPr>
          <p:cNvSpPr/>
          <p:nvPr/>
        </p:nvSpPr>
        <p:spPr>
          <a:xfrm>
            <a:off x="4024461" y="33589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D8C99D6-47BE-4208-ADE9-CD074F0FFA23}"/>
              </a:ext>
            </a:extLst>
          </p:cNvPr>
          <p:cNvSpPr/>
          <p:nvPr/>
        </p:nvSpPr>
        <p:spPr>
          <a:xfrm>
            <a:off x="3523090" y="33589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C71FAFE-F09D-4342-8A48-5B25A4EB5443}"/>
              </a:ext>
            </a:extLst>
          </p:cNvPr>
          <p:cNvSpPr/>
          <p:nvPr/>
        </p:nvSpPr>
        <p:spPr>
          <a:xfrm>
            <a:off x="3494968" y="309246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A42EF52-353C-4CF8-8FC2-5A650F9F43E6}"/>
              </a:ext>
            </a:extLst>
          </p:cNvPr>
          <p:cNvSpPr/>
          <p:nvPr/>
        </p:nvSpPr>
        <p:spPr>
          <a:xfrm>
            <a:off x="3248452" y="363740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2D2C21-985F-4CB5-9285-1B24E797672D}"/>
              </a:ext>
            </a:extLst>
          </p:cNvPr>
          <p:cNvSpPr/>
          <p:nvPr/>
        </p:nvSpPr>
        <p:spPr>
          <a:xfrm>
            <a:off x="3759715" y="363740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8339489-DAF0-4E5D-A2CA-D3676A6D1686}"/>
              </a:ext>
            </a:extLst>
          </p:cNvPr>
          <p:cNvSpPr/>
          <p:nvPr/>
        </p:nvSpPr>
        <p:spPr>
          <a:xfrm>
            <a:off x="3248452" y="338288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7BFFC9C-A1BF-4DA7-9C85-0B4E93B8DD63}"/>
              </a:ext>
            </a:extLst>
          </p:cNvPr>
          <p:cNvSpPr/>
          <p:nvPr/>
        </p:nvSpPr>
        <p:spPr>
          <a:xfrm>
            <a:off x="3512662" y="390387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8613217-2D91-4889-8808-8999C7528A99}"/>
              </a:ext>
            </a:extLst>
          </p:cNvPr>
          <p:cNvSpPr/>
          <p:nvPr/>
        </p:nvSpPr>
        <p:spPr>
          <a:xfrm>
            <a:off x="3759714" y="389378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2556763-8CE2-4112-9AAD-85F7C2D82BE1}"/>
              </a:ext>
            </a:extLst>
          </p:cNvPr>
          <p:cNvSpPr/>
          <p:nvPr/>
        </p:nvSpPr>
        <p:spPr>
          <a:xfrm>
            <a:off x="3277986" y="411870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DBE535-5714-4F7F-A1DE-173CF7F3D261}"/>
              </a:ext>
            </a:extLst>
          </p:cNvPr>
          <p:cNvSpPr/>
          <p:nvPr/>
        </p:nvSpPr>
        <p:spPr>
          <a:xfrm>
            <a:off x="2992269" y="384646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5556712-5759-4C6D-ABE3-A878C33D65CD}"/>
              </a:ext>
            </a:extLst>
          </p:cNvPr>
          <p:cNvSpPr/>
          <p:nvPr/>
        </p:nvSpPr>
        <p:spPr>
          <a:xfrm>
            <a:off x="2983055" y="363740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34AF79-48BD-4533-B244-DCF3F2B7B25B}"/>
              </a:ext>
            </a:extLst>
          </p:cNvPr>
          <p:cNvSpPr/>
          <p:nvPr/>
        </p:nvSpPr>
        <p:spPr>
          <a:xfrm>
            <a:off x="3514489" y="416603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71C2D7A-7A99-4F11-8601-C9A0219E75E1}"/>
              </a:ext>
            </a:extLst>
          </p:cNvPr>
          <p:cNvSpPr/>
          <p:nvPr/>
        </p:nvSpPr>
        <p:spPr>
          <a:xfrm>
            <a:off x="3258227" y="435621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7948B2-EA04-47F1-9E67-D84389A2A074}"/>
              </a:ext>
            </a:extLst>
          </p:cNvPr>
          <p:cNvSpPr/>
          <p:nvPr/>
        </p:nvSpPr>
        <p:spPr>
          <a:xfrm>
            <a:off x="3021724" y="43853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7712260-0FEC-4469-B70C-57CAC7127879}"/>
              </a:ext>
            </a:extLst>
          </p:cNvPr>
          <p:cNvSpPr/>
          <p:nvPr/>
        </p:nvSpPr>
        <p:spPr>
          <a:xfrm>
            <a:off x="2759355" y="43853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3ADF59E-D9A8-49DF-B31F-2138E3FEE0B0}"/>
              </a:ext>
            </a:extLst>
          </p:cNvPr>
          <p:cNvSpPr/>
          <p:nvPr/>
        </p:nvSpPr>
        <p:spPr>
          <a:xfrm>
            <a:off x="2738926" y="411589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8446F50-0D1C-4FBE-9548-518DD8B935E4}"/>
              </a:ext>
            </a:extLst>
          </p:cNvPr>
          <p:cNvSpPr/>
          <p:nvPr/>
        </p:nvSpPr>
        <p:spPr>
          <a:xfrm>
            <a:off x="2738925" y="385164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5FA7A70-898B-4BF7-B087-0DE7F7AA0F7F}"/>
              </a:ext>
            </a:extLst>
          </p:cNvPr>
          <p:cNvSpPr/>
          <p:nvPr/>
        </p:nvSpPr>
        <p:spPr>
          <a:xfrm>
            <a:off x="3524710" y="438086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0F86CE-DB3C-4E2B-B843-915CDA079618}"/>
              </a:ext>
            </a:extLst>
          </p:cNvPr>
          <p:cNvSpPr/>
          <p:nvPr/>
        </p:nvSpPr>
        <p:spPr>
          <a:xfrm>
            <a:off x="3781483" y="412643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40A8E6-98D0-486E-B01F-0AA259F065CE}"/>
              </a:ext>
            </a:extLst>
          </p:cNvPr>
          <p:cNvSpPr/>
          <p:nvPr/>
        </p:nvSpPr>
        <p:spPr>
          <a:xfrm>
            <a:off x="4035918" y="412643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9D3316C-28B2-46BB-9973-5FCC11F85CCB}"/>
              </a:ext>
            </a:extLst>
          </p:cNvPr>
          <p:cNvSpPr/>
          <p:nvPr/>
        </p:nvSpPr>
        <p:spPr>
          <a:xfrm>
            <a:off x="4037376" y="438086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C336ABB-12AB-4B51-9B28-89920DEDB9A9}"/>
              </a:ext>
            </a:extLst>
          </p:cNvPr>
          <p:cNvSpPr/>
          <p:nvPr/>
        </p:nvSpPr>
        <p:spPr>
          <a:xfrm>
            <a:off x="4008256" y="46352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4A0371A-C701-4869-B41E-A8B90C32DA26}"/>
              </a:ext>
            </a:extLst>
          </p:cNvPr>
          <p:cNvSpPr/>
          <p:nvPr/>
        </p:nvSpPr>
        <p:spPr>
          <a:xfrm>
            <a:off x="4019628" y="489019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10AE4B2-881C-48DD-BFD2-12D09A3F1FD6}"/>
              </a:ext>
            </a:extLst>
          </p:cNvPr>
          <p:cNvSpPr/>
          <p:nvPr/>
        </p:nvSpPr>
        <p:spPr>
          <a:xfrm>
            <a:off x="3772216" y="487984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71F3705-5C70-4D98-AA9D-6782D9AA1F3B}"/>
              </a:ext>
            </a:extLst>
          </p:cNvPr>
          <p:cNvSpPr/>
          <p:nvPr/>
        </p:nvSpPr>
        <p:spPr>
          <a:xfrm>
            <a:off x="3538808" y="487984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356230B-D0E4-471C-B2B8-B6F334EB69AC}"/>
              </a:ext>
            </a:extLst>
          </p:cNvPr>
          <p:cNvSpPr/>
          <p:nvPr/>
        </p:nvSpPr>
        <p:spPr>
          <a:xfrm>
            <a:off x="3538808" y="463433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9BA16B5-DDEF-4144-A31E-9A4B8B1CDA73}"/>
              </a:ext>
            </a:extLst>
          </p:cNvPr>
          <p:cNvSpPr/>
          <p:nvPr/>
        </p:nvSpPr>
        <p:spPr>
          <a:xfrm>
            <a:off x="4310164" y="385164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1030D83-42E6-44CD-9E75-76CEA63865E7}"/>
              </a:ext>
            </a:extLst>
          </p:cNvPr>
          <p:cNvSpPr/>
          <p:nvPr/>
        </p:nvSpPr>
        <p:spPr>
          <a:xfrm>
            <a:off x="4024461" y="386184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E14C93A-1A05-47AB-916E-90BDFEE8D33F}"/>
              </a:ext>
            </a:extLst>
          </p:cNvPr>
          <p:cNvSpPr/>
          <p:nvPr/>
        </p:nvSpPr>
        <p:spPr>
          <a:xfrm>
            <a:off x="4515283" y="412643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5DB3490-F9C1-4E64-A7BB-418D753AC9E3}"/>
              </a:ext>
            </a:extLst>
          </p:cNvPr>
          <p:cNvSpPr/>
          <p:nvPr/>
        </p:nvSpPr>
        <p:spPr>
          <a:xfrm>
            <a:off x="4515283" y="440122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829ED2A-365D-416B-B92F-02E03E798468}"/>
              </a:ext>
            </a:extLst>
          </p:cNvPr>
          <p:cNvSpPr/>
          <p:nvPr/>
        </p:nvSpPr>
        <p:spPr>
          <a:xfrm>
            <a:off x="4290476" y="440122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6CE5433-4448-45CB-9BC8-EFA8594C524C}"/>
              </a:ext>
            </a:extLst>
          </p:cNvPr>
          <p:cNvSpPr/>
          <p:nvPr/>
        </p:nvSpPr>
        <p:spPr>
          <a:xfrm>
            <a:off x="4270353" y="358442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698834-11D5-48CF-8B1C-5BA6B2C5CAA9}"/>
              </a:ext>
            </a:extLst>
          </p:cNvPr>
          <p:cNvSpPr/>
          <p:nvPr/>
        </p:nvSpPr>
        <p:spPr>
          <a:xfrm>
            <a:off x="4014543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CF2904-83CB-4FC7-A0E8-0D68A902A42F}"/>
              </a:ext>
            </a:extLst>
          </p:cNvPr>
          <p:cNvSpPr/>
          <p:nvPr/>
        </p:nvSpPr>
        <p:spPr>
          <a:xfrm>
            <a:off x="4290475" y="311133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E5539C9-0294-4A50-9099-842CE970B9F9}"/>
              </a:ext>
            </a:extLst>
          </p:cNvPr>
          <p:cNvSpPr/>
          <p:nvPr/>
        </p:nvSpPr>
        <p:spPr>
          <a:xfrm>
            <a:off x="4572548" y="311133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6EB3384-081B-43D7-BAA5-8F79B5C43C55}"/>
              </a:ext>
            </a:extLst>
          </p:cNvPr>
          <p:cNvSpPr/>
          <p:nvPr/>
        </p:nvSpPr>
        <p:spPr>
          <a:xfrm>
            <a:off x="4572548" y="336981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FFB7746-E87A-4142-98C7-48DD44A44A2A}"/>
              </a:ext>
            </a:extLst>
          </p:cNvPr>
          <p:cNvSpPr/>
          <p:nvPr/>
        </p:nvSpPr>
        <p:spPr>
          <a:xfrm>
            <a:off x="4545146" y="361761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25BC79D-74A7-4291-91D5-1095ED6505B7}"/>
              </a:ext>
            </a:extLst>
          </p:cNvPr>
          <p:cNvSpPr/>
          <p:nvPr/>
        </p:nvSpPr>
        <p:spPr>
          <a:xfrm>
            <a:off x="4831583" y="339198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7E65314-77A8-42AB-ACE1-8714E237B7E3}"/>
              </a:ext>
            </a:extLst>
          </p:cNvPr>
          <p:cNvSpPr/>
          <p:nvPr/>
        </p:nvSpPr>
        <p:spPr>
          <a:xfrm>
            <a:off x="4800750" y="309768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CB0EA74-FF8B-4D62-9D87-08CC7D181234}"/>
              </a:ext>
            </a:extLst>
          </p:cNvPr>
          <p:cNvSpPr/>
          <p:nvPr/>
        </p:nvSpPr>
        <p:spPr>
          <a:xfrm>
            <a:off x="5066213" y="282918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34BAF79-B0B4-4AAC-99C2-A6E1BDC69666}"/>
              </a:ext>
            </a:extLst>
          </p:cNvPr>
          <p:cNvSpPr/>
          <p:nvPr/>
        </p:nvSpPr>
        <p:spPr>
          <a:xfrm>
            <a:off x="5066213" y="260335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6A5EA0F-D209-4072-82F0-7A7C68F1AF6E}"/>
              </a:ext>
            </a:extLst>
          </p:cNvPr>
          <p:cNvSpPr/>
          <p:nvPr/>
        </p:nvSpPr>
        <p:spPr>
          <a:xfrm>
            <a:off x="4793964" y="260335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CF1C140-0021-455E-81C0-47361B2C3AD8}"/>
              </a:ext>
            </a:extLst>
          </p:cNvPr>
          <p:cNvSpPr/>
          <p:nvPr/>
        </p:nvSpPr>
        <p:spPr>
          <a:xfrm>
            <a:off x="4559334" y="26033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60365BA-B4C6-415B-82BF-07070F8998E0}"/>
              </a:ext>
            </a:extLst>
          </p:cNvPr>
          <p:cNvSpPr/>
          <p:nvPr/>
        </p:nvSpPr>
        <p:spPr>
          <a:xfrm>
            <a:off x="4521715" y="28596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864E7D1-415F-412B-AD66-6D33522E1BA8}"/>
              </a:ext>
            </a:extLst>
          </p:cNvPr>
          <p:cNvSpPr/>
          <p:nvPr/>
        </p:nvSpPr>
        <p:spPr>
          <a:xfrm>
            <a:off x="5317200" y="28596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448E475-77B5-4BA1-8AA0-608610022250}"/>
              </a:ext>
            </a:extLst>
          </p:cNvPr>
          <p:cNvSpPr/>
          <p:nvPr/>
        </p:nvSpPr>
        <p:spPr>
          <a:xfrm>
            <a:off x="5051737" y="309452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1AA18B4-9A6F-4DAC-A22B-AF45104F8168}"/>
              </a:ext>
            </a:extLst>
          </p:cNvPr>
          <p:cNvSpPr/>
          <p:nvPr/>
        </p:nvSpPr>
        <p:spPr>
          <a:xfrm>
            <a:off x="5571994" y="309452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D2B7C0B-841D-4FA8-AC41-53B851D29219}"/>
              </a:ext>
            </a:extLst>
          </p:cNvPr>
          <p:cNvSpPr/>
          <p:nvPr/>
        </p:nvSpPr>
        <p:spPr>
          <a:xfrm>
            <a:off x="5571994" y="336981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7CC6FD8-0794-49D9-A952-ADB42BD4AEEC}"/>
              </a:ext>
            </a:extLst>
          </p:cNvPr>
          <p:cNvSpPr/>
          <p:nvPr/>
        </p:nvSpPr>
        <p:spPr>
          <a:xfrm>
            <a:off x="5336382" y="336981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2694464-9EE0-4D30-9F4B-D0B97F92B61B}"/>
              </a:ext>
            </a:extLst>
          </p:cNvPr>
          <p:cNvSpPr/>
          <p:nvPr/>
        </p:nvSpPr>
        <p:spPr>
          <a:xfrm>
            <a:off x="5080409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363F91D-7F21-46D0-AF63-BF970FA1F405}"/>
              </a:ext>
            </a:extLst>
          </p:cNvPr>
          <p:cNvSpPr/>
          <p:nvPr/>
        </p:nvSpPr>
        <p:spPr>
          <a:xfrm>
            <a:off x="5306945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362E9F1-0689-4A05-BA8C-27BDDA9365B6}"/>
              </a:ext>
            </a:extLst>
          </p:cNvPr>
          <p:cNvSpPr/>
          <p:nvPr/>
        </p:nvSpPr>
        <p:spPr>
          <a:xfrm>
            <a:off x="5543426" y="387441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9A3E000-87F5-4E68-A41D-79F0DF8F9270}"/>
              </a:ext>
            </a:extLst>
          </p:cNvPr>
          <p:cNvSpPr/>
          <p:nvPr/>
        </p:nvSpPr>
        <p:spPr>
          <a:xfrm>
            <a:off x="5543425" y="359098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BFF520A-1959-4BEC-882A-3118FD72C33A}"/>
              </a:ext>
            </a:extLst>
          </p:cNvPr>
          <p:cNvSpPr/>
          <p:nvPr/>
        </p:nvSpPr>
        <p:spPr>
          <a:xfrm>
            <a:off x="5563812" y="412136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4D58C2-1A09-4557-960D-156B9563BF4D}"/>
              </a:ext>
            </a:extLst>
          </p:cNvPr>
          <p:cNvSpPr/>
          <p:nvPr/>
        </p:nvSpPr>
        <p:spPr>
          <a:xfrm>
            <a:off x="5306945" y="411283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1E40230-E87D-4128-B8CA-687211E71AE8}"/>
              </a:ext>
            </a:extLst>
          </p:cNvPr>
          <p:cNvSpPr/>
          <p:nvPr/>
        </p:nvSpPr>
        <p:spPr>
          <a:xfrm>
            <a:off x="5071026" y="410396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79AEC2A-0E33-4785-AE1A-AB9CC8A73BA2}"/>
              </a:ext>
            </a:extLst>
          </p:cNvPr>
          <p:cNvSpPr/>
          <p:nvPr/>
        </p:nvSpPr>
        <p:spPr>
          <a:xfrm>
            <a:off x="5071026" y="38849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AF75FAB-A3CD-460A-914E-25F6629DDB24}"/>
              </a:ext>
            </a:extLst>
          </p:cNvPr>
          <p:cNvSpPr/>
          <p:nvPr/>
        </p:nvSpPr>
        <p:spPr>
          <a:xfrm>
            <a:off x="4816123" y="38849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DAF6C08-5733-4B0C-85A5-B6295F67A552}"/>
              </a:ext>
            </a:extLst>
          </p:cNvPr>
          <p:cNvSpPr/>
          <p:nvPr/>
        </p:nvSpPr>
        <p:spPr>
          <a:xfrm>
            <a:off x="4807635" y="440987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40662CE-97DC-45B5-8C7A-CE75B2241476}"/>
              </a:ext>
            </a:extLst>
          </p:cNvPr>
          <p:cNvSpPr/>
          <p:nvPr/>
        </p:nvSpPr>
        <p:spPr>
          <a:xfrm>
            <a:off x="5064133" y="438086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6086DD-4F2B-4E81-921A-732EAB01005E}"/>
              </a:ext>
            </a:extLst>
          </p:cNvPr>
          <p:cNvSpPr txBox="1"/>
          <p:nvPr/>
        </p:nvSpPr>
        <p:spPr>
          <a:xfrm>
            <a:off x="7015850" y="1309032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拿出九种落子方式中一种来展示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红色为己方首次落子组合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以对手身份重复上一步对棋局的分析，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再获取</a:t>
            </a:r>
            <a:r>
              <a:rPr lang="en-US" altLang="zh-CN" dirty="0">
                <a:solidFill>
                  <a:schemeClr val="bg1"/>
                </a:solidFill>
              </a:rPr>
              <a:t>w</a:t>
            </a:r>
            <a:r>
              <a:rPr lang="zh-CN" altLang="en-US" dirty="0">
                <a:solidFill>
                  <a:schemeClr val="bg1"/>
                </a:solidFill>
              </a:rPr>
              <a:t>种对手下子情况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DDCDEFA2-17F9-470F-9746-6FFD2CE04109}"/>
              </a:ext>
            </a:extLst>
          </p:cNvPr>
          <p:cNvSpPr/>
          <p:nvPr/>
        </p:nvSpPr>
        <p:spPr>
          <a:xfrm flipV="1">
            <a:off x="3816349" y="3391181"/>
            <a:ext cx="172722" cy="1727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6C03C7-923A-4194-8563-A8DEC6767D7B}"/>
              </a:ext>
            </a:extLst>
          </p:cNvPr>
          <p:cNvSpPr/>
          <p:nvPr/>
        </p:nvSpPr>
        <p:spPr>
          <a:xfrm flipV="1">
            <a:off x="4093490" y="3154373"/>
            <a:ext cx="172722" cy="1727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ABDC520-C903-4062-BED5-E42CEDF7C4D7}"/>
              </a:ext>
            </a:extLst>
          </p:cNvPr>
          <p:cNvSpPr/>
          <p:nvPr/>
        </p:nvSpPr>
        <p:spPr>
          <a:xfrm>
            <a:off x="4269971" y="283740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3991512E-4661-4E66-8726-3A931BD21FCC}"/>
              </a:ext>
            </a:extLst>
          </p:cNvPr>
          <p:cNvSpPr/>
          <p:nvPr/>
        </p:nvSpPr>
        <p:spPr>
          <a:xfrm flipV="1">
            <a:off x="4830228" y="3674932"/>
            <a:ext cx="172724" cy="1727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E875F26C-4B19-4F3C-9F35-61F29E9943A2}"/>
              </a:ext>
            </a:extLst>
          </p:cNvPr>
          <p:cNvSpPr/>
          <p:nvPr/>
        </p:nvSpPr>
        <p:spPr>
          <a:xfrm flipV="1">
            <a:off x="4594908" y="3940115"/>
            <a:ext cx="172724" cy="1727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57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66BAB5-BB9F-4BE3-89D9-40AF5E184B06}"/>
              </a:ext>
            </a:extLst>
          </p:cNvPr>
          <p:cNvCxnSpPr>
            <a:cxnSpLocks/>
          </p:cNvCxnSpPr>
          <p:nvPr/>
        </p:nvCxnSpPr>
        <p:spPr>
          <a:xfrm>
            <a:off x="1625315" y="1071730"/>
            <a:ext cx="0" cy="518937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BA573564-C541-42B2-A792-6907E92732E7}"/>
              </a:ext>
            </a:extLst>
          </p:cNvPr>
          <p:cNvCxnSpPr>
            <a:cxnSpLocks/>
          </p:cNvCxnSpPr>
          <p:nvPr/>
        </p:nvCxnSpPr>
        <p:spPr>
          <a:xfrm>
            <a:off x="1604922" y="1048335"/>
            <a:ext cx="5426406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DE8D3E2-7107-4889-B7CF-DBBE56455CF0}"/>
              </a:ext>
            </a:extLst>
          </p:cNvPr>
          <p:cNvSpPr txBox="1"/>
          <p:nvPr/>
        </p:nvSpPr>
        <p:spPr>
          <a:xfrm>
            <a:off x="1280824" y="70720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(0,0)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DE092A-63E8-41A1-857D-264A5F612340}"/>
              </a:ext>
            </a:extLst>
          </p:cNvPr>
          <p:cNvSpPr txBox="1"/>
          <p:nvPr/>
        </p:nvSpPr>
        <p:spPr>
          <a:xfrm>
            <a:off x="1456352" y="622112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DAA4B51D-60C1-4C64-B389-E32B66B46EB0}"/>
              </a:ext>
            </a:extLst>
          </p:cNvPr>
          <p:cNvSpPr txBox="1"/>
          <p:nvPr/>
        </p:nvSpPr>
        <p:spPr>
          <a:xfrm>
            <a:off x="7021787" y="8507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EC06531-AF28-4149-8F8D-37059D60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01" y="1309032"/>
            <a:ext cx="4865030" cy="4889416"/>
          </a:xfrm>
          <a:prstGeom prst="rect">
            <a:avLst/>
          </a:prstGeom>
        </p:spPr>
      </p:pic>
      <p:sp>
        <p:nvSpPr>
          <p:cNvPr id="517" name="椭圆 516">
            <a:extLst>
              <a:ext uri="{FF2B5EF4-FFF2-40B4-BE49-F238E27FC236}">
                <a16:creationId xmlns:a16="http://schemas.microsoft.com/office/drawing/2014/main" id="{A44FC4A9-1750-49DC-A4D3-CD68FBBDFBB5}"/>
              </a:ext>
            </a:extLst>
          </p:cNvPr>
          <p:cNvSpPr/>
          <p:nvPr/>
        </p:nvSpPr>
        <p:spPr>
          <a:xfrm flipV="1">
            <a:off x="4329045" y="341958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022E30-3776-4F63-937C-37B0E3902248}"/>
              </a:ext>
            </a:extLst>
          </p:cNvPr>
          <p:cNvGrpSpPr/>
          <p:nvPr/>
        </p:nvGrpSpPr>
        <p:grpSpPr>
          <a:xfrm>
            <a:off x="1367301" y="150615"/>
            <a:ext cx="2838642" cy="523220"/>
            <a:chOff x="3076388" y="4332666"/>
            <a:chExt cx="2838642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D1F6E39-585B-4D55-A042-76D91EAA753B}"/>
                </a:ext>
              </a:extLst>
            </p:cNvPr>
            <p:cNvSpPr/>
            <p:nvPr/>
          </p:nvSpPr>
          <p:spPr>
            <a:xfrm flipV="1">
              <a:off x="3076388" y="4449593"/>
              <a:ext cx="289367" cy="289367"/>
            </a:xfrm>
            <a:prstGeom prst="ellipse">
              <a:avLst/>
            </a:prstGeom>
            <a:solidFill>
              <a:srgbClr val="00F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3C2C0-7479-4A15-A286-42FCE0D8DB09}"/>
                </a:ext>
              </a:extLst>
            </p:cNvPr>
            <p:cNvSpPr txBox="1"/>
            <p:nvPr/>
          </p:nvSpPr>
          <p:spPr>
            <a:xfrm>
              <a:off x="3575928" y="433266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11F6F4"/>
                  </a:solidFill>
                  <a:latin typeface="Segoe UI Symbol" panose="020B0502040204020203" pitchFamily="34" charset="0"/>
                </a:rPr>
                <a:t>对应用例描述</a:t>
              </a: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3988270E-DBB6-454A-842B-BF8C8BD07F7B}"/>
              </a:ext>
            </a:extLst>
          </p:cNvPr>
          <p:cNvSpPr/>
          <p:nvPr/>
        </p:nvSpPr>
        <p:spPr>
          <a:xfrm flipV="1">
            <a:off x="4843799" y="2896286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1D8A1E2-BA23-45EF-B62A-84337287E9F0}"/>
              </a:ext>
            </a:extLst>
          </p:cNvPr>
          <p:cNvSpPr/>
          <p:nvPr/>
        </p:nvSpPr>
        <p:spPr>
          <a:xfrm flipV="1">
            <a:off x="5105927" y="3419579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0FB760D-8C04-4149-9574-40987F344122}"/>
              </a:ext>
            </a:extLst>
          </p:cNvPr>
          <p:cNvSpPr/>
          <p:nvPr/>
        </p:nvSpPr>
        <p:spPr>
          <a:xfrm flipV="1">
            <a:off x="5368055" y="3146622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05FEF41-0331-4BB9-8AF1-B8A7D8F1491E}"/>
              </a:ext>
            </a:extLst>
          </p:cNvPr>
          <p:cNvSpPr/>
          <p:nvPr/>
        </p:nvSpPr>
        <p:spPr>
          <a:xfrm flipV="1">
            <a:off x="5368055" y="3926910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3BCDBF-27A6-4E11-A280-BB1EE89779FC}"/>
              </a:ext>
            </a:extLst>
          </p:cNvPr>
          <p:cNvSpPr/>
          <p:nvPr/>
        </p:nvSpPr>
        <p:spPr>
          <a:xfrm flipV="1">
            <a:off x="484379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C0FDEF-FE21-45AD-9878-491A9C45D7F5}"/>
              </a:ext>
            </a:extLst>
          </p:cNvPr>
          <p:cNvSpPr/>
          <p:nvPr/>
        </p:nvSpPr>
        <p:spPr>
          <a:xfrm flipV="1">
            <a:off x="434255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0567CA3-01AB-41D7-A2AA-1CCC1FA5EFA4}"/>
              </a:ext>
            </a:extLst>
          </p:cNvPr>
          <p:cNvSpPr/>
          <p:nvPr/>
        </p:nvSpPr>
        <p:spPr>
          <a:xfrm flipV="1">
            <a:off x="3816981" y="314662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9CAC01D-C97D-49B7-8790-8461E727F939}"/>
              </a:ext>
            </a:extLst>
          </p:cNvPr>
          <p:cNvSpPr/>
          <p:nvPr/>
        </p:nvSpPr>
        <p:spPr>
          <a:xfrm flipV="1">
            <a:off x="3567045" y="364644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CF353E-F403-49FB-9AB4-C8EC39174739}"/>
              </a:ext>
            </a:extLst>
          </p:cNvPr>
          <p:cNvSpPr/>
          <p:nvPr/>
        </p:nvSpPr>
        <p:spPr>
          <a:xfrm flipV="1">
            <a:off x="3302229" y="392782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0F74202-AA6E-4F13-ABD7-DD5623AD2918}"/>
              </a:ext>
            </a:extLst>
          </p:cNvPr>
          <p:cNvSpPr/>
          <p:nvPr/>
        </p:nvSpPr>
        <p:spPr>
          <a:xfrm flipV="1">
            <a:off x="3075730" y="4158560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B71487D-D01C-4024-96EA-0E712FA0F81F}"/>
              </a:ext>
            </a:extLst>
          </p:cNvPr>
          <p:cNvSpPr/>
          <p:nvPr/>
        </p:nvSpPr>
        <p:spPr>
          <a:xfrm flipV="1">
            <a:off x="3837729" y="4455738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295343A-CEA8-45F9-BE20-FB5B836A6977}"/>
              </a:ext>
            </a:extLst>
          </p:cNvPr>
          <p:cNvSpPr/>
          <p:nvPr/>
        </p:nvSpPr>
        <p:spPr>
          <a:xfrm flipV="1">
            <a:off x="3837729" y="4707126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3D4550-F924-4EEC-A47C-ACE8EBA11565}"/>
              </a:ext>
            </a:extLst>
          </p:cNvPr>
          <p:cNvSpPr/>
          <p:nvPr/>
        </p:nvSpPr>
        <p:spPr>
          <a:xfrm>
            <a:off x="3526652" y="28484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227952-0ED5-4B55-A63F-903214E2A496}"/>
              </a:ext>
            </a:extLst>
          </p:cNvPr>
          <p:cNvSpPr/>
          <p:nvPr/>
        </p:nvSpPr>
        <p:spPr>
          <a:xfrm>
            <a:off x="3767217" y="28484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881DC7-EEC2-4D16-83C3-65F49588014A}"/>
              </a:ext>
            </a:extLst>
          </p:cNvPr>
          <p:cNvSpPr/>
          <p:nvPr/>
        </p:nvSpPr>
        <p:spPr>
          <a:xfrm>
            <a:off x="4024461" y="28278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AF09CBA-392F-4489-9AAE-ED307DCC85EC}"/>
              </a:ext>
            </a:extLst>
          </p:cNvPr>
          <p:cNvSpPr/>
          <p:nvPr/>
        </p:nvSpPr>
        <p:spPr>
          <a:xfrm>
            <a:off x="4024461" y="33589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D8C99D6-47BE-4208-ADE9-CD074F0FFA23}"/>
              </a:ext>
            </a:extLst>
          </p:cNvPr>
          <p:cNvSpPr/>
          <p:nvPr/>
        </p:nvSpPr>
        <p:spPr>
          <a:xfrm>
            <a:off x="3523090" y="33589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C71FAFE-F09D-4342-8A48-5B25A4EB5443}"/>
              </a:ext>
            </a:extLst>
          </p:cNvPr>
          <p:cNvSpPr/>
          <p:nvPr/>
        </p:nvSpPr>
        <p:spPr>
          <a:xfrm>
            <a:off x="3494968" y="309246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A42EF52-353C-4CF8-8FC2-5A650F9F43E6}"/>
              </a:ext>
            </a:extLst>
          </p:cNvPr>
          <p:cNvSpPr/>
          <p:nvPr/>
        </p:nvSpPr>
        <p:spPr>
          <a:xfrm>
            <a:off x="3248452" y="363740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2D2C21-985F-4CB5-9285-1B24E797672D}"/>
              </a:ext>
            </a:extLst>
          </p:cNvPr>
          <p:cNvSpPr/>
          <p:nvPr/>
        </p:nvSpPr>
        <p:spPr>
          <a:xfrm>
            <a:off x="3759715" y="363740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8339489-DAF0-4E5D-A2CA-D3676A6D1686}"/>
              </a:ext>
            </a:extLst>
          </p:cNvPr>
          <p:cNvSpPr/>
          <p:nvPr/>
        </p:nvSpPr>
        <p:spPr>
          <a:xfrm>
            <a:off x="3248452" y="338288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7BFFC9C-A1BF-4DA7-9C85-0B4E93B8DD63}"/>
              </a:ext>
            </a:extLst>
          </p:cNvPr>
          <p:cNvSpPr/>
          <p:nvPr/>
        </p:nvSpPr>
        <p:spPr>
          <a:xfrm>
            <a:off x="3512662" y="390387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8613217-2D91-4889-8808-8999C7528A99}"/>
              </a:ext>
            </a:extLst>
          </p:cNvPr>
          <p:cNvSpPr/>
          <p:nvPr/>
        </p:nvSpPr>
        <p:spPr>
          <a:xfrm>
            <a:off x="3759714" y="389378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2556763-8CE2-4112-9AAD-85F7C2D82BE1}"/>
              </a:ext>
            </a:extLst>
          </p:cNvPr>
          <p:cNvSpPr/>
          <p:nvPr/>
        </p:nvSpPr>
        <p:spPr>
          <a:xfrm>
            <a:off x="3277986" y="411870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DBE535-5714-4F7F-A1DE-173CF7F3D261}"/>
              </a:ext>
            </a:extLst>
          </p:cNvPr>
          <p:cNvSpPr/>
          <p:nvPr/>
        </p:nvSpPr>
        <p:spPr>
          <a:xfrm>
            <a:off x="2992269" y="384646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5556712-5759-4C6D-ABE3-A878C33D65CD}"/>
              </a:ext>
            </a:extLst>
          </p:cNvPr>
          <p:cNvSpPr/>
          <p:nvPr/>
        </p:nvSpPr>
        <p:spPr>
          <a:xfrm>
            <a:off x="2983055" y="363740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34AF79-48BD-4533-B244-DCF3F2B7B25B}"/>
              </a:ext>
            </a:extLst>
          </p:cNvPr>
          <p:cNvSpPr/>
          <p:nvPr/>
        </p:nvSpPr>
        <p:spPr>
          <a:xfrm>
            <a:off x="3514489" y="416603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71C2D7A-7A99-4F11-8601-C9A0219E75E1}"/>
              </a:ext>
            </a:extLst>
          </p:cNvPr>
          <p:cNvSpPr/>
          <p:nvPr/>
        </p:nvSpPr>
        <p:spPr>
          <a:xfrm>
            <a:off x="3258227" y="435621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7948B2-EA04-47F1-9E67-D84389A2A074}"/>
              </a:ext>
            </a:extLst>
          </p:cNvPr>
          <p:cNvSpPr/>
          <p:nvPr/>
        </p:nvSpPr>
        <p:spPr>
          <a:xfrm>
            <a:off x="3021724" y="43853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7712260-0FEC-4469-B70C-57CAC7127879}"/>
              </a:ext>
            </a:extLst>
          </p:cNvPr>
          <p:cNvSpPr/>
          <p:nvPr/>
        </p:nvSpPr>
        <p:spPr>
          <a:xfrm>
            <a:off x="2759355" y="43853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3ADF59E-D9A8-49DF-B31F-2138E3FEE0B0}"/>
              </a:ext>
            </a:extLst>
          </p:cNvPr>
          <p:cNvSpPr/>
          <p:nvPr/>
        </p:nvSpPr>
        <p:spPr>
          <a:xfrm>
            <a:off x="2738926" y="411589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8446F50-0D1C-4FBE-9548-518DD8B935E4}"/>
              </a:ext>
            </a:extLst>
          </p:cNvPr>
          <p:cNvSpPr/>
          <p:nvPr/>
        </p:nvSpPr>
        <p:spPr>
          <a:xfrm>
            <a:off x="2738925" y="385164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5FA7A70-898B-4BF7-B087-0DE7F7AA0F7F}"/>
              </a:ext>
            </a:extLst>
          </p:cNvPr>
          <p:cNvSpPr/>
          <p:nvPr/>
        </p:nvSpPr>
        <p:spPr>
          <a:xfrm>
            <a:off x="3524710" y="438086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0F86CE-DB3C-4E2B-B843-915CDA079618}"/>
              </a:ext>
            </a:extLst>
          </p:cNvPr>
          <p:cNvSpPr/>
          <p:nvPr/>
        </p:nvSpPr>
        <p:spPr>
          <a:xfrm>
            <a:off x="3781483" y="412643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40A8E6-98D0-486E-B01F-0AA259F065CE}"/>
              </a:ext>
            </a:extLst>
          </p:cNvPr>
          <p:cNvSpPr/>
          <p:nvPr/>
        </p:nvSpPr>
        <p:spPr>
          <a:xfrm>
            <a:off x="4035918" y="412643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9D3316C-28B2-46BB-9973-5FCC11F85CCB}"/>
              </a:ext>
            </a:extLst>
          </p:cNvPr>
          <p:cNvSpPr/>
          <p:nvPr/>
        </p:nvSpPr>
        <p:spPr>
          <a:xfrm>
            <a:off x="4037376" y="438086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C336ABB-12AB-4B51-9B28-89920DEDB9A9}"/>
              </a:ext>
            </a:extLst>
          </p:cNvPr>
          <p:cNvSpPr/>
          <p:nvPr/>
        </p:nvSpPr>
        <p:spPr>
          <a:xfrm>
            <a:off x="4008256" y="46352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4A0371A-C701-4869-B41E-A8B90C32DA26}"/>
              </a:ext>
            </a:extLst>
          </p:cNvPr>
          <p:cNvSpPr/>
          <p:nvPr/>
        </p:nvSpPr>
        <p:spPr>
          <a:xfrm>
            <a:off x="4019628" y="489019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10AE4B2-881C-48DD-BFD2-12D09A3F1FD6}"/>
              </a:ext>
            </a:extLst>
          </p:cNvPr>
          <p:cNvSpPr/>
          <p:nvPr/>
        </p:nvSpPr>
        <p:spPr>
          <a:xfrm>
            <a:off x="3772216" y="487984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71F3705-5C70-4D98-AA9D-6782D9AA1F3B}"/>
              </a:ext>
            </a:extLst>
          </p:cNvPr>
          <p:cNvSpPr/>
          <p:nvPr/>
        </p:nvSpPr>
        <p:spPr>
          <a:xfrm>
            <a:off x="3538808" y="487984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356230B-D0E4-471C-B2B8-B6F334EB69AC}"/>
              </a:ext>
            </a:extLst>
          </p:cNvPr>
          <p:cNvSpPr/>
          <p:nvPr/>
        </p:nvSpPr>
        <p:spPr>
          <a:xfrm>
            <a:off x="3538808" y="463433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9BA16B5-DDEF-4144-A31E-9A4B8B1CDA73}"/>
              </a:ext>
            </a:extLst>
          </p:cNvPr>
          <p:cNvSpPr/>
          <p:nvPr/>
        </p:nvSpPr>
        <p:spPr>
          <a:xfrm>
            <a:off x="4310164" y="385164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1030D83-42E6-44CD-9E75-76CEA63865E7}"/>
              </a:ext>
            </a:extLst>
          </p:cNvPr>
          <p:cNvSpPr/>
          <p:nvPr/>
        </p:nvSpPr>
        <p:spPr>
          <a:xfrm>
            <a:off x="4024461" y="386184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E14C93A-1A05-47AB-916E-90BDFEE8D33F}"/>
              </a:ext>
            </a:extLst>
          </p:cNvPr>
          <p:cNvSpPr/>
          <p:nvPr/>
        </p:nvSpPr>
        <p:spPr>
          <a:xfrm>
            <a:off x="4515283" y="412643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5DB3490-F9C1-4E64-A7BB-418D753AC9E3}"/>
              </a:ext>
            </a:extLst>
          </p:cNvPr>
          <p:cNvSpPr/>
          <p:nvPr/>
        </p:nvSpPr>
        <p:spPr>
          <a:xfrm>
            <a:off x="4515283" y="440122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829ED2A-365D-416B-B92F-02E03E798468}"/>
              </a:ext>
            </a:extLst>
          </p:cNvPr>
          <p:cNvSpPr/>
          <p:nvPr/>
        </p:nvSpPr>
        <p:spPr>
          <a:xfrm>
            <a:off x="4290476" y="440122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6CE5433-4448-45CB-9BC8-EFA8594C524C}"/>
              </a:ext>
            </a:extLst>
          </p:cNvPr>
          <p:cNvSpPr/>
          <p:nvPr/>
        </p:nvSpPr>
        <p:spPr>
          <a:xfrm>
            <a:off x="4270353" y="358442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698834-11D5-48CF-8B1C-5BA6B2C5CAA9}"/>
              </a:ext>
            </a:extLst>
          </p:cNvPr>
          <p:cNvSpPr/>
          <p:nvPr/>
        </p:nvSpPr>
        <p:spPr>
          <a:xfrm>
            <a:off x="4014543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CF2904-83CB-4FC7-A0E8-0D68A902A42F}"/>
              </a:ext>
            </a:extLst>
          </p:cNvPr>
          <p:cNvSpPr/>
          <p:nvPr/>
        </p:nvSpPr>
        <p:spPr>
          <a:xfrm>
            <a:off x="4290475" y="311133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E5539C9-0294-4A50-9099-842CE970B9F9}"/>
              </a:ext>
            </a:extLst>
          </p:cNvPr>
          <p:cNvSpPr/>
          <p:nvPr/>
        </p:nvSpPr>
        <p:spPr>
          <a:xfrm>
            <a:off x="4572548" y="311133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6EB3384-081B-43D7-BAA5-8F79B5C43C55}"/>
              </a:ext>
            </a:extLst>
          </p:cNvPr>
          <p:cNvSpPr/>
          <p:nvPr/>
        </p:nvSpPr>
        <p:spPr>
          <a:xfrm>
            <a:off x="4572548" y="336981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FFB7746-E87A-4142-98C7-48DD44A44A2A}"/>
              </a:ext>
            </a:extLst>
          </p:cNvPr>
          <p:cNvSpPr/>
          <p:nvPr/>
        </p:nvSpPr>
        <p:spPr>
          <a:xfrm>
            <a:off x="4545146" y="361761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25BC79D-74A7-4291-91D5-1095ED6505B7}"/>
              </a:ext>
            </a:extLst>
          </p:cNvPr>
          <p:cNvSpPr/>
          <p:nvPr/>
        </p:nvSpPr>
        <p:spPr>
          <a:xfrm>
            <a:off x="4831583" y="339198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7E65314-77A8-42AB-ACE1-8714E237B7E3}"/>
              </a:ext>
            </a:extLst>
          </p:cNvPr>
          <p:cNvSpPr/>
          <p:nvPr/>
        </p:nvSpPr>
        <p:spPr>
          <a:xfrm>
            <a:off x="4800750" y="309768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CB0EA74-FF8B-4D62-9D87-08CC7D181234}"/>
              </a:ext>
            </a:extLst>
          </p:cNvPr>
          <p:cNvSpPr/>
          <p:nvPr/>
        </p:nvSpPr>
        <p:spPr>
          <a:xfrm>
            <a:off x="5066213" y="282918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34BAF79-B0B4-4AAC-99C2-A6E1BDC69666}"/>
              </a:ext>
            </a:extLst>
          </p:cNvPr>
          <p:cNvSpPr/>
          <p:nvPr/>
        </p:nvSpPr>
        <p:spPr>
          <a:xfrm>
            <a:off x="5066213" y="260335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6A5EA0F-D209-4072-82F0-7A7C68F1AF6E}"/>
              </a:ext>
            </a:extLst>
          </p:cNvPr>
          <p:cNvSpPr/>
          <p:nvPr/>
        </p:nvSpPr>
        <p:spPr>
          <a:xfrm>
            <a:off x="4793964" y="260335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CF1C140-0021-455E-81C0-47361B2C3AD8}"/>
              </a:ext>
            </a:extLst>
          </p:cNvPr>
          <p:cNvSpPr/>
          <p:nvPr/>
        </p:nvSpPr>
        <p:spPr>
          <a:xfrm>
            <a:off x="4559334" y="26033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60365BA-B4C6-415B-82BF-07070F8998E0}"/>
              </a:ext>
            </a:extLst>
          </p:cNvPr>
          <p:cNvSpPr/>
          <p:nvPr/>
        </p:nvSpPr>
        <p:spPr>
          <a:xfrm>
            <a:off x="4521715" y="28596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864E7D1-415F-412B-AD66-6D33522E1BA8}"/>
              </a:ext>
            </a:extLst>
          </p:cNvPr>
          <p:cNvSpPr/>
          <p:nvPr/>
        </p:nvSpPr>
        <p:spPr>
          <a:xfrm>
            <a:off x="5317200" y="28596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448E475-77B5-4BA1-8AA0-608610022250}"/>
              </a:ext>
            </a:extLst>
          </p:cNvPr>
          <p:cNvSpPr/>
          <p:nvPr/>
        </p:nvSpPr>
        <p:spPr>
          <a:xfrm>
            <a:off x="5051737" y="309452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1AA18B4-9A6F-4DAC-A22B-AF45104F8168}"/>
              </a:ext>
            </a:extLst>
          </p:cNvPr>
          <p:cNvSpPr/>
          <p:nvPr/>
        </p:nvSpPr>
        <p:spPr>
          <a:xfrm>
            <a:off x="5571994" y="309452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D2B7C0B-841D-4FA8-AC41-53B851D29219}"/>
              </a:ext>
            </a:extLst>
          </p:cNvPr>
          <p:cNvSpPr/>
          <p:nvPr/>
        </p:nvSpPr>
        <p:spPr>
          <a:xfrm>
            <a:off x="5571994" y="336981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7CC6FD8-0794-49D9-A952-ADB42BD4AEEC}"/>
              </a:ext>
            </a:extLst>
          </p:cNvPr>
          <p:cNvSpPr/>
          <p:nvPr/>
        </p:nvSpPr>
        <p:spPr>
          <a:xfrm>
            <a:off x="5336382" y="336981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2694464-9EE0-4D30-9F4B-D0B97F92B61B}"/>
              </a:ext>
            </a:extLst>
          </p:cNvPr>
          <p:cNvSpPr/>
          <p:nvPr/>
        </p:nvSpPr>
        <p:spPr>
          <a:xfrm>
            <a:off x="5080409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363F91D-7F21-46D0-AF63-BF970FA1F405}"/>
              </a:ext>
            </a:extLst>
          </p:cNvPr>
          <p:cNvSpPr/>
          <p:nvPr/>
        </p:nvSpPr>
        <p:spPr>
          <a:xfrm>
            <a:off x="5306945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362E9F1-0689-4A05-BA8C-27BDDA9365B6}"/>
              </a:ext>
            </a:extLst>
          </p:cNvPr>
          <p:cNvSpPr/>
          <p:nvPr/>
        </p:nvSpPr>
        <p:spPr>
          <a:xfrm>
            <a:off x="5543426" y="387441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9A3E000-87F5-4E68-A41D-79F0DF8F9270}"/>
              </a:ext>
            </a:extLst>
          </p:cNvPr>
          <p:cNvSpPr/>
          <p:nvPr/>
        </p:nvSpPr>
        <p:spPr>
          <a:xfrm>
            <a:off x="5543425" y="359098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BFF520A-1959-4BEC-882A-3118FD72C33A}"/>
              </a:ext>
            </a:extLst>
          </p:cNvPr>
          <p:cNvSpPr/>
          <p:nvPr/>
        </p:nvSpPr>
        <p:spPr>
          <a:xfrm>
            <a:off x="5563812" y="412136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4D58C2-1A09-4557-960D-156B9563BF4D}"/>
              </a:ext>
            </a:extLst>
          </p:cNvPr>
          <p:cNvSpPr/>
          <p:nvPr/>
        </p:nvSpPr>
        <p:spPr>
          <a:xfrm>
            <a:off x="5306945" y="411283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1E40230-E87D-4128-B8CA-687211E71AE8}"/>
              </a:ext>
            </a:extLst>
          </p:cNvPr>
          <p:cNvSpPr/>
          <p:nvPr/>
        </p:nvSpPr>
        <p:spPr>
          <a:xfrm>
            <a:off x="5071026" y="410396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79AEC2A-0E33-4785-AE1A-AB9CC8A73BA2}"/>
              </a:ext>
            </a:extLst>
          </p:cNvPr>
          <p:cNvSpPr/>
          <p:nvPr/>
        </p:nvSpPr>
        <p:spPr>
          <a:xfrm>
            <a:off x="5071026" y="38849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AF75FAB-A3CD-460A-914E-25F6629DDB24}"/>
              </a:ext>
            </a:extLst>
          </p:cNvPr>
          <p:cNvSpPr/>
          <p:nvPr/>
        </p:nvSpPr>
        <p:spPr>
          <a:xfrm>
            <a:off x="4816123" y="38849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DAF6C08-5733-4B0C-85A5-B6295F67A552}"/>
              </a:ext>
            </a:extLst>
          </p:cNvPr>
          <p:cNvSpPr/>
          <p:nvPr/>
        </p:nvSpPr>
        <p:spPr>
          <a:xfrm>
            <a:off x="4807635" y="440987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40662CE-97DC-45B5-8C7A-CE75B2241476}"/>
              </a:ext>
            </a:extLst>
          </p:cNvPr>
          <p:cNvSpPr/>
          <p:nvPr/>
        </p:nvSpPr>
        <p:spPr>
          <a:xfrm>
            <a:off x="5064133" y="438086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6086DD-4F2B-4E81-921A-732EAB01005E}"/>
              </a:ext>
            </a:extLst>
          </p:cNvPr>
          <p:cNvSpPr txBox="1"/>
          <p:nvPr/>
        </p:nvSpPr>
        <p:spPr>
          <a:xfrm>
            <a:off x="7015850" y="130903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而后反复进行上述操作，进行套娃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DDCDEFA2-17F9-470F-9746-6FFD2CE04109}"/>
              </a:ext>
            </a:extLst>
          </p:cNvPr>
          <p:cNvSpPr/>
          <p:nvPr/>
        </p:nvSpPr>
        <p:spPr>
          <a:xfrm flipV="1">
            <a:off x="3816349" y="3391181"/>
            <a:ext cx="172722" cy="1727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6C03C7-923A-4194-8563-A8DEC6767D7B}"/>
              </a:ext>
            </a:extLst>
          </p:cNvPr>
          <p:cNvSpPr/>
          <p:nvPr/>
        </p:nvSpPr>
        <p:spPr>
          <a:xfrm flipV="1">
            <a:off x="4093490" y="3154373"/>
            <a:ext cx="172722" cy="1727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ABDC520-C903-4062-BED5-E42CEDF7C4D7}"/>
              </a:ext>
            </a:extLst>
          </p:cNvPr>
          <p:cNvSpPr/>
          <p:nvPr/>
        </p:nvSpPr>
        <p:spPr>
          <a:xfrm>
            <a:off x="4269971" y="283740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3991512E-4661-4E66-8726-3A931BD21FCC}"/>
              </a:ext>
            </a:extLst>
          </p:cNvPr>
          <p:cNvSpPr/>
          <p:nvPr/>
        </p:nvSpPr>
        <p:spPr>
          <a:xfrm flipV="1">
            <a:off x="4830228" y="3674932"/>
            <a:ext cx="172724" cy="1727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E875F26C-4B19-4F3C-9F35-61F29E9943A2}"/>
              </a:ext>
            </a:extLst>
          </p:cNvPr>
          <p:cNvSpPr/>
          <p:nvPr/>
        </p:nvSpPr>
        <p:spPr>
          <a:xfrm flipV="1">
            <a:off x="4594908" y="3940115"/>
            <a:ext cx="172724" cy="1727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8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022E30-3776-4F63-937C-37B0E3902248}"/>
              </a:ext>
            </a:extLst>
          </p:cNvPr>
          <p:cNvGrpSpPr/>
          <p:nvPr/>
        </p:nvGrpSpPr>
        <p:grpSpPr>
          <a:xfrm>
            <a:off x="1367301" y="150615"/>
            <a:ext cx="2838642" cy="523220"/>
            <a:chOff x="3076388" y="4332666"/>
            <a:chExt cx="2838642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D1F6E39-585B-4D55-A042-76D91EAA753B}"/>
                </a:ext>
              </a:extLst>
            </p:cNvPr>
            <p:cNvSpPr/>
            <p:nvPr/>
          </p:nvSpPr>
          <p:spPr>
            <a:xfrm flipV="1">
              <a:off x="3076388" y="4449593"/>
              <a:ext cx="289367" cy="289367"/>
            </a:xfrm>
            <a:prstGeom prst="ellipse">
              <a:avLst/>
            </a:prstGeom>
            <a:solidFill>
              <a:srgbClr val="00F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3C2C0-7479-4A15-A286-42FCE0D8DB09}"/>
                </a:ext>
              </a:extLst>
            </p:cNvPr>
            <p:cNvSpPr txBox="1"/>
            <p:nvPr/>
          </p:nvSpPr>
          <p:spPr>
            <a:xfrm>
              <a:off x="3575928" y="433266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11F6F4"/>
                  </a:solidFill>
                  <a:latin typeface="Segoe UI Symbol" panose="020B0502040204020203" pitchFamily="34" charset="0"/>
                </a:rPr>
                <a:t>对应用例描述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F0D277E-38E0-44FC-868F-E35E63E48DC8}"/>
              </a:ext>
            </a:extLst>
          </p:cNvPr>
          <p:cNvSpPr txBox="1"/>
          <p:nvPr/>
        </p:nvSpPr>
        <p:spPr>
          <a:xfrm>
            <a:off x="1511984" y="673835"/>
            <a:ext cx="895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通过上述的</a:t>
            </a:r>
            <a:r>
              <a:rPr lang="en-US" altLang="zh-CN" dirty="0">
                <a:solidFill>
                  <a:schemeClr val="bg1"/>
                </a:solidFill>
              </a:rPr>
              <a:t>h</a:t>
            </a:r>
            <a:r>
              <a:rPr lang="zh-CN" altLang="en-US" dirty="0">
                <a:solidFill>
                  <a:schemeClr val="bg1"/>
                </a:solidFill>
              </a:rPr>
              <a:t>次重复，便实现了搜索深度为</a:t>
            </a:r>
            <a:r>
              <a:rPr lang="en-US" altLang="zh-CN" dirty="0">
                <a:solidFill>
                  <a:schemeClr val="bg1"/>
                </a:solidFill>
              </a:rPr>
              <a:t>h</a:t>
            </a:r>
            <a:r>
              <a:rPr lang="zh-CN" altLang="en-US" dirty="0">
                <a:solidFill>
                  <a:schemeClr val="bg1"/>
                </a:solidFill>
              </a:rPr>
              <a:t>，搜索宽度为</a:t>
            </a:r>
            <a:r>
              <a:rPr lang="en-US" altLang="zh-CN" dirty="0" err="1">
                <a:solidFill>
                  <a:schemeClr val="bg1"/>
                </a:solidFill>
              </a:rPr>
              <a:t>w^h</a:t>
            </a:r>
            <a:r>
              <a:rPr lang="zh-CN" altLang="en-US" dirty="0">
                <a:solidFill>
                  <a:schemeClr val="bg1"/>
                </a:solidFill>
              </a:rPr>
              <a:t>，从而建立博弈树最底层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4E10242-CAD1-47F5-A224-1CDBC15E86AD}"/>
              </a:ext>
            </a:extLst>
          </p:cNvPr>
          <p:cNvSpPr/>
          <p:nvPr/>
        </p:nvSpPr>
        <p:spPr>
          <a:xfrm>
            <a:off x="1000743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BB41ABB-ED1E-4ACC-A1D8-B02E662840FB}"/>
              </a:ext>
            </a:extLst>
          </p:cNvPr>
          <p:cNvSpPr/>
          <p:nvPr/>
        </p:nvSpPr>
        <p:spPr>
          <a:xfrm>
            <a:off x="1450257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8022BA4E-662B-4BF2-9931-C2F238D64299}"/>
              </a:ext>
            </a:extLst>
          </p:cNvPr>
          <p:cNvSpPr/>
          <p:nvPr/>
        </p:nvSpPr>
        <p:spPr>
          <a:xfrm>
            <a:off x="1899771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B597D839-5D7C-4A90-AC30-182268798BD4}"/>
              </a:ext>
            </a:extLst>
          </p:cNvPr>
          <p:cNvSpPr/>
          <p:nvPr/>
        </p:nvSpPr>
        <p:spPr>
          <a:xfrm>
            <a:off x="2333804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B830F41C-DDFD-42E5-A35E-6EEB5BE8C78E}"/>
              </a:ext>
            </a:extLst>
          </p:cNvPr>
          <p:cNvSpPr/>
          <p:nvPr/>
        </p:nvSpPr>
        <p:spPr>
          <a:xfrm>
            <a:off x="2810860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7801D51-C91E-4B9A-9F86-BDB1301178A4}"/>
              </a:ext>
            </a:extLst>
          </p:cNvPr>
          <p:cNvSpPr/>
          <p:nvPr/>
        </p:nvSpPr>
        <p:spPr>
          <a:xfrm>
            <a:off x="3691729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E3F55961-A3FB-4B33-ABA4-AF9B9DE3C6C3}"/>
              </a:ext>
            </a:extLst>
          </p:cNvPr>
          <p:cNvSpPr/>
          <p:nvPr/>
        </p:nvSpPr>
        <p:spPr>
          <a:xfrm>
            <a:off x="4205943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4F713D7D-08AB-4F87-B6E3-9CDC0C910EAD}"/>
              </a:ext>
            </a:extLst>
          </p:cNvPr>
          <p:cNvSpPr/>
          <p:nvPr/>
        </p:nvSpPr>
        <p:spPr>
          <a:xfrm>
            <a:off x="4646637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A137BEB-3CC8-4531-9A4C-632A8A6803D9}"/>
              </a:ext>
            </a:extLst>
          </p:cNvPr>
          <p:cNvSpPr/>
          <p:nvPr/>
        </p:nvSpPr>
        <p:spPr>
          <a:xfrm>
            <a:off x="5160851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410E642A-7A2B-4DAD-BB66-3E0F168337E7}"/>
              </a:ext>
            </a:extLst>
          </p:cNvPr>
          <p:cNvSpPr/>
          <p:nvPr/>
        </p:nvSpPr>
        <p:spPr>
          <a:xfrm>
            <a:off x="5675065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9F0C5B69-2681-4A9D-AE4B-BE126BAD20A0}"/>
              </a:ext>
            </a:extLst>
          </p:cNvPr>
          <p:cNvSpPr/>
          <p:nvPr/>
        </p:nvSpPr>
        <p:spPr>
          <a:xfrm>
            <a:off x="6189279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2DD5C84-389C-4898-AAE7-364FB4B1FF08}"/>
              </a:ext>
            </a:extLst>
          </p:cNvPr>
          <p:cNvSpPr/>
          <p:nvPr/>
        </p:nvSpPr>
        <p:spPr>
          <a:xfrm>
            <a:off x="7285382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78297B3F-93AE-4F59-9BD8-06D7D73158F0}"/>
              </a:ext>
            </a:extLst>
          </p:cNvPr>
          <p:cNvSpPr/>
          <p:nvPr/>
        </p:nvSpPr>
        <p:spPr>
          <a:xfrm>
            <a:off x="7799596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B683117-7ED2-4977-91DD-BA7DB80A0184}"/>
              </a:ext>
            </a:extLst>
          </p:cNvPr>
          <p:cNvSpPr/>
          <p:nvPr/>
        </p:nvSpPr>
        <p:spPr>
          <a:xfrm>
            <a:off x="8313810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F266096-D912-4201-9B82-76B74B144BDD}"/>
              </a:ext>
            </a:extLst>
          </p:cNvPr>
          <p:cNvSpPr/>
          <p:nvPr/>
        </p:nvSpPr>
        <p:spPr>
          <a:xfrm>
            <a:off x="8828024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171EB670-4A69-4601-A5F4-CD192B4768E9}"/>
              </a:ext>
            </a:extLst>
          </p:cNvPr>
          <p:cNvSpPr/>
          <p:nvPr/>
        </p:nvSpPr>
        <p:spPr>
          <a:xfrm>
            <a:off x="9263850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B8C07ECA-39BF-4684-84EA-A8AA6AF08A29}"/>
              </a:ext>
            </a:extLst>
          </p:cNvPr>
          <p:cNvSpPr/>
          <p:nvPr/>
        </p:nvSpPr>
        <p:spPr>
          <a:xfrm>
            <a:off x="9778064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843F8D-0176-4791-9F12-AC1C9D4CF424}"/>
              </a:ext>
            </a:extLst>
          </p:cNvPr>
          <p:cNvSpPr txBox="1"/>
          <p:nvPr/>
        </p:nvSpPr>
        <p:spPr>
          <a:xfrm>
            <a:off x="10160599" y="5476279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………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C2A6737-C831-480B-801F-7656F91B767A}"/>
              </a:ext>
            </a:extLst>
          </p:cNvPr>
          <p:cNvSpPr/>
          <p:nvPr/>
        </p:nvSpPr>
        <p:spPr>
          <a:xfrm>
            <a:off x="1725192" y="3803655"/>
            <a:ext cx="718489" cy="718489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ED96C881-977E-4A44-AA95-E9FB973CD4A6}"/>
              </a:ext>
            </a:extLst>
          </p:cNvPr>
          <p:cNvSpPr/>
          <p:nvPr/>
        </p:nvSpPr>
        <p:spPr>
          <a:xfrm>
            <a:off x="4956576" y="3813742"/>
            <a:ext cx="718489" cy="718489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38008CDF-5C80-47B7-8A1A-F60571ED7061}"/>
              </a:ext>
            </a:extLst>
          </p:cNvPr>
          <p:cNvSpPr/>
          <p:nvPr/>
        </p:nvSpPr>
        <p:spPr>
          <a:xfrm>
            <a:off x="8545361" y="3803655"/>
            <a:ext cx="718489" cy="718489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2EFE0F-A4F1-41F3-AF6C-B6E75E8CF3FA}"/>
              </a:ext>
            </a:extLst>
          </p:cNvPr>
          <p:cNvCxnSpPr>
            <a:stCxn id="5" idx="0"/>
            <a:endCxn id="7" idx="4"/>
          </p:cNvCxnSpPr>
          <p:nvPr/>
        </p:nvCxnSpPr>
        <p:spPr>
          <a:xfrm flipV="1">
            <a:off x="1185410" y="4522144"/>
            <a:ext cx="899027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60B8E6A-392F-45C9-85AD-C8A2D0FA8A58}"/>
              </a:ext>
            </a:extLst>
          </p:cNvPr>
          <p:cNvCxnSpPr>
            <a:stCxn id="105" idx="0"/>
            <a:endCxn id="7" idx="4"/>
          </p:cNvCxnSpPr>
          <p:nvPr/>
        </p:nvCxnSpPr>
        <p:spPr>
          <a:xfrm flipV="1">
            <a:off x="1634924" y="4522144"/>
            <a:ext cx="449513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D8B263E-CED8-4054-853A-8DE17215E872}"/>
              </a:ext>
            </a:extLst>
          </p:cNvPr>
          <p:cNvCxnSpPr>
            <a:stCxn id="106" idx="0"/>
            <a:endCxn id="7" idx="4"/>
          </p:cNvCxnSpPr>
          <p:nvPr/>
        </p:nvCxnSpPr>
        <p:spPr>
          <a:xfrm flipH="1" flipV="1">
            <a:off x="2084437" y="4522144"/>
            <a:ext cx="1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2F6F830-461C-49A2-8245-96B73E1AD99F}"/>
              </a:ext>
            </a:extLst>
          </p:cNvPr>
          <p:cNvCxnSpPr>
            <a:stCxn id="107" idx="0"/>
            <a:endCxn id="7" idx="4"/>
          </p:cNvCxnSpPr>
          <p:nvPr/>
        </p:nvCxnSpPr>
        <p:spPr>
          <a:xfrm flipH="1" flipV="1">
            <a:off x="2084437" y="4522144"/>
            <a:ext cx="434034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D4618CC-0DFD-432B-AC31-424E8DC330C4}"/>
              </a:ext>
            </a:extLst>
          </p:cNvPr>
          <p:cNvCxnSpPr>
            <a:stCxn id="108" idx="0"/>
            <a:endCxn id="7" idx="4"/>
          </p:cNvCxnSpPr>
          <p:nvPr/>
        </p:nvCxnSpPr>
        <p:spPr>
          <a:xfrm flipH="1" flipV="1">
            <a:off x="2084437" y="4522144"/>
            <a:ext cx="911090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929B6234-BB61-4FA1-8F65-68BEE32269BD}"/>
              </a:ext>
            </a:extLst>
          </p:cNvPr>
          <p:cNvCxnSpPr>
            <a:stCxn id="109" idx="0"/>
            <a:endCxn id="121" idx="4"/>
          </p:cNvCxnSpPr>
          <p:nvPr/>
        </p:nvCxnSpPr>
        <p:spPr>
          <a:xfrm flipV="1">
            <a:off x="3876396" y="4532231"/>
            <a:ext cx="1439425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F3047B3-F376-4FE8-97B3-C201302873D9}"/>
              </a:ext>
            </a:extLst>
          </p:cNvPr>
          <p:cNvCxnSpPr>
            <a:stCxn id="110" idx="0"/>
            <a:endCxn id="121" idx="4"/>
          </p:cNvCxnSpPr>
          <p:nvPr/>
        </p:nvCxnSpPr>
        <p:spPr>
          <a:xfrm flipV="1">
            <a:off x="4390610" y="4532231"/>
            <a:ext cx="925211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>
            <a:extLst>
              <a:ext uri="{FF2B5EF4-FFF2-40B4-BE49-F238E27FC236}">
                <a16:creationId xmlns:a16="http://schemas.microsoft.com/office/drawing/2014/main" id="{E1BB948B-673A-4F1E-B32B-C2A2A3068F79}"/>
              </a:ext>
            </a:extLst>
          </p:cNvPr>
          <p:cNvCxnSpPr>
            <a:stCxn id="111" idx="0"/>
            <a:endCxn id="121" idx="4"/>
          </p:cNvCxnSpPr>
          <p:nvPr/>
        </p:nvCxnSpPr>
        <p:spPr>
          <a:xfrm flipV="1">
            <a:off x="4831304" y="4532231"/>
            <a:ext cx="484517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>
            <a:extLst>
              <a:ext uri="{FF2B5EF4-FFF2-40B4-BE49-F238E27FC236}">
                <a16:creationId xmlns:a16="http://schemas.microsoft.com/office/drawing/2014/main" id="{27D755F7-EE67-4E63-A581-B08EA6DB9062}"/>
              </a:ext>
            </a:extLst>
          </p:cNvPr>
          <p:cNvCxnSpPr>
            <a:stCxn id="112" idx="0"/>
            <a:endCxn id="121" idx="4"/>
          </p:cNvCxnSpPr>
          <p:nvPr/>
        </p:nvCxnSpPr>
        <p:spPr>
          <a:xfrm flipH="1" flipV="1">
            <a:off x="5315821" y="4532231"/>
            <a:ext cx="29697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接连接符 518">
            <a:extLst>
              <a:ext uri="{FF2B5EF4-FFF2-40B4-BE49-F238E27FC236}">
                <a16:creationId xmlns:a16="http://schemas.microsoft.com/office/drawing/2014/main" id="{2960B97E-42A0-4F66-A373-62919F3A9D23}"/>
              </a:ext>
            </a:extLst>
          </p:cNvPr>
          <p:cNvCxnSpPr>
            <a:stCxn id="113" idx="0"/>
            <a:endCxn id="121" idx="4"/>
          </p:cNvCxnSpPr>
          <p:nvPr/>
        </p:nvCxnSpPr>
        <p:spPr>
          <a:xfrm flipH="1" flipV="1">
            <a:off x="5315821" y="4532231"/>
            <a:ext cx="543911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连接符 520">
            <a:extLst>
              <a:ext uri="{FF2B5EF4-FFF2-40B4-BE49-F238E27FC236}">
                <a16:creationId xmlns:a16="http://schemas.microsoft.com/office/drawing/2014/main" id="{36DBE848-B18B-402D-BE02-5AD2E5FF7D75}"/>
              </a:ext>
            </a:extLst>
          </p:cNvPr>
          <p:cNvCxnSpPr>
            <a:stCxn id="114" idx="0"/>
            <a:endCxn id="121" idx="4"/>
          </p:cNvCxnSpPr>
          <p:nvPr/>
        </p:nvCxnSpPr>
        <p:spPr>
          <a:xfrm flipH="1" flipV="1">
            <a:off x="5315821" y="4532231"/>
            <a:ext cx="1058125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接连接符 522">
            <a:extLst>
              <a:ext uri="{FF2B5EF4-FFF2-40B4-BE49-F238E27FC236}">
                <a16:creationId xmlns:a16="http://schemas.microsoft.com/office/drawing/2014/main" id="{2A2D445C-0488-4AFB-AF1A-6B63DD93214E}"/>
              </a:ext>
            </a:extLst>
          </p:cNvPr>
          <p:cNvCxnSpPr>
            <a:stCxn id="115" idx="0"/>
            <a:endCxn id="122" idx="4"/>
          </p:cNvCxnSpPr>
          <p:nvPr/>
        </p:nvCxnSpPr>
        <p:spPr>
          <a:xfrm flipV="1">
            <a:off x="7470049" y="4522144"/>
            <a:ext cx="1434557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接连接符 524">
            <a:extLst>
              <a:ext uri="{FF2B5EF4-FFF2-40B4-BE49-F238E27FC236}">
                <a16:creationId xmlns:a16="http://schemas.microsoft.com/office/drawing/2014/main" id="{FA6D5E2D-749C-48BB-8F4F-93A2D0469CB5}"/>
              </a:ext>
            </a:extLst>
          </p:cNvPr>
          <p:cNvCxnSpPr>
            <a:stCxn id="116" idx="0"/>
            <a:endCxn id="122" idx="4"/>
          </p:cNvCxnSpPr>
          <p:nvPr/>
        </p:nvCxnSpPr>
        <p:spPr>
          <a:xfrm flipV="1">
            <a:off x="7984263" y="4522144"/>
            <a:ext cx="920343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>
            <a:extLst>
              <a:ext uri="{FF2B5EF4-FFF2-40B4-BE49-F238E27FC236}">
                <a16:creationId xmlns:a16="http://schemas.microsoft.com/office/drawing/2014/main" id="{83EFE2F9-97F9-4B2E-A183-2AA7E8E748A6}"/>
              </a:ext>
            </a:extLst>
          </p:cNvPr>
          <p:cNvCxnSpPr>
            <a:stCxn id="117" idx="0"/>
            <a:endCxn id="122" idx="4"/>
          </p:cNvCxnSpPr>
          <p:nvPr/>
        </p:nvCxnSpPr>
        <p:spPr>
          <a:xfrm flipV="1">
            <a:off x="8498477" y="4522144"/>
            <a:ext cx="406129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>
            <a:extLst>
              <a:ext uri="{FF2B5EF4-FFF2-40B4-BE49-F238E27FC236}">
                <a16:creationId xmlns:a16="http://schemas.microsoft.com/office/drawing/2014/main" id="{B305D028-6412-4A49-ADC8-AEAF337D0C83}"/>
              </a:ext>
            </a:extLst>
          </p:cNvPr>
          <p:cNvCxnSpPr>
            <a:stCxn id="118" idx="0"/>
            <a:endCxn id="122" idx="4"/>
          </p:cNvCxnSpPr>
          <p:nvPr/>
        </p:nvCxnSpPr>
        <p:spPr>
          <a:xfrm flipH="1" flipV="1">
            <a:off x="8904606" y="4522144"/>
            <a:ext cx="108085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>
            <a:extLst>
              <a:ext uri="{FF2B5EF4-FFF2-40B4-BE49-F238E27FC236}">
                <a16:creationId xmlns:a16="http://schemas.microsoft.com/office/drawing/2014/main" id="{2A10C3CC-0617-4811-AC21-171D31382C2B}"/>
              </a:ext>
            </a:extLst>
          </p:cNvPr>
          <p:cNvCxnSpPr>
            <a:stCxn id="119" idx="0"/>
            <a:endCxn id="122" idx="4"/>
          </p:cNvCxnSpPr>
          <p:nvPr/>
        </p:nvCxnSpPr>
        <p:spPr>
          <a:xfrm flipH="1" flipV="1">
            <a:off x="8904606" y="4522144"/>
            <a:ext cx="543911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>
            <a:extLst>
              <a:ext uri="{FF2B5EF4-FFF2-40B4-BE49-F238E27FC236}">
                <a16:creationId xmlns:a16="http://schemas.microsoft.com/office/drawing/2014/main" id="{F98FBC03-7141-47F0-9301-BA1AB94E80ED}"/>
              </a:ext>
            </a:extLst>
          </p:cNvPr>
          <p:cNvCxnSpPr>
            <a:stCxn id="120" idx="0"/>
            <a:endCxn id="122" idx="4"/>
          </p:cNvCxnSpPr>
          <p:nvPr/>
        </p:nvCxnSpPr>
        <p:spPr>
          <a:xfrm flipH="1" flipV="1">
            <a:off x="8904606" y="4522144"/>
            <a:ext cx="1058125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文本框 533">
            <a:extLst>
              <a:ext uri="{FF2B5EF4-FFF2-40B4-BE49-F238E27FC236}">
                <a16:creationId xmlns:a16="http://schemas.microsoft.com/office/drawing/2014/main" id="{0468CA9C-AD3B-4F13-8BF5-2167F309AF20}"/>
              </a:ext>
            </a:extLst>
          </p:cNvPr>
          <p:cNvSpPr txBox="1"/>
          <p:nvPr/>
        </p:nvSpPr>
        <p:spPr>
          <a:xfrm>
            <a:off x="4853215" y="2082433"/>
            <a:ext cx="861774" cy="4866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…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cxnSp>
        <p:nvCxnSpPr>
          <p:cNvPr id="536" name="直接连接符 535">
            <a:extLst>
              <a:ext uri="{FF2B5EF4-FFF2-40B4-BE49-F238E27FC236}">
                <a16:creationId xmlns:a16="http://schemas.microsoft.com/office/drawing/2014/main" id="{8994419C-C72E-4D42-B617-4D322F6AAD40}"/>
              </a:ext>
            </a:extLst>
          </p:cNvPr>
          <p:cNvCxnSpPr>
            <a:stCxn id="7" idx="0"/>
            <a:endCxn id="534" idx="2"/>
          </p:cNvCxnSpPr>
          <p:nvPr/>
        </p:nvCxnSpPr>
        <p:spPr>
          <a:xfrm flipV="1">
            <a:off x="2084437" y="2569105"/>
            <a:ext cx="3199665" cy="1234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7F050823-A8E5-4B4C-83BA-5C3142F71CF1}"/>
              </a:ext>
            </a:extLst>
          </p:cNvPr>
          <p:cNvCxnSpPr>
            <a:stCxn id="121" idx="0"/>
            <a:endCxn id="534" idx="2"/>
          </p:cNvCxnSpPr>
          <p:nvPr/>
        </p:nvCxnSpPr>
        <p:spPr>
          <a:xfrm flipH="1" flipV="1">
            <a:off x="5284102" y="2569105"/>
            <a:ext cx="31719" cy="1244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接连接符 539">
            <a:extLst>
              <a:ext uri="{FF2B5EF4-FFF2-40B4-BE49-F238E27FC236}">
                <a16:creationId xmlns:a16="http://schemas.microsoft.com/office/drawing/2014/main" id="{849CC944-709C-45DA-B0B1-BEE0C2CDF155}"/>
              </a:ext>
            </a:extLst>
          </p:cNvPr>
          <p:cNvCxnSpPr>
            <a:stCxn id="122" idx="0"/>
            <a:endCxn id="534" idx="2"/>
          </p:cNvCxnSpPr>
          <p:nvPr/>
        </p:nvCxnSpPr>
        <p:spPr>
          <a:xfrm flipH="1" flipV="1">
            <a:off x="5284102" y="2569105"/>
            <a:ext cx="3620504" cy="1234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459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022E30-3776-4F63-937C-37B0E3902248}"/>
              </a:ext>
            </a:extLst>
          </p:cNvPr>
          <p:cNvGrpSpPr/>
          <p:nvPr/>
        </p:nvGrpSpPr>
        <p:grpSpPr>
          <a:xfrm>
            <a:off x="1367301" y="150615"/>
            <a:ext cx="2838642" cy="523220"/>
            <a:chOff x="3076388" y="4332666"/>
            <a:chExt cx="2838642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D1F6E39-585B-4D55-A042-76D91EAA753B}"/>
                </a:ext>
              </a:extLst>
            </p:cNvPr>
            <p:cNvSpPr/>
            <p:nvPr/>
          </p:nvSpPr>
          <p:spPr>
            <a:xfrm flipV="1">
              <a:off x="3076388" y="4449593"/>
              <a:ext cx="289367" cy="289367"/>
            </a:xfrm>
            <a:prstGeom prst="ellipse">
              <a:avLst/>
            </a:prstGeom>
            <a:solidFill>
              <a:srgbClr val="00F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3C2C0-7479-4A15-A286-42FCE0D8DB09}"/>
                </a:ext>
              </a:extLst>
            </p:cNvPr>
            <p:cNvSpPr txBox="1"/>
            <p:nvPr/>
          </p:nvSpPr>
          <p:spPr>
            <a:xfrm>
              <a:off x="3575928" y="433266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11F6F4"/>
                  </a:solidFill>
                  <a:latin typeface="Segoe UI Symbol" panose="020B0502040204020203" pitchFamily="34" charset="0"/>
                </a:rPr>
                <a:t>对应用例描述</a:t>
              </a:r>
            </a:p>
          </p:txBody>
        </p: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E4E10242-CAD1-47F5-A224-1CDBC15E86AD}"/>
              </a:ext>
            </a:extLst>
          </p:cNvPr>
          <p:cNvSpPr/>
          <p:nvPr/>
        </p:nvSpPr>
        <p:spPr>
          <a:xfrm>
            <a:off x="1000743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BB41ABB-ED1E-4ACC-A1D8-B02E662840FB}"/>
              </a:ext>
            </a:extLst>
          </p:cNvPr>
          <p:cNvSpPr/>
          <p:nvPr/>
        </p:nvSpPr>
        <p:spPr>
          <a:xfrm>
            <a:off x="1450257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8022BA4E-662B-4BF2-9931-C2F238D64299}"/>
              </a:ext>
            </a:extLst>
          </p:cNvPr>
          <p:cNvSpPr/>
          <p:nvPr/>
        </p:nvSpPr>
        <p:spPr>
          <a:xfrm>
            <a:off x="1899771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B597D839-5D7C-4A90-AC30-182268798BD4}"/>
              </a:ext>
            </a:extLst>
          </p:cNvPr>
          <p:cNvSpPr/>
          <p:nvPr/>
        </p:nvSpPr>
        <p:spPr>
          <a:xfrm>
            <a:off x="2333804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B830F41C-DDFD-42E5-A35E-6EEB5BE8C78E}"/>
              </a:ext>
            </a:extLst>
          </p:cNvPr>
          <p:cNvSpPr/>
          <p:nvPr/>
        </p:nvSpPr>
        <p:spPr>
          <a:xfrm>
            <a:off x="2810860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7801D51-C91E-4B9A-9F86-BDB1301178A4}"/>
              </a:ext>
            </a:extLst>
          </p:cNvPr>
          <p:cNvSpPr/>
          <p:nvPr/>
        </p:nvSpPr>
        <p:spPr>
          <a:xfrm>
            <a:off x="3691729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E3F55961-A3FB-4B33-ABA4-AF9B9DE3C6C3}"/>
              </a:ext>
            </a:extLst>
          </p:cNvPr>
          <p:cNvSpPr/>
          <p:nvPr/>
        </p:nvSpPr>
        <p:spPr>
          <a:xfrm>
            <a:off x="4205943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4F713D7D-08AB-4F87-B6E3-9CDC0C910EAD}"/>
              </a:ext>
            </a:extLst>
          </p:cNvPr>
          <p:cNvSpPr/>
          <p:nvPr/>
        </p:nvSpPr>
        <p:spPr>
          <a:xfrm>
            <a:off x="4646637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A137BEB-3CC8-4531-9A4C-632A8A6803D9}"/>
              </a:ext>
            </a:extLst>
          </p:cNvPr>
          <p:cNvSpPr/>
          <p:nvPr/>
        </p:nvSpPr>
        <p:spPr>
          <a:xfrm>
            <a:off x="5160851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410E642A-7A2B-4DAD-BB66-3E0F168337E7}"/>
              </a:ext>
            </a:extLst>
          </p:cNvPr>
          <p:cNvSpPr/>
          <p:nvPr/>
        </p:nvSpPr>
        <p:spPr>
          <a:xfrm>
            <a:off x="5675065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9F0C5B69-2681-4A9D-AE4B-BE126BAD20A0}"/>
              </a:ext>
            </a:extLst>
          </p:cNvPr>
          <p:cNvSpPr/>
          <p:nvPr/>
        </p:nvSpPr>
        <p:spPr>
          <a:xfrm>
            <a:off x="6189279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2DD5C84-389C-4898-AAE7-364FB4B1FF08}"/>
              </a:ext>
            </a:extLst>
          </p:cNvPr>
          <p:cNvSpPr/>
          <p:nvPr/>
        </p:nvSpPr>
        <p:spPr>
          <a:xfrm>
            <a:off x="7285382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78297B3F-93AE-4F59-9BD8-06D7D73158F0}"/>
              </a:ext>
            </a:extLst>
          </p:cNvPr>
          <p:cNvSpPr/>
          <p:nvPr/>
        </p:nvSpPr>
        <p:spPr>
          <a:xfrm>
            <a:off x="7799596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B683117-7ED2-4977-91DD-BA7DB80A0184}"/>
              </a:ext>
            </a:extLst>
          </p:cNvPr>
          <p:cNvSpPr/>
          <p:nvPr/>
        </p:nvSpPr>
        <p:spPr>
          <a:xfrm>
            <a:off x="8313810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F266096-D912-4201-9B82-76B74B144BDD}"/>
              </a:ext>
            </a:extLst>
          </p:cNvPr>
          <p:cNvSpPr/>
          <p:nvPr/>
        </p:nvSpPr>
        <p:spPr>
          <a:xfrm>
            <a:off x="8828024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171EB670-4A69-4601-A5F4-CD192B4768E9}"/>
              </a:ext>
            </a:extLst>
          </p:cNvPr>
          <p:cNvSpPr/>
          <p:nvPr/>
        </p:nvSpPr>
        <p:spPr>
          <a:xfrm>
            <a:off x="9263850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B8C07ECA-39BF-4684-84EA-A8AA6AF08A29}"/>
              </a:ext>
            </a:extLst>
          </p:cNvPr>
          <p:cNvSpPr/>
          <p:nvPr/>
        </p:nvSpPr>
        <p:spPr>
          <a:xfrm>
            <a:off x="9778064" y="5628344"/>
            <a:ext cx="369333" cy="369333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843F8D-0176-4791-9F12-AC1C9D4CF424}"/>
              </a:ext>
            </a:extLst>
          </p:cNvPr>
          <p:cNvSpPr txBox="1"/>
          <p:nvPr/>
        </p:nvSpPr>
        <p:spPr>
          <a:xfrm>
            <a:off x="10160599" y="5476279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………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C2A6737-C831-480B-801F-7656F91B767A}"/>
              </a:ext>
            </a:extLst>
          </p:cNvPr>
          <p:cNvSpPr/>
          <p:nvPr/>
        </p:nvSpPr>
        <p:spPr>
          <a:xfrm>
            <a:off x="1725192" y="3803655"/>
            <a:ext cx="718489" cy="718489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ED96C881-977E-4A44-AA95-E9FB973CD4A6}"/>
              </a:ext>
            </a:extLst>
          </p:cNvPr>
          <p:cNvSpPr/>
          <p:nvPr/>
        </p:nvSpPr>
        <p:spPr>
          <a:xfrm>
            <a:off x="4956576" y="3813742"/>
            <a:ext cx="718489" cy="718489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38008CDF-5C80-47B7-8A1A-F60571ED7061}"/>
              </a:ext>
            </a:extLst>
          </p:cNvPr>
          <p:cNvSpPr/>
          <p:nvPr/>
        </p:nvSpPr>
        <p:spPr>
          <a:xfrm>
            <a:off x="8545361" y="3803655"/>
            <a:ext cx="718489" cy="718489"/>
          </a:xfrm>
          <a:prstGeom prst="ellipse">
            <a:avLst/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2EFE0F-A4F1-41F3-AF6C-B6E75E8CF3FA}"/>
              </a:ext>
            </a:extLst>
          </p:cNvPr>
          <p:cNvCxnSpPr>
            <a:stCxn id="5" idx="0"/>
            <a:endCxn id="7" idx="4"/>
          </p:cNvCxnSpPr>
          <p:nvPr/>
        </p:nvCxnSpPr>
        <p:spPr>
          <a:xfrm flipV="1">
            <a:off x="1185410" y="4522144"/>
            <a:ext cx="899027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60B8E6A-392F-45C9-85AD-C8A2D0FA8A58}"/>
              </a:ext>
            </a:extLst>
          </p:cNvPr>
          <p:cNvCxnSpPr>
            <a:stCxn id="105" idx="0"/>
            <a:endCxn id="7" idx="4"/>
          </p:cNvCxnSpPr>
          <p:nvPr/>
        </p:nvCxnSpPr>
        <p:spPr>
          <a:xfrm flipV="1">
            <a:off x="1634924" y="4522144"/>
            <a:ext cx="449513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D8B263E-CED8-4054-853A-8DE17215E872}"/>
              </a:ext>
            </a:extLst>
          </p:cNvPr>
          <p:cNvCxnSpPr>
            <a:stCxn id="106" idx="0"/>
            <a:endCxn id="7" idx="4"/>
          </p:cNvCxnSpPr>
          <p:nvPr/>
        </p:nvCxnSpPr>
        <p:spPr>
          <a:xfrm flipH="1" flipV="1">
            <a:off x="2084437" y="4522144"/>
            <a:ext cx="1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2F6F830-461C-49A2-8245-96B73E1AD99F}"/>
              </a:ext>
            </a:extLst>
          </p:cNvPr>
          <p:cNvCxnSpPr>
            <a:stCxn id="107" idx="0"/>
            <a:endCxn id="7" idx="4"/>
          </p:cNvCxnSpPr>
          <p:nvPr/>
        </p:nvCxnSpPr>
        <p:spPr>
          <a:xfrm flipH="1" flipV="1">
            <a:off x="2084437" y="4522144"/>
            <a:ext cx="434034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D4618CC-0DFD-432B-AC31-424E8DC330C4}"/>
              </a:ext>
            </a:extLst>
          </p:cNvPr>
          <p:cNvCxnSpPr>
            <a:stCxn id="108" idx="0"/>
            <a:endCxn id="7" idx="4"/>
          </p:cNvCxnSpPr>
          <p:nvPr/>
        </p:nvCxnSpPr>
        <p:spPr>
          <a:xfrm flipH="1" flipV="1">
            <a:off x="2084437" y="4522144"/>
            <a:ext cx="911090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929B6234-BB61-4FA1-8F65-68BEE32269BD}"/>
              </a:ext>
            </a:extLst>
          </p:cNvPr>
          <p:cNvCxnSpPr>
            <a:stCxn id="109" idx="0"/>
            <a:endCxn id="121" idx="4"/>
          </p:cNvCxnSpPr>
          <p:nvPr/>
        </p:nvCxnSpPr>
        <p:spPr>
          <a:xfrm flipV="1">
            <a:off x="3876396" y="4532231"/>
            <a:ext cx="1439425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F3047B3-F376-4FE8-97B3-C201302873D9}"/>
              </a:ext>
            </a:extLst>
          </p:cNvPr>
          <p:cNvCxnSpPr>
            <a:stCxn id="110" idx="0"/>
            <a:endCxn id="121" idx="4"/>
          </p:cNvCxnSpPr>
          <p:nvPr/>
        </p:nvCxnSpPr>
        <p:spPr>
          <a:xfrm flipV="1">
            <a:off x="4390610" y="4532231"/>
            <a:ext cx="925211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>
            <a:extLst>
              <a:ext uri="{FF2B5EF4-FFF2-40B4-BE49-F238E27FC236}">
                <a16:creationId xmlns:a16="http://schemas.microsoft.com/office/drawing/2014/main" id="{E1BB948B-673A-4F1E-B32B-C2A2A3068F79}"/>
              </a:ext>
            </a:extLst>
          </p:cNvPr>
          <p:cNvCxnSpPr>
            <a:stCxn id="111" idx="0"/>
            <a:endCxn id="121" idx="4"/>
          </p:cNvCxnSpPr>
          <p:nvPr/>
        </p:nvCxnSpPr>
        <p:spPr>
          <a:xfrm flipV="1">
            <a:off x="4831304" y="4532231"/>
            <a:ext cx="484517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>
            <a:extLst>
              <a:ext uri="{FF2B5EF4-FFF2-40B4-BE49-F238E27FC236}">
                <a16:creationId xmlns:a16="http://schemas.microsoft.com/office/drawing/2014/main" id="{27D755F7-EE67-4E63-A581-B08EA6DB9062}"/>
              </a:ext>
            </a:extLst>
          </p:cNvPr>
          <p:cNvCxnSpPr>
            <a:stCxn id="112" idx="0"/>
            <a:endCxn id="121" idx="4"/>
          </p:cNvCxnSpPr>
          <p:nvPr/>
        </p:nvCxnSpPr>
        <p:spPr>
          <a:xfrm flipH="1" flipV="1">
            <a:off x="5315821" y="4532231"/>
            <a:ext cx="29697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接连接符 518">
            <a:extLst>
              <a:ext uri="{FF2B5EF4-FFF2-40B4-BE49-F238E27FC236}">
                <a16:creationId xmlns:a16="http://schemas.microsoft.com/office/drawing/2014/main" id="{2960B97E-42A0-4F66-A373-62919F3A9D23}"/>
              </a:ext>
            </a:extLst>
          </p:cNvPr>
          <p:cNvCxnSpPr>
            <a:stCxn id="113" idx="0"/>
            <a:endCxn id="121" idx="4"/>
          </p:cNvCxnSpPr>
          <p:nvPr/>
        </p:nvCxnSpPr>
        <p:spPr>
          <a:xfrm flipH="1" flipV="1">
            <a:off x="5315821" y="4532231"/>
            <a:ext cx="543911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连接符 520">
            <a:extLst>
              <a:ext uri="{FF2B5EF4-FFF2-40B4-BE49-F238E27FC236}">
                <a16:creationId xmlns:a16="http://schemas.microsoft.com/office/drawing/2014/main" id="{36DBE848-B18B-402D-BE02-5AD2E5FF7D75}"/>
              </a:ext>
            </a:extLst>
          </p:cNvPr>
          <p:cNvCxnSpPr>
            <a:stCxn id="114" idx="0"/>
            <a:endCxn id="121" idx="4"/>
          </p:cNvCxnSpPr>
          <p:nvPr/>
        </p:nvCxnSpPr>
        <p:spPr>
          <a:xfrm flipH="1" flipV="1">
            <a:off x="5315821" y="4532231"/>
            <a:ext cx="1058125" cy="1096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接连接符 522">
            <a:extLst>
              <a:ext uri="{FF2B5EF4-FFF2-40B4-BE49-F238E27FC236}">
                <a16:creationId xmlns:a16="http://schemas.microsoft.com/office/drawing/2014/main" id="{2A2D445C-0488-4AFB-AF1A-6B63DD93214E}"/>
              </a:ext>
            </a:extLst>
          </p:cNvPr>
          <p:cNvCxnSpPr>
            <a:stCxn id="115" idx="0"/>
            <a:endCxn id="122" idx="4"/>
          </p:cNvCxnSpPr>
          <p:nvPr/>
        </p:nvCxnSpPr>
        <p:spPr>
          <a:xfrm flipV="1">
            <a:off x="7470049" y="4522144"/>
            <a:ext cx="1434557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接连接符 524">
            <a:extLst>
              <a:ext uri="{FF2B5EF4-FFF2-40B4-BE49-F238E27FC236}">
                <a16:creationId xmlns:a16="http://schemas.microsoft.com/office/drawing/2014/main" id="{FA6D5E2D-749C-48BB-8F4F-93A2D0469CB5}"/>
              </a:ext>
            </a:extLst>
          </p:cNvPr>
          <p:cNvCxnSpPr>
            <a:stCxn id="116" idx="0"/>
            <a:endCxn id="122" idx="4"/>
          </p:cNvCxnSpPr>
          <p:nvPr/>
        </p:nvCxnSpPr>
        <p:spPr>
          <a:xfrm flipV="1">
            <a:off x="7984263" y="4522144"/>
            <a:ext cx="920343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>
            <a:extLst>
              <a:ext uri="{FF2B5EF4-FFF2-40B4-BE49-F238E27FC236}">
                <a16:creationId xmlns:a16="http://schemas.microsoft.com/office/drawing/2014/main" id="{83EFE2F9-97F9-4B2E-A183-2AA7E8E748A6}"/>
              </a:ext>
            </a:extLst>
          </p:cNvPr>
          <p:cNvCxnSpPr>
            <a:stCxn id="117" idx="0"/>
            <a:endCxn id="122" idx="4"/>
          </p:cNvCxnSpPr>
          <p:nvPr/>
        </p:nvCxnSpPr>
        <p:spPr>
          <a:xfrm flipV="1">
            <a:off x="8498477" y="4522144"/>
            <a:ext cx="406129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>
            <a:extLst>
              <a:ext uri="{FF2B5EF4-FFF2-40B4-BE49-F238E27FC236}">
                <a16:creationId xmlns:a16="http://schemas.microsoft.com/office/drawing/2014/main" id="{B305D028-6412-4A49-ADC8-AEAF337D0C83}"/>
              </a:ext>
            </a:extLst>
          </p:cNvPr>
          <p:cNvCxnSpPr>
            <a:stCxn id="118" idx="0"/>
            <a:endCxn id="122" idx="4"/>
          </p:cNvCxnSpPr>
          <p:nvPr/>
        </p:nvCxnSpPr>
        <p:spPr>
          <a:xfrm flipH="1" flipV="1">
            <a:off x="8904606" y="4522144"/>
            <a:ext cx="108085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>
            <a:extLst>
              <a:ext uri="{FF2B5EF4-FFF2-40B4-BE49-F238E27FC236}">
                <a16:creationId xmlns:a16="http://schemas.microsoft.com/office/drawing/2014/main" id="{2A10C3CC-0617-4811-AC21-171D31382C2B}"/>
              </a:ext>
            </a:extLst>
          </p:cNvPr>
          <p:cNvCxnSpPr>
            <a:stCxn id="119" idx="0"/>
            <a:endCxn id="122" idx="4"/>
          </p:cNvCxnSpPr>
          <p:nvPr/>
        </p:nvCxnSpPr>
        <p:spPr>
          <a:xfrm flipH="1" flipV="1">
            <a:off x="8904606" y="4522144"/>
            <a:ext cx="543911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>
            <a:extLst>
              <a:ext uri="{FF2B5EF4-FFF2-40B4-BE49-F238E27FC236}">
                <a16:creationId xmlns:a16="http://schemas.microsoft.com/office/drawing/2014/main" id="{F98FBC03-7141-47F0-9301-BA1AB94E80ED}"/>
              </a:ext>
            </a:extLst>
          </p:cNvPr>
          <p:cNvCxnSpPr>
            <a:stCxn id="120" idx="0"/>
            <a:endCxn id="122" idx="4"/>
          </p:cNvCxnSpPr>
          <p:nvPr/>
        </p:nvCxnSpPr>
        <p:spPr>
          <a:xfrm flipH="1" flipV="1">
            <a:off x="8904606" y="4522144"/>
            <a:ext cx="1058125" cy="110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文本框 533">
            <a:extLst>
              <a:ext uri="{FF2B5EF4-FFF2-40B4-BE49-F238E27FC236}">
                <a16:creationId xmlns:a16="http://schemas.microsoft.com/office/drawing/2014/main" id="{0468CA9C-AD3B-4F13-8BF5-2167F309AF20}"/>
              </a:ext>
            </a:extLst>
          </p:cNvPr>
          <p:cNvSpPr txBox="1"/>
          <p:nvPr/>
        </p:nvSpPr>
        <p:spPr>
          <a:xfrm>
            <a:off x="4853215" y="2082433"/>
            <a:ext cx="861774" cy="4866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…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cxnSp>
        <p:nvCxnSpPr>
          <p:cNvPr id="536" name="直接连接符 535">
            <a:extLst>
              <a:ext uri="{FF2B5EF4-FFF2-40B4-BE49-F238E27FC236}">
                <a16:creationId xmlns:a16="http://schemas.microsoft.com/office/drawing/2014/main" id="{8994419C-C72E-4D42-B617-4D322F6AAD40}"/>
              </a:ext>
            </a:extLst>
          </p:cNvPr>
          <p:cNvCxnSpPr>
            <a:stCxn id="7" idx="0"/>
            <a:endCxn id="534" idx="2"/>
          </p:cNvCxnSpPr>
          <p:nvPr/>
        </p:nvCxnSpPr>
        <p:spPr>
          <a:xfrm flipV="1">
            <a:off x="2084437" y="2569105"/>
            <a:ext cx="3199665" cy="1234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7F050823-A8E5-4B4C-83BA-5C3142F71CF1}"/>
              </a:ext>
            </a:extLst>
          </p:cNvPr>
          <p:cNvCxnSpPr>
            <a:stCxn id="121" idx="0"/>
            <a:endCxn id="534" idx="2"/>
          </p:cNvCxnSpPr>
          <p:nvPr/>
        </p:nvCxnSpPr>
        <p:spPr>
          <a:xfrm flipH="1" flipV="1">
            <a:off x="5284102" y="2569105"/>
            <a:ext cx="31719" cy="1244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接连接符 539">
            <a:extLst>
              <a:ext uri="{FF2B5EF4-FFF2-40B4-BE49-F238E27FC236}">
                <a16:creationId xmlns:a16="http://schemas.microsoft.com/office/drawing/2014/main" id="{849CC944-709C-45DA-B0B1-BEE0C2CDF155}"/>
              </a:ext>
            </a:extLst>
          </p:cNvPr>
          <p:cNvCxnSpPr>
            <a:stCxn id="122" idx="0"/>
            <a:endCxn id="534" idx="2"/>
          </p:cNvCxnSpPr>
          <p:nvPr/>
        </p:nvCxnSpPr>
        <p:spPr>
          <a:xfrm flipH="1" flipV="1">
            <a:off x="5284102" y="2569105"/>
            <a:ext cx="3620504" cy="1234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10CA9D9-4A1A-4AD0-85C1-2A39AE39B7D2}"/>
              </a:ext>
            </a:extLst>
          </p:cNvPr>
          <p:cNvSpPr txBox="1"/>
          <p:nvPr/>
        </p:nvSpPr>
        <p:spPr>
          <a:xfrm>
            <a:off x="2685062" y="816574"/>
            <a:ext cx="671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再利用</a:t>
            </a:r>
            <a:r>
              <a:rPr lang="en-US" altLang="zh-CN" dirty="0">
                <a:solidFill>
                  <a:schemeClr val="bg1"/>
                </a:solidFill>
              </a:rPr>
              <a:t>α-β</a:t>
            </a:r>
            <a:r>
              <a:rPr lang="zh-CN" altLang="en-US" dirty="0">
                <a:solidFill>
                  <a:schemeClr val="bg1"/>
                </a:solidFill>
              </a:rPr>
              <a:t>减枝方法加速，利用极大极小值分析法分析，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由下至上，最终即可获得最优下子策略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A3B734-62F8-42A0-AE4A-69FAAD8C4C88}"/>
              </a:ext>
            </a:extLst>
          </p:cNvPr>
          <p:cNvCxnSpPr/>
          <p:nvPr/>
        </p:nvCxnSpPr>
        <p:spPr>
          <a:xfrm flipV="1">
            <a:off x="10314039" y="2202426"/>
            <a:ext cx="0" cy="327385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98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E185A0-4C77-470D-A026-0A8F6D8BEF8B}"/>
              </a:ext>
            </a:extLst>
          </p:cNvPr>
          <p:cNvSpPr txBox="1"/>
          <p:nvPr/>
        </p:nvSpPr>
        <p:spPr>
          <a:xfrm>
            <a:off x="2418080" y="2690335"/>
            <a:ext cx="8584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而搜索深度与搜索宽度具体为多少，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还需要后续进行不停尝试，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寻找到在不超时情况下尽可能多而准确的搜索深度与搜索宽度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同时，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对于某些特殊的情况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活五、活四等特殊棋形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可以考虑直接使用贪心策略进行处理</a:t>
            </a:r>
          </a:p>
        </p:txBody>
      </p:sp>
    </p:spTree>
    <p:extLst>
      <p:ext uri="{BB962C8B-B14F-4D97-AF65-F5344CB8AC3E}">
        <p14:creationId xmlns:p14="http://schemas.microsoft.com/office/powerpoint/2010/main" val="100198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4794F6-756B-43D0-BAD7-0BC4F8977C8E}"/>
              </a:ext>
            </a:extLst>
          </p:cNvPr>
          <p:cNvSpPr txBox="1"/>
          <p:nvPr/>
        </p:nvSpPr>
        <p:spPr>
          <a:xfrm>
            <a:off x="1137750" y="3105833"/>
            <a:ext cx="9916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复盘功能：目前已经在已有框架下实现了将棋局的每一个状态都读入</a:t>
            </a:r>
            <a:r>
              <a:rPr lang="en-US" altLang="zh-CN" dirty="0" err="1">
                <a:solidFill>
                  <a:schemeClr val="bg1"/>
                </a:solidFill>
              </a:rPr>
              <a:t>roundx</a:t>
            </a:r>
            <a:r>
              <a:rPr lang="zh-CN" altLang="en-US" dirty="0">
                <a:solidFill>
                  <a:schemeClr val="bg1"/>
                </a:solidFill>
              </a:rPr>
              <a:t>文本文件的功能，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    </a:t>
            </a:r>
            <a:r>
              <a:rPr lang="zh-CN" altLang="en-US" dirty="0">
                <a:solidFill>
                  <a:schemeClr val="bg1"/>
                </a:solidFill>
              </a:rPr>
              <a:t>后续可能利用</a:t>
            </a:r>
            <a:r>
              <a:rPr lang="en-US" altLang="zh-CN" dirty="0">
                <a:solidFill>
                  <a:schemeClr val="bg1"/>
                </a:solidFill>
              </a:rPr>
              <a:t>Qt</a:t>
            </a:r>
            <a:r>
              <a:rPr lang="zh-CN" altLang="en-US" dirty="0">
                <a:solidFill>
                  <a:schemeClr val="bg1"/>
                </a:solidFill>
              </a:rPr>
              <a:t>对文本文件中存储的数据进行处理，以期实现图形化的本地复盘功能</a:t>
            </a:r>
          </a:p>
        </p:txBody>
      </p:sp>
    </p:spTree>
    <p:extLst>
      <p:ext uri="{BB962C8B-B14F-4D97-AF65-F5344CB8AC3E}">
        <p14:creationId xmlns:p14="http://schemas.microsoft.com/office/powerpoint/2010/main" val="101414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4794F6-756B-43D0-BAD7-0BC4F8977C8E}"/>
              </a:ext>
            </a:extLst>
          </p:cNvPr>
          <p:cNvSpPr txBox="1"/>
          <p:nvPr/>
        </p:nvSpPr>
        <p:spPr>
          <a:xfrm>
            <a:off x="1031151" y="3105833"/>
            <a:ext cx="1012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实际实现：利用贪心算法，对已有棋子周围的棋子进行估值，分为水平向、竖直向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    </a:t>
            </a:r>
            <a:r>
              <a:rPr lang="zh-CN" altLang="en-US" dirty="0">
                <a:solidFill>
                  <a:schemeClr val="bg1"/>
                </a:solidFill>
              </a:rPr>
              <a:t>左上至右下向、左下至右上向四个方向估分，估分之和作为该格评分，取最高分下子。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4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171AD2-A4C3-4D68-860D-54D9BF835508}"/>
              </a:ext>
            </a:extLst>
          </p:cNvPr>
          <p:cNvSpPr txBox="1"/>
          <p:nvPr/>
        </p:nvSpPr>
        <p:spPr>
          <a:xfrm>
            <a:off x="2699075" y="2690335"/>
            <a:ext cx="6793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参考文献及博客：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1.《</a:t>
            </a:r>
            <a:r>
              <a:rPr lang="zh-CN" altLang="en-US" dirty="0">
                <a:solidFill>
                  <a:schemeClr val="bg1"/>
                </a:solidFill>
              </a:rPr>
              <a:t>六子棋中基于局部“路”扫描方式的博弈树生成算法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-2015.4 </a:t>
            </a:r>
            <a:r>
              <a:rPr lang="zh-CN" altLang="en-US" dirty="0">
                <a:solidFill>
                  <a:schemeClr val="bg1"/>
                </a:solidFill>
              </a:rPr>
              <a:t>作者：李学俊，王小龙，吴蕾，刘慧婷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2.《</a:t>
            </a:r>
            <a:r>
              <a:rPr lang="zh-CN" altLang="en-US" dirty="0">
                <a:solidFill>
                  <a:schemeClr val="bg1"/>
                </a:solidFill>
              </a:rPr>
              <a:t>人工智能技术导论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博弈树搜索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-</a:t>
            </a:r>
            <a:r>
              <a:rPr lang="zh-CN" alt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王陸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10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3931921" y="1264921"/>
            <a:ext cx="4328158" cy="4328158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F1F789-E96E-480B-B492-F9AA6F76C36D}"/>
              </a:ext>
            </a:extLst>
          </p:cNvPr>
          <p:cNvSpPr txBox="1"/>
          <p:nvPr/>
        </p:nvSpPr>
        <p:spPr>
          <a:xfrm>
            <a:off x="5000187" y="2659558"/>
            <a:ext cx="219162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END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Segoe UI Symbol" panose="020B0502040204020203" pitchFamily="34" charset="0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2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圆: 空心 325">
            <a:extLst>
              <a:ext uri="{FF2B5EF4-FFF2-40B4-BE49-F238E27FC236}">
                <a16:creationId xmlns:a16="http://schemas.microsoft.com/office/drawing/2014/main" id="{D98F3AF1-FB61-45C7-A955-E559DA50074A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913E811-6D20-44E8-891A-605DC393974E}"/>
              </a:ext>
            </a:extLst>
          </p:cNvPr>
          <p:cNvCxnSpPr>
            <a:cxnSpLocks/>
          </p:cNvCxnSpPr>
          <p:nvPr/>
        </p:nvCxnSpPr>
        <p:spPr>
          <a:xfrm>
            <a:off x="294640" y="3434080"/>
            <a:ext cx="335280" cy="0"/>
          </a:xfrm>
          <a:prstGeom prst="line">
            <a:avLst/>
          </a:prstGeom>
          <a:ln w="69850">
            <a:solidFill>
              <a:srgbClr val="00FB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8400479-C16E-4311-A8CE-090D7EDD15AC}"/>
              </a:ext>
            </a:extLst>
          </p:cNvPr>
          <p:cNvSpPr txBox="1"/>
          <p:nvPr/>
        </p:nvSpPr>
        <p:spPr>
          <a:xfrm>
            <a:off x="629920" y="3110914"/>
            <a:ext cx="1816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FBFC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Content</a:t>
            </a:r>
            <a:endParaRPr lang="zh-CN" altLang="en-US" sz="3600" b="1" dirty="0">
              <a:solidFill>
                <a:srgbClr val="00FBFC"/>
              </a:solidFill>
              <a:latin typeface="Segoe UI Symbol" panose="020B0502040204020203" pitchFamily="34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C9917C9-C1F5-45DB-B0AB-FDE323978AFA}"/>
              </a:ext>
            </a:extLst>
          </p:cNvPr>
          <p:cNvSpPr/>
          <p:nvPr/>
        </p:nvSpPr>
        <p:spPr>
          <a:xfrm flipV="1">
            <a:off x="3076390" y="867615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8F6F9D6-4437-434A-A400-8E67F6859B14}"/>
              </a:ext>
            </a:extLst>
          </p:cNvPr>
          <p:cNvSpPr/>
          <p:nvPr/>
        </p:nvSpPr>
        <p:spPr>
          <a:xfrm flipV="1">
            <a:off x="3072887" y="5887810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DB4F0DDD-7E44-4368-BFBF-239A3D8F7787}"/>
              </a:ext>
            </a:extLst>
          </p:cNvPr>
          <p:cNvSpPr/>
          <p:nvPr/>
        </p:nvSpPr>
        <p:spPr>
          <a:xfrm flipV="1">
            <a:off x="3076388" y="4449593"/>
            <a:ext cx="289367" cy="289367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D6E95E8E-BB00-4002-8A48-B777C3A0E360}"/>
              </a:ext>
            </a:extLst>
          </p:cNvPr>
          <p:cNvSpPr/>
          <p:nvPr/>
        </p:nvSpPr>
        <p:spPr>
          <a:xfrm flipV="1">
            <a:off x="3076389" y="2310335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BF1A4B-8A01-44C7-A146-42DC7109EA98}"/>
              </a:ext>
            </a:extLst>
          </p:cNvPr>
          <p:cNvSpPr txBox="1"/>
          <p:nvPr/>
        </p:nvSpPr>
        <p:spPr>
          <a:xfrm>
            <a:off x="3575930" y="7506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Segoe UI Symbol" panose="020B0502040204020203" pitchFamily="34" charset="0"/>
              </a:rPr>
              <a:t>数据结构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7863A4C-4CAC-454F-A069-610F1788E508}"/>
              </a:ext>
            </a:extLst>
          </p:cNvPr>
          <p:cNvSpPr txBox="1"/>
          <p:nvPr/>
        </p:nvSpPr>
        <p:spPr>
          <a:xfrm>
            <a:off x="3575930" y="2193408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Segoe UI Symbol" panose="020B0502040204020203" pitchFamily="34" charset="0"/>
              </a:rPr>
              <a:t>模块划分</a:t>
            </a:r>
            <a:r>
              <a:rPr lang="en-US" altLang="zh-CN" sz="1400" dirty="0">
                <a:solidFill>
                  <a:schemeClr val="bg1"/>
                </a:solidFill>
                <a:latin typeface="Segoe UI Symbol" panose="020B0502040204020203" pitchFamily="34" charset="0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Segoe UI Symbol" panose="020B0502040204020203" pitchFamily="34" charset="0"/>
              </a:rPr>
              <a:t>二次开发</a:t>
            </a:r>
            <a:r>
              <a:rPr lang="en-US" altLang="zh-CN" sz="1400" dirty="0">
                <a:solidFill>
                  <a:schemeClr val="bg1"/>
                </a:solidFill>
                <a:latin typeface="Segoe UI Symbol" panose="020B0502040204020203" pitchFamily="34" charset="0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Segoe UI Symbol" panose="020B0502040204020203" pitchFamily="34" charset="0"/>
              </a:rPr>
              <a:t>使用已有模块，略</a:t>
            </a:r>
            <a:r>
              <a:rPr lang="en-US" altLang="zh-CN" sz="1400" dirty="0">
                <a:solidFill>
                  <a:schemeClr val="bg1"/>
                </a:solidFill>
                <a:latin typeface="Segoe UI Symbol" panose="020B0502040204020203" pitchFamily="34" charset="0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Segoe UI Symbol" panose="020B0502040204020203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DC52DB3-8DB7-4CC3-9A64-D4AF2BBF445A}"/>
              </a:ext>
            </a:extLst>
          </p:cNvPr>
          <p:cNvSpPr txBox="1"/>
          <p:nvPr/>
        </p:nvSpPr>
        <p:spPr>
          <a:xfrm>
            <a:off x="3575928" y="43326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11F6F4"/>
                </a:solidFill>
                <a:latin typeface="Segoe UI Symbol" panose="020B0502040204020203" pitchFamily="34" charset="0"/>
              </a:rPr>
              <a:t>基本算法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2955070-F12E-4348-9E10-165467ADC745}"/>
              </a:ext>
            </a:extLst>
          </p:cNvPr>
          <p:cNvSpPr txBox="1"/>
          <p:nvPr/>
        </p:nvSpPr>
        <p:spPr>
          <a:xfrm>
            <a:off x="3575926" y="57595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11F6F4"/>
                </a:solidFill>
                <a:latin typeface="Segoe UI Symbol" panose="020B0502040204020203" pitchFamily="34" charset="0"/>
              </a:rPr>
              <a:t>对应用例描述</a:t>
            </a:r>
          </a:p>
        </p:txBody>
      </p:sp>
    </p:spTree>
    <p:extLst>
      <p:ext uri="{BB962C8B-B14F-4D97-AF65-F5344CB8AC3E}">
        <p14:creationId xmlns:p14="http://schemas.microsoft.com/office/powerpoint/2010/main" val="565124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8BF1A4B-8A01-44C7-A146-42DC7109EA98}"/>
              </a:ext>
            </a:extLst>
          </p:cNvPr>
          <p:cNvSpPr txBox="1"/>
          <p:nvPr/>
        </p:nvSpPr>
        <p:spPr>
          <a:xfrm>
            <a:off x="1980810" y="1874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Segoe UI Symbol" panose="020B0502040204020203" pitchFamily="34" charset="0"/>
              </a:rPr>
              <a:t>数据结构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88FC780-2FA4-455F-AC1B-0017090343A2}"/>
              </a:ext>
            </a:extLst>
          </p:cNvPr>
          <p:cNvSpPr/>
          <p:nvPr/>
        </p:nvSpPr>
        <p:spPr>
          <a:xfrm flipV="1">
            <a:off x="1481270" y="304403"/>
            <a:ext cx="289367" cy="28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66BAB5-BB9F-4BE3-89D9-40AF5E184B06}"/>
              </a:ext>
            </a:extLst>
          </p:cNvPr>
          <p:cNvCxnSpPr>
            <a:cxnSpLocks/>
          </p:cNvCxnSpPr>
          <p:nvPr/>
        </p:nvCxnSpPr>
        <p:spPr>
          <a:xfrm>
            <a:off x="3305908" y="994787"/>
            <a:ext cx="0" cy="518937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BA573564-C541-42B2-A792-6907E92732E7}"/>
              </a:ext>
            </a:extLst>
          </p:cNvPr>
          <p:cNvCxnSpPr>
            <a:cxnSpLocks/>
          </p:cNvCxnSpPr>
          <p:nvPr/>
        </p:nvCxnSpPr>
        <p:spPr>
          <a:xfrm>
            <a:off x="3285515" y="971392"/>
            <a:ext cx="5426406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DE8D3E2-7107-4889-B7CF-DBBE56455CF0}"/>
              </a:ext>
            </a:extLst>
          </p:cNvPr>
          <p:cNvSpPr txBox="1"/>
          <p:nvPr/>
        </p:nvSpPr>
        <p:spPr>
          <a:xfrm>
            <a:off x="2961417" y="63026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(0,0)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DE092A-63E8-41A1-857D-264A5F612340}"/>
              </a:ext>
            </a:extLst>
          </p:cNvPr>
          <p:cNvSpPr txBox="1"/>
          <p:nvPr/>
        </p:nvSpPr>
        <p:spPr>
          <a:xfrm>
            <a:off x="3136945" y="614418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DAA4B51D-60C1-4C64-B389-E32B66B46EB0}"/>
              </a:ext>
            </a:extLst>
          </p:cNvPr>
          <p:cNvSpPr txBox="1"/>
          <p:nvPr/>
        </p:nvSpPr>
        <p:spPr>
          <a:xfrm>
            <a:off x="8702380" y="773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FC56DF-0EFB-474F-B2E7-A66926534F0D}"/>
              </a:ext>
            </a:extLst>
          </p:cNvPr>
          <p:cNvSpPr txBox="1"/>
          <p:nvPr/>
        </p:nvSpPr>
        <p:spPr>
          <a:xfrm>
            <a:off x="8894310" y="1577113"/>
            <a:ext cx="2571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19x19</a:t>
            </a:r>
            <a:r>
              <a:rPr lang="zh-CN" altLang="en-US" dirty="0">
                <a:solidFill>
                  <a:schemeClr val="bg1"/>
                </a:solidFill>
              </a:rPr>
              <a:t>二维</a:t>
            </a:r>
            <a:r>
              <a:rPr lang="en-US" altLang="zh-CN" dirty="0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数组模拟，作为本地棋盘，可以通过</a:t>
            </a:r>
            <a:r>
              <a:rPr lang="en-US" altLang="zh-CN" dirty="0" err="1">
                <a:solidFill>
                  <a:schemeClr val="bg1"/>
                </a:solidFill>
              </a:rPr>
              <a:t>Local_Chess</a:t>
            </a:r>
            <a:r>
              <a:rPr lang="en-US" altLang="zh-CN" dirty="0">
                <a:solidFill>
                  <a:schemeClr val="bg1"/>
                </a:solidFill>
              </a:rPr>
              <a:t>[r][c]</a:t>
            </a:r>
            <a:r>
              <a:rPr lang="zh-CN" altLang="en-US" dirty="0">
                <a:solidFill>
                  <a:schemeClr val="bg1"/>
                </a:solidFill>
              </a:rPr>
              <a:t>访问到指定坐标格子的内容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EC06531-AF28-4149-8F8D-37059D60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594" y="1232089"/>
            <a:ext cx="4865030" cy="4889416"/>
          </a:xfrm>
          <a:prstGeom prst="rect">
            <a:avLst/>
          </a:prstGeom>
        </p:spPr>
      </p:pic>
      <p:sp>
        <p:nvSpPr>
          <p:cNvPr id="517" name="椭圆 516">
            <a:extLst>
              <a:ext uri="{FF2B5EF4-FFF2-40B4-BE49-F238E27FC236}">
                <a16:creationId xmlns:a16="http://schemas.microsoft.com/office/drawing/2014/main" id="{A44FC4A9-1750-49DC-A4D3-CD68FBBDFBB5}"/>
              </a:ext>
            </a:extLst>
          </p:cNvPr>
          <p:cNvSpPr/>
          <p:nvPr/>
        </p:nvSpPr>
        <p:spPr>
          <a:xfrm flipV="1">
            <a:off x="6009638" y="3342638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B6C0ED-D77B-4F89-A40F-A5EBFD4E97BD}"/>
              </a:ext>
            </a:extLst>
          </p:cNvPr>
          <p:cNvSpPr txBox="1"/>
          <p:nvPr/>
        </p:nvSpPr>
        <p:spPr>
          <a:xfrm>
            <a:off x="831347" y="1854112"/>
            <a:ext cx="195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而博弈树则打算使用结构体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指针数组等</a:t>
            </a:r>
            <a:r>
              <a:rPr lang="en-US" altLang="zh-CN" dirty="0">
                <a:solidFill>
                  <a:schemeClr val="bg1"/>
                </a:solidFill>
              </a:rPr>
              <a:t>) + </a:t>
            </a:r>
            <a:r>
              <a:rPr lang="zh-CN" altLang="en-US" dirty="0">
                <a:solidFill>
                  <a:schemeClr val="bg1"/>
                </a:solidFill>
              </a:rPr>
              <a:t>链表的形式进行实现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实际上实现一个多叉树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2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022E30-3776-4F63-937C-37B0E3902248}"/>
              </a:ext>
            </a:extLst>
          </p:cNvPr>
          <p:cNvGrpSpPr/>
          <p:nvPr/>
        </p:nvGrpSpPr>
        <p:grpSpPr>
          <a:xfrm>
            <a:off x="1367301" y="150615"/>
            <a:ext cx="2120497" cy="523220"/>
            <a:chOff x="3076388" y="4332666"/>
            <a:chExt cx="2120497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D1F6E39-585B-4D55-A042-76D91EAA753B}"/>
                </a:ext>
              </a:extLst>
            </p:cNvPr>
            <p:cNvSpPr/>
            <p:nvPr/>
          </p:nvSpPr>
          <p:spPr>
            <a:xfrm flipV="1">
              <a:off x="3076388" y="4449593"/>
              <a:ext cx="289367" cy="289367"/>
            </a:xfrm>
            <a:prstGeom prst="ellipse">
              <a:avLst/>
            </a:prstGeom>
            <a:solidFill>
              <a:srgbClr val="00F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3C2C0-7479-4A15-A286-42FCE0D8DB09}"/>
                </a:ext>
              </a:extLst>
            </p:cNvPr>
            <p:cNvSpPr txBox="1"/>
            <p:nvPr/>
          </p:nvSpPr>
          <p:spPr>
            <a:xfrm>
              <a:off x="3575928" y="433266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11F6F4"/>
                  </a:solidFill>
                  <a:latin typeface="Segoe UI Symbol" panose="020B0502040204020203" pitchFamily="34" charset="0"/>
                </a:rPr>
                <a:t>基本算法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542A6A2-F732-4B09-8856-607209A5C564}"/>
              </a:ext>
            </a:extLst>
          </p:cNvPr>
          <p:cNvSpPr txBox="1"/>
          <p:nvPr/>
        </p:nvSpPr>
        <p:spPr>
          <a:xfrm>
            <a:off x="1866841" y="2474891"/>
            <a:ext cx="8571577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利用估值函数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考虑威胁值、优势值等权重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对每一个棋盘状态的一些空位进行估值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采用基于“路”的搜索方式进行评分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得到估值后，建立博弈树，开始进行搜索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zh-CN" altLang="en-US" sz="1400" dirty="0">
                <a:solidFill>
                  <a:schemeClr val="bg1"/>
                </a:solidFill>
              </a:rPr>
              <a:t>限制搜索深度和搜索宽度，并尝试使用</a:t>
            </a:r>
            <a:r>
              <a:rPr lang="en-US" altLang="zh-CN" sz="1400" dirty="0">
                <a:solidFill>
                  <a:schemeClr val="bg1"/>
                </a:solidFill>
              </a:rPr>
              <a:t>α-β</a:t>
            </a:r>
            <a:r>
              <a:rPr lang="zh-CN" altLang="en-US" sz="1400" dirty="0">
                <a:solidFill>
                  <a:schemeClr val="bg1"/>
                </a:solidFill>
              </a:rPr>
              <a:t>减枝策略加速以期限制时间内达到最大搜索深度</a:t>
            </a:r>
            <a:r>
              <a:rPr lang="en-US" altLang="zh-CN" sz="14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得到最优下子策略，传入函数</a:t>
            </a:r>
          </a:p>
        </p:txBody>
      </p:sp>
    </p:spTree>
    <p:extLst>
      <p:ext uri="{BB962C8B-B14F-4D97-AF65-F5344CB8AC3E}">
        <p14:creationId xmlns:p14="http://schemas.microsoft.com/office/powerpoint/2010/main" val="236561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66BAB5-BB9F-4BE3-89D9-40AF5E184B06}"/>
              </a:ext>
            </a:extLst>
          </p:cNvPr>
          <p:cNvCxnSpPr>
            <a:cxnSpLocks/>
          </p:cNvCxnSpPr>
          <p:nvPr/>
        </p:nvCxnSpPr>
        <p:spPr>
          <a:xfrm>
            <a:off x="1625315" y="1071730"/>
            <a:ext cx="0" cy="518937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BA573564-C541-42B2-A792-6907E92732E7}"/>
              </a:ext>
            </a:extLst>
          </p:cNvPr>
          <p:cNvCxnSpPr>
            <a:cxnSpLocks/>
          </p:cNvCxnSpPr>
          <p:nvPr/>
        </p:nvCxnSpPr>
        <p:spPr>
          <a:xfrm>
            <a:off x="1604922" y="1048335"/>
            <a:ext cx="5426406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DE8D3E2-7107-4889-B7CF-DBBE56455CF0}"/>
              </a:ext>
            </a:extLst>
          </p:cNvPr>
          <p:cNvSpPr txBox="1"/>
          <p:nvPr/>
        </p:nvSpPr>
        <p:spPr>
          <a:xfrm>
            <a:off x="1280824" y="70720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(0,0)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DE092A-63E8-41A1-857D-264A5F612340}"/>
              </a:ext>
            </a:extLst>
          </p:cNvPr>
          <p:cNvSpPr txBox="1"/>
          <p:nvPr/>
        </p:nvSpPr>
        <p:spPr>
          <a:xfrm>
            <a:off x="1456352" y="622112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DAA4B51D-60C1-4C64-B389-E32B66B46EB0}"/>
              </a:ext>
            </a:extLst>
          </p:cNvPr>
          <p:cNvSpPr txBox="1"/>
          <p:nvPr/>
        </p:nvSpPr>
        <p:spPr>
          <a:xfrm>
            <a:off x="7021787" y="8507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EC06531-AF28-4149-8F8D-37059D60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01" y="1309032"/>
            <a:ext cx="4865030" cy="4889416"/>
          </a:xfrm>
          <a:prstGeom prst="rect">
            <a:avLst/>
          </a:prstGeom>
        </p:spPr>
      </p:pic>
      <p:sp>
        <p:nvSpPr>
          <p:cNvPr id="517" name="椭圆 516">
            <a:extLst>
              <a:ext uri="{FF2B5EF4-FFF2-40B4-BE49-F238E27FC236}">
                <a16:creationId xmlns:a16="http://schemas.microsoft.com/office/drawing/2014/main" id="{A44FC4A9-1750-49DC-A4D3-CD68FBBDFBB5}"/>
              </a:ext>
            </a:extLst>
          </p:cNvPr>
          <p:cNvSpPr/>
          <p:nvPr/>
        </p:nvSpPr>
        <p:spPr>
          <a:xfrm flipV="1">
            <a:off x="4329045" y="341958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022E30-3776-4F63-937C-37B0E3902248}"/>
              </a:ext>
            </a:extLst>
          </p:cNvPr>
          <p:cNvGrpSpPr/>
          <p:nvPr/>
        </p:nvGrpSpPr>
        <p:grpSpPr>
          <a:xfrm>
            <a:off x="1367301" y="150615"/>
            <a:ext cx="2120497" cy="523220"/>
            <a:chOff x="3076388" y="4332666"/>
            <a:chExt cx="2120497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D1F6E39-585B-4D55-A042-76D91EAA753B}"/>
                </a:ext>
              </a:extLst>
            </p:cNvPr>
            <p:cNvSpPr/>
            <p:nvPr/>
          </p:nvSpPr>
          <p:spPr>
            <a:xfrm flipV="1">
              <a:off x="3076388" y="4449593"/>
              <a:ext cx="289367" cy="289367"/>
            </a:xfrm>
            <a:prstGeom prst="ellipse">
              <a:avLst/>
            </a:prstGeom>
            <a:solidFill>
              <a:srgbClr val="00F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3C2C0-7479-4A15-A286-42FCE0D8DB09}"/>
                </a:ext>
              </a:extLst>
            </p:cNvPr>
            <p:cNvSpPr txBox="1"/>
            <p:nvPr/>
          </p:nvSpPr>
          <p:spPr>
            <a:xfrm>
              <a:off x="3575928" y="433266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11F6F4"/>
                  </a:solidFill>
                  <a:latin typeface="Segoe UI Symbol" panose="020B0502040204020203" pitchFamily="34" charset="0"/>
                </a:rPr>
                <a:t>基本算法</a:t>
              </a: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3988270E-DBB6-454A-842B-BF8C8BD07F7B}"/>
              </a:ext>
            </a:extLst>
          </p:cNvPr>
          <p:cNvSpPr/>
          <p:nvPr/>
        </p:nvSpPr>
        <p:spPr>
          <a:xfrm flipV="1">
            <a:off x="4843799" y="2896286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1D8A1E2-BA23-45EF-B62A-84337287E9F0}"/>
              </a:ext>
            </a:extLst>
          </p:cNvPr>
          <p:cNvSpPr/>
          <p:nvPr/>
        </p:nvSpPr>
        <p:spPr>
          <a:xfrm flipV="1">
            <a:off x="5105927" y="3419579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0FB760D-8C04-4149-9574-40987F344122}"/>
              </a:ext>
            </a:extLst>
          </p:cNvPr>
          <p:cNvSpPr/>
          <p:nvPr/>
        </p:nvSpPr>
        <p:spPr>
          <a:xfrm flipV="1">
            <a:off x="5368055" y="3146622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05FEF41-0331-4BB9-8AF1-B8A7D8F1491E}"/>
              </a:ext>
            </a:extLst>
          </p:cNvPr>
          <p:cNvSpPr/>
          <p:nvPr/>
        </p:nvSpPr>
        <p:spPr>
          <a:xfrm flipV="1">
            <a:off x="5368055" y="3926910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3BCDBF-27A6-4E11-A280-BB1EE89779FC}"/>
              </a:ext>
            </a:extLst>
          </p:cNvPr>
          <p:cNvSpPr/>
          <p:nvPr/>
        </p:nvSpPr>
        <p:spPr>
          <a:xfrm flipV="1">
            <a:off x="484379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C0FDEF-FE21-45AD-9878-491A9C45D7F5}"/>
              </a:ext>
            </a:extLst>
          </p:cNvPr>
          <p:cNvSpPr/>
          <p:nvPr/>
        </p:nvSpPr>
        <p:spPr>
          <a:xfrm flipV="1">
            <a:off x="434255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0567CA3-01AB-41D7-A2AA-1CCC1FA5EFA4}"/>
              </a:ext>
            </a:extLst>
          </p:cNvPr>
          <p:cNvSpPr/>
          <p:nvPr/>
        </p:nvSpPr>
        <p:spPr>
          <a:xfrm flipV="1">
            <a:off x="3816981" y="314662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9CAC01D-C97D-49B7-8790-8461E727F939}"/>
              </a:ext>
            </a:extLst>
          </p:cNvPr>
          <p:cNvSpPr/>
          <p:nvPr/>
        </p:nvSpPr>
        <p:spPr>
          <a:xfrm flipV="1">
            <a:off x="3567045" y="364644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CF353E-F403-49FB-9AB4-C8EC39174739}"/>
              </a:ext>
            </a:extLst>
          </p:cNvPr>
          <p:cNvSpPr/>
          <p:nvPr/>
        </p:nvSpPr>
        <p:spPr>
          <a:xfrm flipV="1">
            <a:off x="3302229" y="392782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0F74202-AA6E-4F13-ABD7-DD5623AD2918}"/>
              </a:ext>
            </a:extLst>
          </p:cNvPr>
          <p:cNvSpPr/>
          <p:nvPr/>
        </p:nvSpPr>
        <p:spPr>
          <a:xfrm flipV="1">
            <a:off x="3075730" y="4158560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B71487D-D01C-4024-96EA-0E712FA0F81F}"/>
              </a:ext>
            </a:extLst>
          </p:cNvPr>
          <p:cNvSpPr/>
          <p:nvPr/>
        </p:nvSpPr>
        <p:spPr>
          <a:xfrm flipV="1">
            <a:off x="3837729" y="4455738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295343A-CEA8-45F9-BE20-FB5B836A6977}"/>
              </a:ext>
            </a:extLst>
          </p:cNvPr>
          <p:cNvSpPr/>
          <p:nvPr/>
        </p:nvSpPr>
        <p:spPr>
          <a:xfrm flipV="1">
            <a:off x="3837729" y="4707126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28ECDE-844D-484D-963F-6C521814A601}"/>
              </a:ext>
            </a:extLst>
          </p:cNvPr>
          <p:cNvSpPr/>
          <p:nvPr/>
        </p:nvSpPr>
        <p:spPr>
          <a:xfrm>
            <a:off x="3767217" y="28465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F44533F-1A35-4A11-BDA1-8AF14D02F900}"/>
              </a:ext>
            </a:extLst>
          </p:cNvPr>
          <p:cNvSpPr/>
          <p:nvPr/>
        </p:nvSpPr>
        <p:spPr>
          <a:xfrm>
            <a:off x="4039466" y="284519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D41352-3EB7-4181-B469-D7FF6448D752}"/>
              </a:ext>
            </a:extLst>
          </p:cNvPr>
          <p:cNvSpPr/>
          <p:nvPr/>
        </p:nvSpPr>
        <p:spPr>
          <a:xfrm>
            <a:off x="4028656" y="310589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45EB8CD-F0EE-454C-9E31-9E3E8419AEFF}"/>
              </a:ext>
            </a:extLst>
          </p:cNvPr>
          <p:cNvSpPr/>
          <p:nvPr/>
        </p:nvSpPr>
        <p:spPr>
          <a:xfrm>
            <a:off x="3532057" y="310589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49D2A5A-2C5E-4E4B-8B3A-00D09BCB209B}"/>
              </a:ext>
            </a:extLst>
          </p:cNvPr>
          <p:cNvSpPr/>
          <p:nvPr/>
        </p:nvSpPr>
        <p:spPr>
          <a:xfrm>
            <a:off x="3526652" y="28484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E2B1EBF-1379-4450-B062-CEA1C16EE7E5}"/>
              </a:ext>
            </a:extLst>
          </p:cNvPr>
          <p:cNvSpPr/>
          <p:nvPr/>
        </p:nvSpPr>
        <p:spPr>
          <a:xfrm>
            <a:off x="3526652" y="336149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04AD8E-E7B4-41AF-8F04-E535A7B2949E}"/>
              </a:ext>
            </a:extLst>
          </p:cNvPr>
          <p:cNvSpPr/>
          <p:nvPr/>
        </p:nvSpPr>
        <p:spPr>
          <a:xfrm>
            <a:off x="3779892" y="336981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4E67CB1-059C-4153-9A2C-5DC5DE5269B1}"/>
              </a:ext>
            </a:extLst>
          </p:cNvPr>
          <p:cNvSpPr/>
          <p:nvPr/>
        </p:nvSpPr>
        <p:spPr>
          <a:xfrm>
            <a:off x="4043449" y="336981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2F8573-C6DC-496A-BB65-91824BCFA5FE}"/>
              </a:ext>
            </a:extLst>
          </p:cNvPr>
          <p:cNvSpPr/>
          <p:nvPr/>
        </p:nvSpPr>
        <p:spPr>
          <a:xfrm>
            <a:off x="3779891" y="362058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52B1E0-57CA-43A7-8158-DACF8E9E07D4}"/>
              </a:ext>
            </a:extLst>
          </p:cNvPr>
          <p:cNvSpPr/>
          <p:nvPr/>
        </p:nvSpPr>
        <p:spPr>
          <a:xfrm>
            <a:off x="3784554" y="387665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9D0F165-0E5C-4936-A2CC-8D7EF1BC3DF9}"/>
              </a:ext>
            </a:extLst>
          </p:cNvPr>
          <p:cNvSpPr/>
          <p:nvPr/>
        </p:nvSpPr>
        <p:spPr>
          <a:xfrm>
            <a:off x="3526651" y="387672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A37B695-F78D-40B5-98BB-90937CBE4F69}"/>
              </a:ext>
            </a:extLst>
          </p:cNvPr>
          <p:cNvSpPr/>
          <p:nvPr/>
        </p:nvSpPr>
        <p:spPr>
          <a:xfrm>
            <a:off x="3263094" y="361368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CE54B6-C215-42D0-8455-888F4CE48B64}"/>
              </a:ext>
            </a:extLst>
          </p:cNvPr>
          <p:cNvSpPr/>
          <p:nvPr/>
        </p:nvSpPr>
        <p:spPr>
          <a:xfrm>
            <a:off x="3264154" y="335795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BFF9D8C-E3EB-42AB-A687-E3D3CE6ED422}"/>
              </a:ext>
            </a:extLst>
          </p:cNvPr>
          <p:cNvSpPr/>
          <p:nvPr/>
        </p:nvSpPr>
        <p:spPr>
          <a:xfrm>
            <a:off x="3011636" y="387022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B878D1E-D3CB-4E97-BAA2-1763C5904034}"/>
              </a:ext>
            </a:extLst>
          </p:cNvPr>
          <p:cNvSpPr/>
          <p:nvPr/>
        </p:nvSpPr>
        <p:spPr>
          <a:xfrm>
            <a:off x="3013963" y="362397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E6E418-BC9C-4426-8FF4-D7683AB437BD}"/>
              </a:ext>
            </a:extLst>
          </p:cNvPr>
          <p:cNvSpPr/>
          <p:nvPr/>
        </p:nvSpPr>
        <p:spPr>
          <a:xfrm>
            <a:off x="3261575" y="413741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C61A7A-14D7-42FF-9D1A-F1D7798DF652}"/>
              </a:ext>
            </a:extLst>
          </p:cNvPr>
          <p:cNvSpPr/>
          <p:nvPr/>
        </p:nvSpPr>
        <p:spPr>
          <a:xfrm>
            <a:off x="2999768" y="439811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673BBF-118D-4D25-B77B-ED6B72F597D6}"/>
              </a:ext>
            </a:extLst>
          </p:cNvPr>
          <p:cNvSpPr/>
          <p:nvPr/>
        </p:nvSpPr>
        <p:spPr>
          <a:xfrm>
            <a:off x="3274698" y="440597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A5A880-02BC-48F0-A319-0DED04A3E9F4}"/>
              </a:ext>
            </a:extLst>
          </p:cNvPr>
          <p:cNvSpPr/>
          <p:nvPr/>
        </p:nvSpPr>
        <p:spPr>
          <a:xfrm>
            <a:off x="2737100" y="440597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36F3C80-DE93-4FCA-A4EF-2E18067C8821}"/>
              </a:ext>
            </a:extLst>
          </p:cNvPr>
          <p:cNvSpPr/>
          <p:nvPr/>
        </p:nvSpPr>
        <p:spPr>
          <a:xfrm>
            <a:off x="2763764" y="412193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219842-C570-4A13-ACDB-DC818BE275F8}"/>
              </a:ext>
            </a:extLst>
          </p:cNvPr>
          <p:cNvSpPr/>
          <p:nvPr/>
        </p:nvSpPr>
        <p:spPr>
          <a:xfrm>
            <a:off x="2756591" y="386278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D693E3-F645-4AFA-8FC5-52A6DC82B6F6}"/>
              </a:ext>
            </a:extLst>
          </p:cNvPr>
          <p:cNvSpPr/>
          <p:nvPr/>
        </p:nvSpPr>
        <p:spPr>
          <a:xfrm>
            <a:off x="4028655" y="440626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B4B83B8-DF66-47C8-A93F-AE67C103FDB9}"/>
              </a:ext>
            </a:extLst>
          </p:cNvPr>
          <p:cNvSpPr/>
          <p:nvPr/>
        </p:nvSpPr>
        <p:spPr>
          <a:xfrm>
            <a:off x="3767090" y="412741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B976DBF-5D85-4DA3-8B30-1BF63D700C68}"/>
              </a:ext>
            </a:extLst>
          </p:cNvPr>
          <p:cNvSpPr/>
          <p:nvPr/>
        </p:nvSpPr>
        <p:spPr>
          <a:xfrm>
            <a:off x="4025592" y="413503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9B31F9D-A9A7-4893-A656-C27111F188D5}"/>
              </a:ext>
            </a:extLst>
          </p:cNvPr>
          <p:cNvSpPr/>
          <p:nvPr/>
        </p:nvSpPr>
        <p:spPr>
          <a:xfrm>
            <a:off x="3507458" y="414003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C253139-5DF2-4346-8671-A4A6D10300F0}"/>
              </a:ext>
            </a:extLst>
          </p:cNvPr>
          <p:cNvSpPr/>
          <p:nvPr/>
        </p:nvSpPr>
        <p:spPr>
          <a:xfrm>
            <a:off x="3510850" y="440698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3B6552A-F037-4A64-B881-BF56428918C5}"/>
              </a:ext>
            </a:extLst>
          </p:cNvPr>
          <p:cNvSpPr/>
          <p:nvPr/>
        </p:nvSpPr>
        <p:spPr>
          <a:xfrm>
            <a:off x="3517573" y="463625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FAD69D-16D4-4CE5-A972-181385B9A497}"/>
              </a:ext>
            </a:extLst>
          </p:cNvPr>
          <p:cNvSpPr/>
          <p:nvPr/>
        </p:nvSpPr>
        <p:spPr>
          <a:xfrm>
            <a:off x="4047624" y="466274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7AEFC8-EDBF-4119-A954-40A703B391DD}"/>
              </a:ext>
            </a:extLst>
          </p:cNvPr>
          <p:cNvSpPr/>
          <p:nvPr/>
        </p:nvSpPr>
        <p:spPr>
          <a:xfrm>
            <a:off x="3517573" y="490482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6034B98-3A7B-448B-9F18-07D8E3BCAEB2}"/>
              </a:ext>
            </a:extLst>
          </p:cNvPr>
          <p:cNvSpPr/>
          <p:nvPr/>
        </p:nvSpPr>
        <p:spPr>
          <a:xfrm>
            <a:off x="3760448" y="490186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2348F9E-0D0D-40CD-B241-14D2BB759E47}"/>
              </a:ext>
            </a:extLst>
          </p:cNvPr>
          <p:cNvSpPr/>
          <p:nvPr/>
        </p:nvSpPr>
        <p:spPr>
          <a:xfrm>
            <a:off x="4032697" y="489366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71A165-A400-46CF-A529-EDF1A2526732}"/>
              </a:ext>
            </a:extLst>
          </p:cNvPr>
          <p:cNvSpPr/>
          <p:nvPr/>
        </p:nvSpPr>
        <p:spPr>
          <a:xfrm>
            <a:off x="4297841" y="43772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AAB8B5B-97CB-4E7F-A4D0-BDA532A79EB7}"/>
              </a:ext>
            </a:extLst>
          </p:cNvPr>
          <p:cNvSpPr/>
          <p:nvPr/>
        </p:nvSpPr>
        <p:spPr>
          <a:xfrm>
            <a:off x="4563807" y="437020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75920DD-F568-466D-B1B7-68286D506CDC}"/>
              </a:ext>
            </a:extLst>
          </p:cNvPr>
          <p:cNvSpPr/>
          <p:nvPr/>
        </p:nvSpPr>
        <p:spPr>
          <a:xfrm>
            <a:off x="4539737" y="412193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6CB6899-6BB5-4015-AEF5-44569F915577}"/>
              </a:ext>
            </a:extLst>
          </p:cNvPr>
          <p:cNvSpPr/>
          <p:nvPr/>
        </p:nvSpPr>
        <p:spPr>
          <a:xfrm>
            <a:off x="4303414" y="387022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DA532FC-A2A0-41E8-92B0-190C0DCE7A1D}"/>
              </a:ext>
            </a:extLst>
          </p:cNvPr>
          <p:cNvSpPr/>
          <p:nvPr/>
        </p:nvSpPr>
        <p:spPr>
          <a:xfrm>
            <a:off x="4053967" y="387021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C36B7AE-AB95-4700-8A5D-114C37C13F8B}"/>
              </a:ext>
            </a:extLst>
          </p:cNvPr>
          <p:cNvSpPr/>
          <p:nvPr/>
        </p:nvSpPr>
        <p:spPr>
          <a:xfrm>
            <a:off x="4559482" y="388630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36201CE-0AAA-41EE-84E9-C8CAA3E63CAC}"/>
              </a:ext>
            </a:extLst>
          </p:cNvPr>
          <p:cNvSpPr/>
          <p:nvPr/>
        </p:nvSpPr>
        <p:spPr>
          <a:xfrm>
            <a:off x="4817342" y="388068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FF55B2C-E91C-4623-B2A7-FB51DB801F79}"/>
              </a:ext>
            </a:extLst>
          </p:cNvPr>
          <p:cNvSpPr/>
          <p:nvPr/>
        </p:nvSpPr>
        <p:spPr>
          <a:xfrm>
            <a:off x="5080083" y="387665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832C73E-3C12-4609-BF64-9BFD2C3610D9}"/>
              </a:ext>
            </a:extLst>
          </p:cNvPr>
          <p:cNvSpPr/>
          <p:nvPr/>
        </p:nvSpPr>
        <p:spPr>
          <a:xfrm>
            <a:off x="5327605" y="361018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CAD313-B1BE-48CB-88C8-3AE914FEBBF8}"/>
              </a:ext>
            </a:extLst>
          </p:cNvPr>
          <p:cNvSpPr/>
          <p:nvPr/>
        </p:nvSpPr>
        <p:spPr>
          <a:xfrm>
            <a:off x="5074889" y="413173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0EB9016-AEB2-42FD-80A4-677F933F22F1}"/>
              </a:ext>
            </a:extLst>
          </p:cNvPr>
          <p:cNvSpPr/>
          <p:nvPr/>
        </p:nvSpPr>
        <p:spPr>
          <a:xfrm>
            <a:off x="4785424" y="439418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C64C346-DD48-45FB-B6F5-A0F014D13EE9}"/>
              </a:ext>
            </a:extLst>
          </p:cNvPr>
          <p:cNvSpPr/>
          <p:nvPr/>
        </p:nvSpPr>
        <p:spPr>
          <a:xfrm>
            <a:off x="5051074" y="439049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3815BE8-7904-47F0-A545-657747038CCA}"/>
              </a:ext>
            </a:extLst>
          </p:cNvPr>
          <p:cNvSpPr/>
          <p:nvPr/>
        </p:nvSpPr>
        <p:spPr>
          <a:xfrm>
            <a:off x="5065314" y="361079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86E4050-4A17-4B59-907F-7170E497A832}"/>
              </a:ext>
            </a:extLst>
          </p:cNvPr>
          <p:cNvSpPr/>
          <p:nvPr/>
        </p:nvSpPr>
        <p:spPr>
          <a:xfrm>
            <a:off x="5567191" y="361017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C85AFA9-8803-4F68-9249-AAE3CA81C2EE}"/>
              </a:ext>
            </a:extLst>
          </p:cNvPr>
          <p:cNvSpPr/>
          <p:nvPr/>
        </p:nvSpPr>
        <p:spPr>
          <a:xfrm>
            <a:off x="5563123" y="387598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4AA6958-A317-4322-81B3-012A86D9BD59}"/>
              </a:ext>
            </a:extLst>
          </p:cNvPr>
          <p:cNvSpPr/>
          <p:nvPr/>
        </p:nvSpPr>
        <p:spPr>
          <a:xfrm>
            <a:off x="5567190" y="413632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787241B-267F-4561-9B50-B4F7608FB707}"/>
              </a:ext>
            </a:extLst>
          </p:cNvPr>
          <p:cNvSpPr/>
          <p:nvPr/>
        </p:nvSpPr>
        <p:spPr>
          <a:xfrm>
            <a:off x="5323637" y="413173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2113EAC-6001-44DE-AFC4-80C6A030A349}"/>
              </a:ext>
            </a:extLst>
          </p:cNvPr>
          <p:cNvSpPr/>
          <p:nvPr/>
        </p:nvSpPr>
        <p:spPr>
          <a:xfrm>
            <a:off x="5300993" y="335795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E6FBCE-4EAC-4A58-B397-4B54EC630D64}"/>
              </a:ext>
            </a:extLst>
          </p:cNvPr>
          <p:cNvSpPr/>
          <p:nvPr/>
        </p:nvSpPr>
        <p:spPr>
          <a:xfrm>
            <a:off x="4786703" y="336938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BC2DF54-E22E-44DD-AD49-FFE23C6DBF7C}"/>
              </a:ext>
            </a:extLst>
          </p:cNvPr>
          <p:cNvSpPr/>
          <p:nvPr/>
        </p:nvSpPr>
        <p:spPr>
          <a:xfrm>
            <a:off x="4798977" y="362058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4D90DD8-D237-47F0-9DA2-76713234CD0E}"/>
              </a:ext>
            </a:extLst>
          </p:cNvPr>
          <p:cNvSpPr/>
          <p:nvPr/>
        </p:nvSpPr>
        <p:spPr>
          <a:xfrm>
            <a:off x="4285088" y="359513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F4CE0AE-AB0A-4964-BFD4-F9D40F8A5657}"/>
              </a:ext>
            </a:extLst>
          </p:cNvPr>
          <p:cNvSpPr/>
          <p:nvPr/>
        </p:nvSpPr>
        <p:spPr>
          <a:xfrm>
            <a:off x="4026043" y="361463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280246A-4645-4EB1-B3CB-17CB7CEC1558}"/>
              </a:ext>
            </a:extLst>
          </p:cNvPr>
          <p:cNvSpPr/>
          <p:nvPr/>
        </p:nvSpPr>
        <p:spPr>
          <a:xfrm>
            <a:off x="4303414" y="310050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8AE8450-543B-4F7D-A732-F540AA8E018B}"/>
              </a:ext>
            </a:extLst>
          </p:cNvPr>
          <p:cNvSpPr/>
          <p:nvPr/>
        </p:nvSpPr>
        <p:spPr>
          <a:xfrm>
            <a:off x="4526465" y="310050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E56B1A2-7A83-4961-BA37-6255403D5729}"/>
              </a:ext>
            </a:extLst>
          </p:cNvPr>
          <p:cNvSpPr/>
          <p:nvPr/>
        </p:nvSpPr>
        <p:spPr>
          <a:xfrm>
            <a:off x="4556684" y="336851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A2FB3D5-C0E8-40D0-90A2-A4FFDB5BD9F9}"/>
              </a:ext>
            </a:extLst>
          </p:cNvPr>
          <p:cNvSpPr/>
          <p:nvPr/>
        </p:nvSpPr>
        <p:spPr>
          <a:xfrm>
            <a:off x="4541328" y="362025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6EED146-FB40-480D-9D95-2B92B50F3669}"/>
              </a:ext>
            </a:extLst>
          </p:cNvPr>
          <p:cNvSpPr/>
          <p:nvPr/>
        </p:nvSpPr>
        <p:spPr>
          <a:xfrm>
            <a:off x="5055927" y="310590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6AAB026-6797-4557-B403-BCFDC5B69D2B}"/>
              </a:ext>
            </a:extLst>
          </p:cNvPr>
          <p:cNvSpPr/>
          <p:nvPr/>
        </p:nvSpPr>
        <p:spPr>
          <a:xfrm>
            <a:off x="4779116" y="312024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C13D0A9-BF08-48A8-A0E9-711E0E85BC70}"/>
              </a:ext>
            </a:extLst>
          </p:cNvPr>
          <p:cNvSpPr/>
          <p:nvPr/>
        </p:nvSpPr>
        <p:spPr>
          <a:xfrm>
            <a:off x="4526464" y="285766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C625FD6-44AF-4024-931D-4C8E6D04203F}"/>
              </a:ext>
            </a:extLst>
          </p:cNvPr>
          <p:cNvSpPr/>
          <p:nvPr/>
        </p:nvSpPr>
        <p:spPr>
          <a:xfrm>
            <a:off x="4536348" y="258858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511B4B1-B077-4A26-A036-9B9A1EE97406}"/>
              </a:ext>
            </a:extLst>
          </p:cNvPr>
          <p:cNvSpPr/>
          <p:nvPr/>
        </p:nvSpPr>
        <p:spPr>
          <a:xfrm>
            <a:off x="4806335" y="261099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439DA42-FBEE-47C1-9820-08435D309F4A}"/>
              </a:ext>
            </a:extLst>
          </p:cNvPr>
          <p:cNvSpPr/>
          <p:nvPr/>
        </p:nvSpPr>
        <p:spPr>
          <a:xfrm>
            <a:off x="5049162" y="259960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42705CE-EEB3-4088-81A5-81C3C46BCB26}"/>
              </a:ext>
            </a:extLst>
          </p:cNvPr>
          <p:cNvSpPr/>
          <p:nvPr/>
        </p:nvSpPr>
        <p:spPr>
          <a:xfrm>
            <a:off x="5041899" y="286634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770862A-EDCD-49CF-93C7-ECFF45504671}"/>
              </a:ext>
            </a:extLst>
          </p:cNvPr>
          <p:cNvSpPr/>
          <p:nvPr/>
        </p:nvSpPr>
        <p:spPr>
          <a:xfrm>
            <a:off x="5320756" y="286253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1B8A31F-CD17-4E95-9964-E80BEC0695AC}"/>
              </a:ext>
            </a:extLst>
          </p:cNvPr>
          <p:cNvSpPr/>
          <p:nvPr/>
        </p:nvSpPr>
        <p:spPr>
          <a:xfrm>
            <a:off x="5554713" y="285501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61E69E3-9D30-491D-B291-1EE0C0DD5F56}"/>
              </a:ext>
            </a:extLst>
          </p:cNvPr>
          <p:cNvSpPr/>
          <p:nvPr/>
        </p:nvSpPr>
        <p:spPr>
          <a:xfrm>
            <a:off x="5554096" y="312044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309DDEF-512B-4D87-875C-28F5734EEBD4}"/>
              </a:ext>
            </a:extLst>
          </p:cNvPr>
          <p:cNvSpPr/>
          <p:nvPr/>
        </p:nvSpPr>
        <p:spPr>
          <a:xfrm>
            <a:off x="5561759" y="335957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FEAB9B-7940-4B31-B598-41912839918D}"/>
              </a:ext>
            </a:extLst>
          </p:cNvPr>
          <p:cNvSpPr txBox="1"/>
          <p:nvPr/>
        </p:nvSpPr>
        <p:spPr>
          <a:xfrm>
            <a:off x="7389270" y="1072640"/>
            <a:ext cx="35958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1.</a:t>
            </a:r>
            <a:r>
              <a:rPr lang="zh-CN" altLang="en-US" sz="1400" dirty="0">
                <a:solidFill>
                  <a:schemeClr val="bg1"/>
                </a:solidFill>
              </a:rPr>
              <a:t>界定需要评分的范围，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每一次评分下子都在已有子周围，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以此缩减不必要的评分，加速策略结果得出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94DFF92-CDF1-4FA8-A828-A8B9673A6094}"/>
              </a:ext>
            </a:extLst>
          </p:cNvPr>
          <p:cNvSpPr txBox="1"/>
          <p:nvPr/>
        </p:nvSpPr>
        <p:spPr>
          <a:xfrm>
            <a:off x="7389270" y="2108092"/>
            <a:ext cx="355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2.</a:t>
            </a:r>
            <a:r>
              <a:rPr lang="zh-CN" altLang="en-US" sz="1400" dirty="0">
                <a:solidFill>
                  <a:schemeClr val="bg1"/>
                </a:solidFill>
              </a:rPr>
              <a:t>对每一个黄色的可能下子的位置进行估值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zh-CN" altLang="en-US" sz="1400" dirty="0">
                <a:solidFill>
                  <a:schemeClr val="bg1"/>
                </a:solidFill>
              </a:rPr>
              <a:t>利用“基于局部路”的方法估值</a:t>
            </a:r>
            <a:r>
              <a:rPr lang="en-US" altLang="zh-CN" sz="1400" dirty="0">
                <a:solidFill>
                  <a:schemeClr val="bg1"/>
                </a:solidFill>
              </a:rPr>
              <a:t>)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89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66BAB5-BB9F-4BE3-89D9-40AF5E184B06}"/>
              </a:ext>
            </a:extLst>
          </p:cNvPr>
          <p:cNvCxnSpPr>
            <a:cxnSpLocks/>
          </p:cNvCxnSpPr>
          <p:nvPr/>
        </p:nvCxnSpPr>
        <p:spPr>
          <a:xfrm>
            <a:off x="1625315" y="1071730"/>
            <a:ext cx="0" cy="518937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BA573564-C541-42B2-A792-6907E92732E7}"/>
              </a:ext>
            </a:extLst>
          </p:cNvPr>
          <p:cNvCxnSpPr>
            <a:cxnSpLocks/>
          </p:cNvCxnSpPr>
          <p:nvPr/>
        </p:nvCxnSpPr>
        <p:spPr>
          <a:xfrm>
            <a:off x="1604922" y="1048335"/>
            <a:ext cx="5426406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DE8D3E2-7107-4889-B7CF-DBBE56455CF0}"/>
              </a:ext>
            </a:extLst>
          </p:cNvPr>
          <p:cNvSpPr txBox="1"/>
          <p:nvPr/>
        </p:nvSpPr>
        <p:spPr>
          <a:xfrm>
            <a:off x="1280824" y="70720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(0,0)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DE092A-63E8-41A1-857D-264A5F612340}"/>
              </a:ext>
            </a:extLst>
          </p:cNvPr>
          <p:cNvSpPr txBox="1"/>
          <p:nvPr/>
        </p:nvSpPr>
        <p:spPr>
          <a:xfrm>
            <a:off x="1456352" y="622112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DAA4B51D-60C1-4C64-B389-E32B66B46EB0}"/>
              </a:ext>
            </a:extLst>
          </p:cNvPr>
          <p:cNvSpPr txBox="1"/>
          <p:nvPr/>
        </p:nvSpPr>
        <p:spPr>
          <a:xfrm>
            <a:off x="7064758" y="8870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EC06531-AF28-4149-8F8D-37059D60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01" y="1309032"/>
            <a:ext cx="4865030" cy="4889416"/>
          </a:xfrm>
          <a:prstGeom prst="rect">
            <a:avLst/>
          </a:prstGeom>
        </p:spPr>
      </p:pic>
      <p:sp>
        <p:nvSpPr>
          <p:cNvPr id="517" name="椭圆 516">
            <a:extLst>
              <a:ext uri="{FF2B5EF4-FFF2-40B4-BE49-F238E27FC236}">
                <a16:creationId xmlns:a16="http://schemas.microsoft.com/office/drawing/2014/main" id="{A44FC4A9-1750-49DC-A4D3-CD68FBBDFBB5}"/>
              </a:ext>
            </a:extLst>
          </p:cNvPr>
          <p:cNvSpPr/>
          <p:nvPr/>
        </p:nvSpPr>
        <p:spPr>
          <a:xfrm flipV="1">
            <a:off x="5085864" y="3680277"/>
            <a:ext cx="172722" cy="172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022E30-3776-4F63-937C-37B0E3902248}"/>
              </a:ext>
            </a:extLst>
          </p:cNvPr>
          <p:cNvGrpSpPr/>
          <p:nvPr/>
        </p:nvGrpSpPr>
        <p:grpSpPr>
          <a:xfrm>
            <a:off x="1367301" y="150615"/>
            <a:ext cx="2120497" cy="523220"/>
            <a:chOff x="3076388" y="4332666"/>
            <a:chExt cx="2120497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D1F6E39-585B-4D55-A042-76D91EAA753B}"/>
                </a:ext>
              </a:extLst>
            </p:cNvPr>
            <p:cNvSpPr/>
            <p:nvPr/>
          </p:nvSpPr>
          <p:spPr>
            <a:xfrm flipV="1">
              <a:off x="3076388" y="4449593"/>
              <a:ext cx="289367" cy="289367"/>
            </a:xfrm>
            <a:prstGeom prst="ellipse">
              <a:avLst/>
            </a:prstGeom>
            <a:solidFill>
              <a:srgbClr val="00F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3C2C0-7479-4A15-A286-42FCE0D8DB09}"/>
                </a:ext>
              </a:extLst>
            </p:cNvPr>
            <p:cNvSpPr txBox="1"/>
            <p:nvPr/>
          </p:nvSpPr>
          <p:spPr>
            <a:xfrm>
              <a:off x="3575928" y="433266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11F6F4"/>
                  </a:solidFill>
                  <a:latin typeface="Segoe UI Symbol" panose="020B0502040204020203" pitchFamily="34" charset="0"/>
                </a:rPr>
                <a:t>基本算法</a:t>
              </a: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3988270E-DBB6-454A-842B-BF8C8BD07F7B}"/>
              </a:ext>
            </a:extLst>
          </p:cNvPr>
          <p:cNvSpPr/>
          <p:nvPr/>
        </p:nvSpPr>
        <p:spPr>
          <a:xfrm flipV="1">
            <a:off x="4843799" y="2896286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1D8A1E2-BA23-45EF-B62A-84337287E9F0}"/>
              </a:ext>
            </a:extLst>
          </p:cNvPr>
          <p:cNvSpPr/>
          <p:nvPr/>
        </p:nvSpPr>
        <p:spPr>
          <a:xfrm flipV="1">
            <a:off x="5105927" y="3419579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0FB760D-8C04-4149-9574-40987F344122}"/>
              </a:ext>
            </a:extLst>
          </p:cNvPr>
          <p:cNvSpPr/>
          <p:nvPr/>
        </p:nvSpPr>
        <p:spPr>
          <a:xfrm flipV="1">
            <a:off x="5368055" y="3146622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05FEF41-0331-4BB9-8AF1-B8A7D8F1491E}"/>
              </a:ext>
            </a:extLst>
          </p:cNvPr>
          <p:cNvSpPr/>
          <p:nvPr/>
        </p:nvSpPr>
        <p:spPr>
          <a:xfrm flipV="1">
            <a:off x="5368055" y="3926910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3BCDBF-27A6-4E11-A280-BB1EE89779FC}"/>
              </a:ext>
            </a:extLst>
          </p:cNvPr>
          <p:cNvSpPr/>
          <p:nvPr/>
        </p:nvSpPr>
        <p:spPr>
          <a:xfrm flipV="1">
            <a:off x="484379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C0FDEF-FE21-45AD-9878-491A9C45D7F5}"/>
              </a:ext>
            </a:extLst>
          </p:cNvPr>
          <p:cNvSpPr/>
          <p:nvPr/>
        </p:nvSpPr>
        <p:spPr>
          <a:xfrm flipV="1">
            <a:off x="434255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0567CA3-01AB-41D7-A2AA-1CCC1FA5EFA4}"/>
              </a:ext>
            </a:extLst>
          </p:cNvPr>
          <p:cNvSpPr/>
          <p:nvPr/>
        </p:nvSpPr>
        <p:spPr>
          <a:xfrm flipV="1">
            <a:off x="4333155" y="3419579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9CAC01D-C97D-49B7-8790-8461E727F939}"/>
              </a:ext>
            </a:extLst>
          </p:cNvPr>
          <p:cNvSpPr/>
          <p:nvPr/>
        </p:nvSpPr>
        <p:spPr>
          <a:xfrm flipV="1">
            <a:off x="3567045" y="364644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CF353E-F403-49FB-9AB4-C8EC39174739}"/>
              </a:ext>
            </a:extLst>
          </p:cNvPr>
          <p:cNvSpPr/>
          <p:nvPr/>
        </p:nvSpPr>
        <p:spPr>
          <a:xfrm flipV="1">
            <a:off x="3302229" y="392782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0F74202-AA6E-4F13-ABD7-DD5623AD2918}"/>
              </a:ext>
            </a:extLst>
          </p:cNvPr>
          <p:cNvSpPr/>
          <p:nvPr/>
        </p:nvSpPr>
        <p:spPr>
          <a:xfrm flipV="1">
            <a:off x="3075730" y="4158560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B71487D-D01C-4024-96EA-0E712FA0F81F}"/>
              </a:ext>
            </a:extLst>
          </p:cNvPr>
          <p:cNvSpPr/>
          <p:nvPr/>
        </p:nvSpPr>
        <p:spPr>
          <a:xfrm flipV="1">
            <a:off x="3837729" y="4455738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295343A-CEA8-45F9-BE20-FB5B836A6977}"/>
              </a:ext>
            </a:extLst>
          </p:cNvPr>
          <p:cNvSpPr/>
          <p:nvPr/>
        </p:nvSpPr>
        <p:spPr>
          <a:xfrm flipV="1">
            <a:off x="3837729" y="4707126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8AE8450-543B-4F7D-A732-F540AA8E018B}"/>
              </a:ext>
            </a:extLst>
          </p:cNvPr>
          <p:cNvSpPr/>
          <p:nvPr/>
        </p:nvSpPr>
        <p:spPr>
          <a:xfrm>
            <a:off x="5056164" y="363051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CDBD60-8F2F-4909-A7B7-D7B5F9DB8267}"/>
              </a:ext>
            </a:extLst>
          </p:cNvPr>
          <p:cNvSpPr txBox="1"/>
          <p:nvPr/>
        </p:nvSpPr>
        <p:spPr>
          <a:xfrm>
            <a:off x="5065314" y="146402"/>
            <a:ext cx="50706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“基于局部路”的搜索方法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-</a:t>
            </a:r>
            <a:r>
              <a:rPr lang="zh-CN" altLang="en-US" sz="1400" dirty="0">
                <a:solidFill>
                  <a:schemeClr val="bg1"/>
                </a:solidFill>
              </a:rPr>
              <a:t>参考自</a:t>
            </a:r>
            <a:r>
              <a:rPr lang="en-US" altLang="zh-CN" sz="1400" dirty="0">
                <a:solidFill>
                  <a:schemeClr val="bg1"/>
                </a:solidFill>
              </a:rPr>
              <a:t>《</a:t>
            </a:r>
            <a:r>
              <a:rPr lang="zh-CN" altLang="en-US" sz="1400" dirty="0">
                <a:solidFill>
                  <a:schemeClr val="bg1"/>
                </a:solidFill>
              </a:rPr>
              <a:t>六子棋中基于局部“路”扫描方式的博弈树生成算法</a:t>
            </a:r>
            <a:r>
              <a:rPr lang="en-US" altLang="zh-CN" sz="1400" dirty="0">
                <a:solidFill>
                  <a:schemeClr val="bg1"/>
                </a:solidFill>
              </a:rPr>
              <a:t>》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400" dirty="0">
                <a:solidFill>
                  <a:schemeClr val="bg1"/>
                </a:solidFill>
              </a:rPr>
              <a:t>作者：李学俊，王小龙，吴蕾，刘慧婷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F31F577-8DE6-4444-880E-E0ACA3BA17E6}"/>
              </a:ext>
            </a:extLst>
          </p:cNvPr>
          <p:cNvSpPr/>
          <p:nvPr/>
        </p:nvSpPr>
        <p:spPr>
          <a:xfrm>
            <a:off x="4794036" y="363051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71B3E3F-A5FA-427E-BD0A-1AFAA4827FA3}"/>
              </a:ext>
            </a:extLst>
          </p:cNvPr>
          <p:cNvSpPr/>
          <p:nvPr/>
        </p:nvSpPr>
        <p:spPr>
          <a:xfrm>
            <a:off x="4533652" y="363051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FA8A8D7-9188-4A4C-9589-B075110B025D}"/>
              </a:ext>
            </a:extLst>
          </p:cNvPr>
          <p:cNvSpPr/>
          <p:nvPr/>
        </p:nvSpPr>
        <p:spPr>
          <a:xfrm>
            <a:off x="4283391" y="36198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78FCF9B-940E-4D5B-B14F-0E9015751B1E}"/>
              </a:ext>
            </a:extLst>
          </p:cNvPr>
          <p:cNvSpPr/>
          <p:nvPr/>
        </p:nvSpPr>
        <p:spPr>
          <a:xfrm>
            <a:off x="4023007" y="363051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2783579-0A8B-42DF-8C5B-BD8FE4E12450}"/>
              </a:ext>
            </a:extLst>
          </p:cNvPr>
          <p:cNvSpPr/>
          <p:nvPr/>
        </p:nvSpPr>
        <p:spPr>
          <a:xfrm>
            <a:off x="3785581" y="36219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B7DCF4F-1926-4129-BF17-76B3E18DE7F8}"/>
              </a:ext>
            </a:extLst>
          </p:cNvPr>
          <p:cNvSpPr/>
          <p:nvPr/>
        </p:nvSpPr>
        <p:spPr>
          <a:xfrm>
            <a:off x="5307367" y="36198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801A8DE-99E8-4435-8593-6CB1477A16F0}"/>
              </a:ext>
            </a:extLst>
          </p:cNvPr>
          <p:cNvSpPr/>
          <p:nvPr/>
        </p:nvSpPr>
        <p:spPr>
          <a:xfrm>
            <a:off x="5562338" y="36198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69616EE-44E7-4F35-89E3-C38BE03D663D}"/>
              </a:ext>
            </a:extLst>
          </p:cNvPr>
          <p:cNvSpPr/>
          <p:nvPr/>
        </p:nvSpPr>
        <p:spPr>
          <a:xfrm>
            <a:off x="5816088" y="36198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BC94B63-3A97-43F8-B8BE-0445AD2B1B48}"/>
              </a:ext>
            </a:extLst>
          </p:cNvPr>
          <p:cNvSpPr/>
          <p:nvPr/>
        </p:nvSpPr>
        <p:spPr>
          <a:xfrm>
            <a:off x="6080140" y="36198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E849B73-48A6-45C6-8269-20E1D83B349D}"/>
              </a:ext>
            </a:extLst>
          </p:cNvPr>
          <p:cNvSpPr/>
          <p:nvPr/>
        </p:nvSpPr>
        <p:spPr>
          <a:xfrm>
            <a:off x="6331262" y="36198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3AF491B-D4BF-4E5D-97D5-60B782ED9D4C}"/>
              </a:ext>
            </a:extLst>
          </p:cNvPr>
          <p:cNvSpPr/>
          <p:nvPr/>
        </p:nvSpPr>
        <p:spPr>
          <a:xfrm>
            <a:off x="5049664" y="387840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12C989C-4AF7-43D5-AC00-66AD4B3D9265}"/>
              </a:ext>
            </a:extLst>
          </p:cNvPr>
          <p:cNvSpPr/>
          <p:nvPr/>
        </p:nvSpPr>
        <p:spPr>
          <a:xfrm>
            <a:off x="5055284" y="414056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09A608-2F1C-42B8-BA0A-1B04775E83E5}"/>
              </a:ext>
            </a:extLst>
          </p:cNvPr>
          <p:cNvSpPr/>
          <p:nvPr/>
        </p:nvSpPr>
        <p:spPr>
          <a:xfrm>
            <a:off x="5049664" y="439543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6F4BCC9-2926-4171-A024-131C06BB0EB8}"/>
              </a:ext>
            </a:extLst>
          </p:cNvPr>
          <p:cNvSpPr/>
          <p:nvPr/>
        </p:nvSpPr>
        <p:spPr>
          <a:xfrm>
            <a:off x="5055284" y="466317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763DC82-F95C-4453-A813-EF01F479E9D8}"/>
              </a:ext>
            </a:extLst>
          </p:cNvPr>
          <p:cNvSpPr/>
          <p:nvPr/>
        </p:nvSpPr>
        <p:spPr>
          <a:xfrm>
            <a:off x="5056164" y="491246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2D294A-724D-424D-8496-C108FA100217}"/>
              </a:ext>
            </a:extLst>
          </p:cNvPr>
          <p:cNvSpPr/>
          <p:nvPr/>
        </p:nvSpPr>
        <p:spPr>
          <a:xfrm>
            <a:off x="5051103" y="337419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71D2EED-5B8D-4B2C-8C1E-F4CB65778469}"/>
              </a:ext>
            </a:extLst>
          </p:cNvPr>
          <p:cNvSpPr/>
          <p:nvPr/>
        </p:nvSpPr>
        <p:spPr>
          <a:xfrm>
            <a:off x="5038951" y="310441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8585206F-9D35-4731-AE5B-5E59F5184D19}"/>
              </a:ext>
            </a:extLst>
          </p:cNvPr>
          <p:cNvSpPr/>
          <p:nvPr/>
        </p:nvSpPr>
        <p:spPr>
          <a:xfrm>
            <a:off x="5034366" y="28321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9E1146B-8910-44B5-B106-0BCB3828E518}"/>
              </a:ext>
            </a:extLst>
          </p:cNvPr>
          <p:cNvSpPr/>
          <p:nvPr/>
        </p:nvSpPr>
        <p:spPr>
          <a:xfrm>
            <a:off x="5029818" y="256713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CF2C29C-B1CB-4749-B831-F0E27FAB819D}"/>
              </a:ext>
            </a:extLst>
          </p:cNvPr>
          <p:cNvSpPr/>
          <p:nvPr/>
        </p:nvSpPr>
        <p:spPr>
          <a:xfrm>
            <a:off x="5029818" y="233678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DAEE827-396E-40AA-8568-D38A07A8B2AD}"/>
              </a:ext>
            </a:extLst>
          </p:cNvPr>
          <p:cNvSpPr/>
          <p:nvPr/>
        </p:nvSpPr>
        <p:spPr>
          <a:xfrm>
            <a:off x="5045112" y="206936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D6731EF-8961-429C-8B33-8536D4B59803}"/>
              </a:ext>
            </a:extLst>
          </p:cNvPr>
          <p:cNvSpPr/>
          <p:nvPr/>
        </p:nvSpPr>
        <p:spPr>
          <a:xfrm>
            <a:off x="5305292" y="38733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A4293A1-EC15-4564-82ED-D4F3D57C1235}"/>
              </a:ext>
            </a:extLst>
          </p:cNvPr>
          <p:cNvSpPr/>
          <p:nvPr/>
        </p:nvSpPr>
        <p:spPr>
          <a:xfrm>
            <a:off x="5571498" y="411619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AF4EAAE-8F22-46FC-8F21-1CB4B002AECF}"/>
              </a:ext>
            </a:extLst>
          </p:cNvPr>
          <p:cNvSpPr/>
          <p:nvPr/>
        </p:nvSpPr>
        <p:spPr>
          <a:xfrm>
            <a:off x="5821129" y="44128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B6BEAF7-4914-4879-865E-8716B3A2BA05}"/>
              </a:ext>
            </a:extLst>
          </p:cNvPr>
          <p:cNvSpPr/>
          <p:nvPr/>
        </p:nvSpPr>
        <p:spPr>
          <a:xfrm>
            <a:off x="6059013" y="466324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C8FE1DF-EDA9-4E23-A0F9-4D5F532A4698}"/>
              </a:ext>
            </a:extLst>
          </p:cNvPr>
          <p:cNvSpPr/>
          <p:nvPr/>
        </p:nvSpPr>
        <p:spPr>
          <a:xfrm>
            <a:off x="6325333" y="492394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E0B0977-E22C-48BC-8705-49F0ABB7C60B}"/>
              </a:ext>
            </a:extLst>
          </p:cNvPr>
          <p:cNvSpPr/>
          <p:nvPr/>
        </p:nvSpPr>
        <p:spPr>
          <a:xfrm>
            <a:off x="4777415" y="387774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584CC2D-FE67-4A00-ADE8-151C505512FC}"/>
              </a:ext>
            </a:extLst>
          </p:cNvPr>
          <p:cNvSpPr/>
          <p:nvPr/>
        </p:nvSpPr>
        <p:spPr>
          <a:xfrm>
            <a:off x="4538868" y="414266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33EB632-1587-4D52-8D14-9C18034726C9}"/>
              </a:ext>
            </a:extLst>
          </p:cNvPr>
          <p:cNvSpPr/>
          <p:nvPr/>
        </p:nvSpPr>
        <p:spPr>
          <a:xfrm>
            <a:off x="4274036" y="440335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DEFC4C0-D9B5-434C-8093-1C1BDCDE5EEB}"/>
              </a:ext>
            </a:extLst>
          </p:cNvPr>
          <p:cNvSpPr/>
          <p:nvPr/>
        </p:nvSpPr>
        <p:spPr>
          <a:xfrm>
            <a:off x="4036152" y="464386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8A40921-CF9F-4EFC-9118-884DD9F88833}"/>
              </a:ext>
            </a:extLst>
          </p:cNvPr>
          <p:cNvSpPr/>
          <p:nvPr/>
        </p:nvSpPr>
        <p:spPr>
          <a:xfrm>
            <a:off x="3779011" y="491682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09FB549-3190-479F-9C12-49EA07FF0FC5}"/>
              </a:ext>
            </a:extLst>
          </p:cNvPr>
          <p:cNvSpPr/>
          <p:nvPr/>
        </p:nvSpPr>
        <p:spPr>
          <a:xfrm>
            <a:off x="5307056" y="335012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C3C9669-962F-4EA3-BAAF-33A2B40F969D}"/>
              </a:ext>
            </a:extLst>
          </p:cNvPr>
          <p:cNvSpPr/>
          <p:nvPr/>
        </p:nvSpPr>
        <p:spPr>
          <a:xfrm>
            <a:off x="5575190" y="310474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3D3C1AC-311C-4A3B-94D6-45ED38C197A2}"/>
              </a:ext>
            </a:extLst>
          </p:cNvPr>
          <p:cNvSpPr/>
          <p:nvPr/>
        </p:nvSpPr>
        <p:spPr>
          <a:xfrm>
            <a:off x="5792596" y="283607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C48E669D-6A23-47C0-BEE6-0B77A41D5AB1}"/>
              </a:ext>
            </a:extLst>
          </p:cNvPr>
          <p:cNvSpPr/>
          <p:nvPr/>
        </p:nvSpPr>
        <p:spPr>
          <a:xfrm>
            <a:off x="6059012" y="260903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A3532D5-752D-42A6-AFE5-828E2709C1E6}"/>
              </a:ext>
            </a:extLst>
          </p:cNvPr>
          <p:cNvSpPr/>
          <p:nvPr/>
        </p:nvSpPr>
        <p:spPr>
          <a:xfrm>
            <a:off x="6331261" y="233385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2E5906C-FDCD-42AF-8B12-EFE269B3514D}"/>
              </a:ext>
            </a:extLst>
          </p:cNvPr>
          <p:cNvSpPr/>
          <p:nvPr/>
        </p:nvSpPr>
        <p:spPr>
          <a:xfrm>
            <a:off x="6567918" y="207046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D49C6B9-3C58-4DAD-9146-48D8F1509533}"/>
              </a:ext>
            </a:extLst>
          </p:cNvPr>
          <p:cNvSpPr/>
          <p:nvPr/>
        </p:nvSpPr>
        <p:spPr>
          <a:xfrm>
            <a:off x="4794034" y="336242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BD2B6CA-50A1-49A0-AB41-0C734F114073}"/>
              </a:ext>
            </a:extLst>
          </p:cNvPr>
          <p:cNvSpPr/>
          <p:nvPr/>
        </p:nvSpPr>
        <p:spPr>
          <a:xfrm>
            <a:off x="4538713" y="309195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5DDD326-869A-4153-BC55-58786A83F7D5}"/>
              </a:ext>
            </a:extLst>
          </p:cNvPr>
          <p:cNvSpPr/>
          <p:nvPr/>
        </p:nvSpPr>
        <p:spPr>
          <a:xfrm>
            <a:off x="4276137" y="282807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070FCA0-3377-4097-9D89-4248782B0499}"/>
              </a:ext>
            </a:extLst>
          </p:cNvPr>
          <p:cNvSpPr/>
          <p:nvPr/>
        </p:nvSpPr>
        <p:spPr>
          <a:xfrm>
            <a:off x="4031310" y="258248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34C90FC4-C531-44E8-910B-7DE00A0D3469}"/>
              </a:ext>
            </a:extLst>
          </p:cNvPr>
          <p:cNvSpPr/>
          <p:nvPr/>
        </p:nvSpPr>
        <p:spPr>
          <a:xfrm>
            <a:off x="3794653" y="234161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6BEACA-7FBC-440C-B627-0024BD63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066" y="2921164"/>
            <a:ext cx="2411122" cy="27572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77EBB8-480D-4447-AD43-8F8512128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940" y="2921164"/>
            <a:ext cx="2562450" cy="3942722"/>
          </a:xfrm>
          <a:prstGeom prst="rect">
            <a:avLst/>
          </a:prstGeom>
        </p:spPr>
      </p:pic>
      <p:sp>
        <p:nvSpPr>
          <p:cNvPr id="164" name="椭圆 163">
            <a:extLst>
              <a:ext uri="{FF2B5EF4-FFF2-40B4-BE49-F238E27FC236}">
                <a16:creationId xmlns:a16="http://schemas.microsoft.com/office/drawing/2014/main" id="{41059A10-00B6-41DA-83C8-EF9D40683EB0}"/>
              </a:ext>
            </a:extLst>
          </p:cNvPr>
          <p:cNvSpPr/>
          <p:nvPr/>
        </p:nvSpPr>
        <p:spPr>
          <a:xfrm flipV="1">
            <a:off x="3816981" y="314662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3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66BAB5-BB9F-4BE3-89D9-40AF5E184B06}"/>
              </a:ext>
            </a:extLst>
          </p:cNvPr>
          <p:cNvCxnSpPr>
            <a:cxnSpLocks/>
          </p:cNvCxnSpPr>
          <p:nvPr/>
        </p:nvCxnSpPr>
        <p:spPr>
          <a:xfrm>
            <a:off x="1625315" y="1071730"/>
            <a:ext cx="0" cy="518937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BA573564-C541-42B2-A792-6907E92732E7}"/>
              </a:ext>
            </a:extLst>
          </p:cNvPr>
          <p:cNvCxnSpPr>
            <a:cxnSpLocks/>
          </p:cNvCxnSpPr>
          <p:nvPr/>
        </p:nvCxnSpPr>
        <p:spPr>
          <a:xfrm>
            <a:off x="1604922" y="1048335"/>
            <a:ext cx="5426406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DE8D3E2-7107-4889-B7CF-DBBE56455CF0}"/>
              </a:ext>
            </a:extLst>
          </p:cNvPr>
          <p:cNvSpPr txBox="1"/>
          <p:nvPr/>
        </p:nvSpPr>
        <p:spPr>
          <a:xfrm>
            <a:off x="1280824" y="70720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(0,0)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DE092A-63E8-41A1-857D-264A5F612340}"/>
              </a:ext>
            </a:extLst>
          </p:cNvPr>
          <p:cNvSpPr txBox="1"/>
          <p:nvPr/>
        </p:nvSpPr>
        <p:spPr>
          <a:xfrm>
            <a:off x="1456352" y="622112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DAA4B51D-60C1-4C64-B389-E32B66B46EB0}"/>
              </a:ext>
            </a:extLst>
          </p:cNvPr>
          <p:cNvSpPr txBox="1"/>
          <p:nvPr/>
        </p:nvSpPr>
        <p:spPr>
          <a:xfrm>
            <a:off x="7021787" y="8507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EC06531-AF28-4149-8F8D-37059D60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01" y="1309032"/>
            <a:ext cx="4865030" cy="4889416"/>
          </a:xfrm>
          <a:prstGeom prst="rect">
            <a:avLst/>
          </a:prstGeom>
        </p:spPr>
      </p:pic>
      <p:sp>
        <p:nvSpPr>
          <p:cNvPr id="517" name="椭圆 516">
            <a:extLst>
              <a:ext uri="{FF2B5EF4-FFF2-40B4-BE49-F238E27FC236}">
                <a16:creationId xmlns:a16="http://schemas.microsoft.com/office/drawing/2014/main" id="{A44FC4A9-1750-49DC-A4D3-CD68FBBDFBB5}"/>
              </a:ext>
            </a:extLst>
          </p:cNvPr>
          <p:cNvSpPr/>
          <p:nvPr/>
        </p:nvSpPr>
        <p:spPr>
          <a:xfrm flipV="1">
            <a:off x="4329045" y="341958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022E30-3776-4F63-937C-37B0E3902248}"/>
              </a:ext>
            </a:extLst>
          </p:cNvPr>
          <p:cNvGrpSpPr/>
          <p:nvPr/>
        </p:nvGrpSpPr>
        <p:grpSpPr>
          <a:xfrm>
            <a:off x="1367301" y="150615"/>
            <a:ext cx="2120497" cy="523220"/>
            <a:chOff x="3076388" y="4332666"/>
            <a:chExt cx="2120497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D1F6E39-585B-4D55-A042-76D91EAA753B}"/>
                </a:ext>
              </a:extLst>
            </p:cNvPr>
            <p:cNvSpPr/>
            <p:nvPr/>
          </p:nvSpPr>
          <p:spPr>
            <a:xfrm flipV="1">
              <a:off x="3076388" y="4449593"/>
              <a:ext cx="289367" cy="289367"/>
            </a:xfrm>
            <a:prstGeom prst="ellipse">
              <a:avLst/>
            </a:prstGeom>
            <a:solidFill>
              <a:srgbClr val="00F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3C2C0-7479-4A15-A286-42FCE0D8DB09}"/>
                </a:ext>
              </a:extLst>
            </p:cNvPr>
            <p:cNvSpPr txBox="1"/>
            <p:nvPr/>
          </p:nvSpPr>
          <p:spPr>
            <a:xfrm>
              <a:off x="3575928" y="433266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11F6F4"/>
                  </a:solidFill>
                  <a:latin typeface="Segoe UI Symbol" panose="020B0502040204020203" pitchFamily="34" charset="0"/>
                </a:rPr>
                <a:t>基本算法</a:t>
              </a: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3988270E-DBB6-454A-842B-BF8C8BD07F7B}"/>
              </a:ext>
            </a:extLst>
          </p:cNvPr>
          <p:cNvSpPr/>
          <p:nvPr/>
        </p:nvSpPr>
        <p:spPr>
          <a:xfrm flipV="1">
            <a:off x="4843799" y="2896286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1D8A1E2-BA23-45EF-B62A-84337287E9F0}"/>
              </a:ext>
            </a:extLst>
          </p:cNvPr>
          <p:cNvSpPr/>
          <p:nvPr/>
        </p:nvSpPr>
        <p:spPr>
          <a:xfrm flipV="1">
            <a:off x="5105927" y="3419579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0FB760D-8C04-4149-9574-40987F344122}"/>
              </a:ext>
            </a:extLst>
          </p:cNvPr>
          <p:cNvSpPr/>
          <p:nvPr/>
        </p:nvSpPr>
        <p:spPr>
          <a:xfrm flipV="1">
            <a:off x="5368055" y="3146622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05FEF41-0331-4BB9-8AF1-B8A7D8F1491E}"/>
              </a:ext>
            </a:extLst>
          </p:cNvPr>
          <p:cNvSpPr/>
          <p:nvPr/>
        </p:nvSpPr>
        <p:spPr>
          <a:xfrm flipV="1">
            <a:off x="5368055" y="3926910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3BCDBF-27A6-4E11-A280-BB1EE89779FC}"/>
              </a:ext>
            </a:extLst>
          </p:cNvPr>
          <p:cNvSpPr/>
          <p:nvPr/>
        </p:nvSpPr>
        <p:spPr>
          <a:xfrm flipV="1">
            <a:off x="484379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C0FDEF-FE21-45AD-9878-491A9C45D7F5}"/>
              </a:ext>
            </a:extLst>
          </p:cNvPr>
          <p:cNvSpPr/>
          <p:nvPr/>
        </p:nvSpPr>
        <p:spPr>
          <a:xfrm flipV="1">
            <a:off x="434255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0567CA3-01AB-41D7-A2AA-1CCC1FA5EFA4}"/>
              </a:ext>
            </a:extLst>
          </p:cNvPr>
          <p:cNvSpPr/>
          <p:nvPr/>
        </p:nvSpPr>
        <p:spPr>
          <a:xfrm flipV="1">
            <a:off x="3816981" y="314662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9CAC01D-C97D-49B7-8790-8461E727F939}"/>
              </a:ext>
            </a:extLst>
          </p:cNvPr>
          <p:cNvSpPr/>
          <p:nvPr/>
        </p:nvSpPr>
        <p:spPr>
          <a:xfrm flipV="1">
            <a:off x="3567045" y="364644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CF353E-F403-49FB-9AB4-C8EC39174739}"/>
              </a:ext>
            </a:extLst>
          </p:cNvPr>
          <p:cNvSpPr/>
          <p:nvPr/>
        </p:nvSpPr>
        <p:spPr>
          <a:xfrm flipV="1">
            <a:off x="3302229" y="392782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0F74202-AA6E-4F13-ABD7-DD5623AD2918}"/>
              </a:ext>
            </a:extLst>
          </p:cNvPr>
          <p:cNvSpPr/>
          <p:nvPr/>
        </p:nvSpPr>
        <p:spPr>
          <a:xfrm flipV="1">
            <a:off x="3075730" y="4158560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B71487D-D01C-4024-96EA-0E712FA0F81F}"/>
              </a:ext>
            </a:extLst>
          </p:cNvPr>
          <p:cNvSpPr/>
          <p:nvPr/>
        </p:nvSpPr>
        <p:spPr>
          <a:xfrm flipV="1">
            <a:off x="3837729" y="4455738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295343A-CEA8-45F9-BE20-FB5B836A6977}"/>
              </a:ext>
            </a:extLst>
          </p:cNvPr>
          <p:cNvSpPr/>
          <p:nvPr/>
        </p:nvSpPr>
        <p:spPr>
          <a:xfrm flipV="1">
            <a:off x="3837729" y="4707126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4156B3-A28E-469B-AB49-092BF6B0D82C}"/>
              </a:ext>
            </a:extLst>
          </p:cNvPr>
          <p:cNvSpPr txBox="1"/>
          <p:nvPr/>
        </p:nvSpPr>
        <p:spPr>
          <a:xfrm>
            <a:off x="7441366" y="1124366"/>
            <a:ext cx="344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评分后建立博弈树，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再对博弈树利用</a:t>
            </a:r>
            <a:r>
              <a:rPr lang="en-US" altLang="zh-CN" dirty="0">
                <a:solidFill>
                  <a:schemeClr val="bg1"/>
                </a:solidFill>
              </a:rPr>
              <a:t>αβ</a:t>
            </a:r>
            <a:r>
              <a:rPr lang="zh-CN" altLang="en-US" dirty="0">
                <a:solidFill>
                  <a:schemeClr val="bg1"/>
                </a:solidFill>
              </a:rPr>
              <a:t>减枝进行回溯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9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66BAB5-BB9F-4BE3-89D9-40AF5E184B06}"/>
              </a:ext>
            </a:extLst>
          </p:cNvPr>
          <p:cNvCxnSpPr>
            <a:cxnSpLocks/>
          </p:cNvCxnSpPr>
          <p:nvPr/>
        </p:nvCxnSpPr>
        <p:spPr>
          <a:xfrm>
            <a:off x="1625315" y="1071730"/>
            <a:ext cx="0" cy="518937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BA573564-C541-42B2-A792-6907E92732E7}"/>
              </a:ext>
            </a:extLst>
          </p:cNvPr>
          <p:cNvCxnSpPr>
            <a:cxnSpLocks/>
          </p:cNvCxnSpPr>
          <p:nvPr/>
        </p:nvCxnSpPr>
        <p:spPr>
          <a:xfrm>
            <a:off x="1604922" y="1048335"/>
            <a:ext cx="5426406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DE8D3E2-7107-4889-B7CF-DBBE56455CF0}"/>
              </a:ext>
            </a:extLst>
          </p:cNvPr>
          <p:cNvSpPr txBox="1"/>
          <p:nvPr/>
        </p:nvSpPr>
        <p:spPr>
          <a:xfrm>
            <a:off x="1280824" y="70720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(0,0)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DE092A-63E8-41A1-857D-264A5F612340}"/>
              </a:ext>
            </a:extLst>
          </p:cNvPr>
          <p:cNvSpPr txBox="1"/>
          <p:nvPr/>
        </p:nvSpPr>
        <p:spPr>
          <a:xfrm>
            <a:off x="1456352" y="622112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DAA4B51D-60C1-4C64-B389-E32B66B46EB0}"/>
              </a:ext>
            </a:extLst>
          </p:cNvPr>
          <p:cNvSpPr txBox="1"/>
          <p:nvPr/>
        </p:nvSpPr>
        <p:spPr>
          <a:xfrm>
            <a:off x="7021787" y="8507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EC06531-AF28-4149-8F8D-37059D60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01" y="1309032"/>
            <a:ext cx="4865030" cy="4889416"/>
          </a:xfrm>
          <a:prstGeom prst="rect">
            <a:avLst/>
          </a:prstGeom>
        </p:spPr>
      </p:pic>
      <p:sp>
        <p:nvSpPr>
          <p:cNvPr id="517" name="椭圆 516">
            <a:extLst>
              <a:ext uri="{FF2B5EF4-FFF2-40B4-BE49-F238E27FC236}">
                <a16:creationId xmlns:a16="http://schemas.microsoft.com/office/drawing/2014/main" id="{A44FC4A9-1750-49DC-A4D3-CD68FBBDFBB5}"/>
              </a:ext>
            </a:extLst>
          </p:cNvPr>
          <p:cNvSpPr/>
          <p:nvPr/>
        </p:nvSpPr>
        <p:spPr>
          <a:xfrm flipV="1">
            <a:off x="4329045" y="341958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022E30-3776-4F63-937C-37B0E3902248}"/>
              </a:ext>
            </a:extLst>
          </p:cNvPr>
          <p:cNvGrpSpPr/>
          <p:nvPr/>
        </p:nvGrpSpPr>
        <p:grpSpPr>
          <a:xfrm>
            <a:off x="1367301" y="150615"/>
            <a:ext cx="2838642" cy="523220"/>
            <a:chOff x="3076388" y="4332666"/>
            <a:chExt cx="2838642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D1F6E39-585B-4D55-A042-76D91EAA753B}"/>
                </a:ext>
              </a:extLst>
            </p:cNvPr>
            <p:cNvSpPr/>
            <p:nvPr/>
          </p:nvSpPr>
          <p:spPr>
            <a:xfrm flipV="1">
              <a:off x="3076388" y="4449593"/>
              <a:ext cx="289367" cy="289367"/>
            </a:xfrm>
            <a:prstGeom prst="ellipse">
              <a:avLst/>
            </a:prstGeom>
            <a:solidFill>
              <a:srgbClr val="00F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3C2C0-7479-4A15-A286-42FCE0D8DB09}"/>
                </a:ext>
              </a:extLst>
            </p:cNvPr>
            <p:cNvSpPr txBox="1"/>
            <p:nvPr/>
          </p:nvSpPr>
          <p:spPr>
            <a:xfrm>
              <a:off x="3575928" y="433266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11F6F4"/>
                  </a:solidFill>
                  <a:latin typeface="Segoe UI Symbol" panose="020B0502040204020203" pitchFamily="34" charset="0"/>
                </a:rPr>
                <a:t>对应用例描述</a:t>
              </a: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3988270E-DBB6-454A-842B-BF8C8BD07F7B}"/>
              </a:ext>
            </a:extLst>
          </p:cNvPr>
          <p:cNvSpPr/>
          <p:nvPr/>
        </p:nvSpPr>
        <p:spPr>
          <a:xfrm flipV="1">
            <a:off x="4843799" y="2896286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1D8A1E2-BA23-45EF-B62A-84337287E9F0}"/>
              </a:ext>
            </a:extLst>
          </p:cNvPr>
          <p:cNvSpPr/>
          <p:nvPr/>
        </p:nvSpPr>
        <p:spPr>
          <a:xfrm flipV="1">
            <a:off x="5105927" y="3419579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0FB760D-8C04-4149-9574-40987F344122}"/>
              </a:ext>
            </a:extLst>
          </p:cNvPr>
          <p:cNvSpPr/>
          <p:nvPr/>
        </p:nvSpPr>
        <p:spPr>
          <a:xfrm flipV="1">
            <a:off x="5368055" y="3146622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05FEF41-0331-4BB9-8AF1-B8A7D8F1491E}"/>
              </a:ext>
            </a:extLst>
          </p:cNvPr>
          <p:cNvSpPr/>
          <p:nvPr/>
        </p:nvSpPr>
        <p:spPr>
          <a:xfrm flipV="1">
            <a:off x="5368055" y="3926910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3BCDBF-27A6-4E11-A280-BB1EE89779FC}"/>
              </a:ext>
            </a:extLst>
          </p:cNvPr>
          <p:cNvSpPr/>
          <p:nvPr/>
        </p:nvSpPr>
        <p:spPr>
          <a:xfrm flipV="1">
            <a:off x="484379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C0FDEF-FE21-45AD-9878-491A9C45D7F5}"/>
              </a:ext>
            </a:extLst>
          </p:cNvPr>
          <p:cNvSpPr/>
          <p:nvPr/>
        </p:nvSpPr>
        <p:spPr>
          <a:xfrm flipV="1">
            <a:off x="434255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0567CA3-01AB-41D7-A2AA-1CCC1FA5EFA4}"/>
              </a:ext>
            </a:extLst>
          </p:cNvPr>
          <p:cNvSpPr/>
          <p:nvPr/>
        </p:nvSpPr>
        <p:spPr>
          <a:xfrm flipV="1">
            <a:off x="3816981" y="314662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9CAC01D-C97D-49B7-8790-8461E727F939}"/>
              </a:ext>
            </a:extLst>
          </p:cNvPr>
          <p:cNvSpPr/>
          <p:nvPr/>
        </p:nvSpPr>
        <p:spPr>
          <a:xfrm flipV="1">
            <a:off x="3567045" y="364644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CF353E-F403-49FB-9AB4-C8EC39174739}"/>
              </a:ext>
            </a:extLst>
          </p:cNvPr>
          <p:cNvSpPr/>
          <p:nvPr/>
        </p:nvSpPr>
        <p:spPr>
          <a:xfrm flipV="1">
            <a:off x="3302229" y="392782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0F74202-AA6E-4F13-ABD7-DD5623AD2918}"/>
              </a:ext>
            </a:extLst>
          </p:cNvPr>
          <p:cNvSpPr/>
          <p:nvPr/>
        </p:nvSpPr>
        <p:spPr>
          <a:xfrm flipV="1">
            <a:off x="3075730" y="4158560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B71487D-D01C-4024-96EA-0E712FA0F81F}"/>
              </a:ext>
            </a:extLst>
          </p:cNvPr>
          <p:cNvSpPr/>
          <p:nvPr/>
        </p:nvSpPr>
        <p:spPr>
          <a:xfrm flipV="1">
            <a:off x="3837729" y="4455738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295343A-CEA8-45F9-BE20-FB5B836A6977}"/>
              </a:ext>
            </a:extLst>
          </p:cNvPr>
          <p:cNvSpPr/>
          <p:nvPr/>
        </p:nvSpPr>
        <p:spPr>
          <a:xfrm flipV="1">
            <a:off x="3837729" y="4707126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3D4550-F924-4EEC-A47C-ACE8EBA11565}"/>
              </a:ext>
            </a:extLst>
          </p:cNvPr>
          <p:cNvSpPr/>
          <p:nvPr/>
        </p:nvSpPr>
        <p:spPr>
          <a:xfrm>
            <a:off x="3526652" y="28484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227952-0ED5-4B55-A63F-903214E2A496}"/>
              </a:ext>
            </a:extLst>
          </p:cNvPr>
          <p:cNvSpPr/>
          <p:nvPr/>
        </p:nvSpPr>
        <p:spPr>
          <a:xfrm>
            <a:off x="3767217" y="28484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881DC7-EEC2-4D16-83C3-65F49588014A}"/>
              </a:ext>
            </a:extLst>
          </p:cNvPr>
          <p:cNvSpPr/>
          <p:nvPr/>
        </p:nvSpPr>
        <p:spPr>
          <a:xfrm>
            <a:off x="4024461" y="28278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4E37B43-7830-4840-B257-E2CB2FE0BD99}"/>
              </a:ext>
            </a:extLst>
          </p:cNvPr>
          <p:cNvSpPr/>
          <p:nvPr/>
        </p:nvSpPr>
        <p:spPr>
          <a:xfrm>
            <a:off x="4024461" y="310005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AF09CBA-392F-4489-9AAE-ED307DCC85EC}"/>
              </a:ext>
            </a:extLst>
          </p:cNvPr>
          <p:cNvSpPr/>
          <p:nvPr/>
        </p:nvSpPr>
        <p:spPr>
          <a:xfrm>
            <a:off x="4024461" y="33589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14E9EF-08B9-491E-AF31-978077A8A573}"/>
              </a:ext>
            </a:extLst>
          </p:cNvPr>
          <p:cNvSpPr/>
          <p:nvPr/>
        </p:nvSpPr>
        <p:spPr>
          <a:xfrm>
            <a:off x="3767217" y="33589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D8C99D6-47BE-4208-ADE9-CD074F0FFA23}"/>
              </a:ext>
            </a:extLst>
          </p:cNvPr>
          <p:cNvSpPr/>
          <p:nvPr/>
        </p:nvSpPr>
        <p:spPr>
          <a:xfrm>
            <a:off x="3523090" y="33589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C71FAFE-F09D-4342-8A48-5B25A4EB5443}"/>
              </a:ext>
            </a:extLst>
          </p:cNvPr>
          <p:cNvSpPr/>
          <p:nvPr/>
        </p:nvSpPr>
        <p:spPr>
          <a:xfrm>
            <a:off x="3494968" y="309246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A42EF52-353C-4CF8-8FC2-5A650F9F43E6}"/>
              </a:ext>
            </a:extLst>
          </p:cNvPr>
          <p:cNvSpPr/>
          <p:nvPr/>
        </p:nvSpPr>
        <p:spPr>
          <a:xfrm>
            <a:off x="3248452" y="363740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2D2C21-985F-4CB5-9285-1B24E797672D}"/>
              </a:ext>
            </a:extLst>
          </p:cNvPr>
          <p:cNvSpPr/>
          <p:nvPr/>
        </p:nvSpPr>
        <p:spPr>
          <a:xfrm>
            <a:off x="3759715" y="363740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8339489-DAF0-4E5D-A2CA-D3676A6D1686}"/>
              </a:ext>
            </a:extLst>
          </p:cNvPr>
          <p:cNvSpPr/>
          <p:nvPr/>
        </p:nvSpPr>
        <p:spPr>
          <a:xfrm>
            <a:off x="3248452" y="338288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7BFFC9C-A1BF-4DA7-9C85-0B4E93B8DD63}"/>
              </a:ext>
            </a:extLst>
          </p:cNvPr>
          <p:cNvSpPr/>
          <p:nvPr/>
        </p:nvSpPr>
        <p:spPr>
          <a:xfrm>
            <a:off x="3512662" y="390387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8613217-2D91-4889-8808-8999C7528A99}"/>
              </a:ext>
            </a:extLst>
          </p:cNvPr>
          <p:cNvSpPr/>
          <p:nvPr/>
        </p:nvSpPr>
        <p:spPr>
          <a:xfrm>
            <a:off x="3759714" y="389378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2556763-8CE2-4112-9AAD-85F7C2D82BE1}"/>
              </a:ext>
            </a:extLst>
          </p:cNvPr>
          <p:cNvSpPr/>
          <p:nvPr/>
        </p:nvSpPr>
        <p:spPr>
          <a:xfrm>
            <a:off x="3277986" y="411870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DBE535-5714-4F7F-A1DE-173CF7F3D261}"/>
              </a:ext>
            </a:extLst>
          </p:cNvPr>
          <p:cNvSpPr/>
          <p:nvPr/>
        </p:nvSpPr>
        <p:spPr>
          <a:xfrm>
            <a:off x="2992269" y="384646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5556712-5759-4C6D-ABE3-A878C33D65CD}"/>
              </a:ext>
            </a:extLst>
          </p:cNvPr>
          <p:cNvSpPr/>
          <p:nvPr/>
        </p:nvSpPr>
        <p:spPr>
          <a:xfrm>
            <a:off x="2983055" y="363740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34AF79-48BD-4533-B244-DCF3F2B7B25B}"/>
              </a:ext>
            </a:extLst>
          </p:cNvPr>
          <p:cNvSpPr/>
          <p:nvPr/>
        </p:nvSpPr>
        <p:spPr>
          <a:xfrm>
            <a:off x="3514489" y="416603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71C2D7A-7A99-4F11-8601-C9A0219E75E1}"/>
              </a:ext>
            </a:extLst>
          </p:cNvPr>
          <p:cNvSpPr/>
          <p:nvPr/>
        </p:nvSpPr>
        <p:spPr>
          <a:xfrm>
            <a:off x="3258227" y="435621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7948B2-EA04-47F1-9E67-D84389A2A074}"/>
              </a:ext>
            </a:extLst>
          </p:cNvPr>
          <p:cNvSpPr/>
          <p:nvPr/>
        </p:nvSpPr>
        <p:spPr>
          <a:xfrm>
            <a:off x="3021724" y="43853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7712260-0FEC-4469-B70C-57CAC7127879}"/>
              </a:ext>
            </a:extLst>
          </p:cNvPr>
          <p:cNvSpPr/>
          <p:nvPr/>
        </p:nvSpPr>
        <p:spPr>
          <a:xfrm>
            <a:off x="2759355" y="43853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3ADF59E-D9A8-49DF-B31F-2138E3FEE0B0}"/>
              </a:ext>
            </a:extLst>
          </p:cNvPr>
          <p:cNvSpPr/>
          <p:nvPr/>
        </p:nvSpPr>
        <p:spPr>
          <a:xfrm>
            <a:off x="2738926" y="411589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8446F50-0D1C-4FBE-9548-518DD8B935E4}"/>
              </a:ext>
            </a:extLst>
          </p:cNvPr>
          <p:cNvSpPr/>
          <p:nvPr/>
        </p:nvSpPr>
        <p:spPr>
          <a:xfrm>
            <a:off x="2738925" y="385164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5FA7A70-898B-4BF7-B087-0DE7F7AA0F7F}"/>
              </a:ext>
            </a:extLst>
          </p:cNvPr>
          <p:cNvSpPr/>
          <p:nvPr/>
        </p:nvSpPr>
        <p:spPr>
          <a:xfrm>
            <a:off x="3524710" y="438086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0F86CE-DB3C-4E2B-B843-915CDA079618}"/>
              </a:ext>
            </a:extLst>
          </p:cNvPr>
          <p:cNvSpPr/>
          <p:nvPr/>
        </p:nvSpPr>
        <p:spPr>
          <a:xfrm>
            <a:off x="3781483" y="412643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40A8E6-98D0-486E-B01F-0AA259F065CE}"/>
              </a:ext>
            </a:extLst>
          </p:cNvPr>
          <p:cNvSpPr/>
          <p:nvPr/>
        </p:nvSpPr>
        <p:spPr>
          <a:xfrm>
            <a:off x="4035918" y="412643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9D3316C-28B2-46BB-9973-5FCC11F85CCB}"/>
              </a:ext>
            </a:extLst>
          </p:cNvPr>
          <p:cNvSpPr/>
          <p:nvPr/>
        </p:nvSpPr>
        <p:spPr>
          <a:xfrm>
            <a:off x="4037376" y="438086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C336ABB-12AB-4B51-9B28-89920DEDB9A9}"/>
              </a:ext>
            </a:extLst>
          </p:cNvPr>
          <p:cNvSpPr/>
          <p:nvPr/>
        </p:nvSpPr>
        <p:spPr>
          <a:xfrm>
            <a:off x="4008256" y="46352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4A0371A-C701-4869-B41E-A8B90C32DA26}"/>
              </a:ext>
            </a:extLst>
          </p:cNvPr>
          <p:cNvSpPr/>
          <p:nvPr/>
        </p:nvSpPr>
        <p:spPr>
          <a:xfrm>
            <a:off x="4019628" y="489019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10AE4B2-881C-48DD-BFD2-12D09A3F1FD6}"/>
              </a:ext>
            </a:extLst>
          </p:cNvPr>
          <p:cNvSpPr/>
          <p:nvPr/>
        </p:nvSpPr>
        <p:spPr>
          <a:xfrm>
            <a:off x="3772216" y="487984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71F3705-5C70-4D98-AA9D-6782D9AA1F3B}"/>
              </a:ext>
            </a:extLst>
          </p:cNvPr>
          <p:cNvSpPr/>
          <p:nvPr/>
        </p:nvSpPr>
        <p:spPr>
          <a:xfrm>
            <a:off x="3538808" y="487984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356230B-D0E4-471C-B2B8-B6F334EB69AC}"/>
              </a:ext>
            </a:extLst>
          </p:cNvPr>
          <p:cNvSpPr/>
          <p:nvPr/>
        </p:nvSpPr>
        <p:spPr>
          <a:xfrm>
            <a:off x="3538808" y="463433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9BA16B5-DDEF-4144-A31E-9A4B8B1CDA73}"/>
              </a:ext>
            </a:extLst>
          </p:cNvPr>
          <p:cNvSpPr/>
          <p:nvPr/>
        </p:nvSpPr>
        <p:spPr>
          <a:xfrm>
            <a:off x="4310164" y="385164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1030D83-42E6-44CD-9E75-76CEA63865E7}"/>
              </a:ext>
            </a:extLst>
          </p:cNvPr>
          <p:cNvSpPr/>
          <p:nvPr/>
        </p:nvSpPr>
        <p:spPr>
          <a:xfrm>
            <a:off x="4024461" y="386184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EFB4306-3C7D-4CF3-8835-67FAD9C81620}"/>
              </a:ext>
            </a:extLst>
          </p:cNvPr>
          <p:cNvSpPr/>
          <p:nvPr/>
        </p:nvSpPr>
        <p:spPr>
          <a:xfrm>
            <a:off x="4535669" y="386184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E14C93A-1A05-47AB-916E-90BDFEE8D33F}"/>
              </a:ext>
            </a:extLst>
          </p:cNvPr>
          <p:cNvSpPr/>
          <p:nvPr/>
        </p:nvSpPr>
        <p:spPr>
          <a:xfrm>
            <a:off x="4515283" y="412643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5DB3490-F9C1-4E64-A7BB-418D753AC9E3}"/>
              </a:ext>
            </a:extLst>
          </p:cNvPr>
          <p:cNvSpPr/>
          <p:nvPr/>
        </p:nvSpPr>
        <p:spPr>
          <a:xfrm>
            <a:off x="4515283" y="440122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829ED2A-365D-416B-B92F-02E03E798468}"/>
              </a:ext>
            </a:extLst>
          </p:cNvPr>
          <p:cNvSpPr/>
          <p:nvPr/>
        </p:nvSpPr>
        <p:spPr>
          <a:xfrm>
            <a:off x="4290476" y="440122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6CE5433-4448-45CB-9BC8-EFA8594C524C}"/>
              </a:ext>
            </a:extLst>
          </p:cNvPr>
          <p:cNvSpPr/>
          <p:nvPr/>
        </p:nvSpPr>
        <p:spPr>
          <a:xfrm>
            <a:off x="4270353" y="358442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698834-11D5-48CF-8B1C-5BA6B2C5CAA9}"/>
              </a:ext>
            </a:extLst>
          </p:cNvPr>
          <p:cNvSpPr/>
          <p:nvPr/>
        </p:nvSpPr>
        <p:spPr>
          <a:xfrm>
            <a:off x="4014543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CF2904-83CB-4FC7-A0E8-0D68A902A42F}"/>
              </a:ext>
            </a:extLst>
          </p:cNvPr>
          <p:cNvSpPr/>
          <p:nvPr/>
        </p:nvSpPr>
        <p:spPr>
          <a:xfrm>
            <a:off x="4290475" y="311133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E5539C9-0294-4A50-9099-842CE970B9F9}"/>
              </a:ext>
            </a:extLst>
          </p:cNvPr>
          <p:cNvSpPr/>
          <p:nvPr/>
        </p:nvSpPr>
        <p:spPr>
          <a:xfrm>
            <a:off x="4572548" y="311133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6EB3384-081B-43D7-BAA5-8F79B5C43C55}"/>
              </a:ext>
            </a:extLst>
          </p:cNvPr>
          <p:cNvSpPr/>
          <p:nvPr/>
        </p:nvSpPr>
        <p:spPr>
          <a:xfrm>
            <a:off x="4572548" y="336981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FFB7746-E87A-4142-98C7-48DD44A44A2A}"/>
              </a:ext>
            </a:extLst>
          </p:cNvPr>
          <p:cNvSpPr/>
          <p:nvPr/>
        </p:nvSpPr>
        <p:spPr>
          <a:xfrm>
            <a:off x="4545146" y="361761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25BC79D-74A7-4291-91D5-1095ED6505B7}"/>
              </a:ext>
            </a:extLst>
          </p:cNvPr>
          <p:cNvSpPr/>
          <p:nvPr/>
        </p:nvSpPr>
        <p:spPr>
          <a:xfrm>
            <a:off x="4831583" y="339198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7E65314-77A8-42AB-ACE1-8714E237B7E3}"/>
              </a:ext>
            </a:extLst>
          </p:cNvPr>
          <p:cNvSpPr/>
          <p:nvPr/>
        </p:nvSpPr>
        <p:spPr>
          <a:xfrm>
            <a:off x="4800750" y="309768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CB0EA74-FF8B-4D62-9D87-08CC7D181234}"/>
              </a:ext>
            </a:extLst>
          </p:cNvPr>
          <p:cNvSpPr/>
          <p:nvPr/>
        </p:nvSpPr>
        <p:spPr>
          <a:xfrm>
            <a:off x="5066213" y="282918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34BAF79-B0B4-4AAC-99C2-A6E1BDC69666}"/>
              </a:ext>
            </a:extLst>
          </p:cNvPr>
          <p:cNvSpPr/>
          <p:nvPr/>
        </p:nvSpPr>
        <p:spPr>
          <a:xfrm>
            <a:off x="5066213" y="260335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6A5EA0F-D209-4072-82F0-7A7C68F1AF6E}"/>
              </a:ext>
            </a:extLst>
          </p:cNvPr>
          <p:cNvSpPr/>
          <p:nvPr/>
        </p:nvSpPr>
        <p:spPr>
          <a:xfrm>
            <a:off x="4793964" y="260335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CF1C140-0021-455E-81C0-47361B2C3AD8}"/>
              </a:ext>
            </a:extLst>
          </p:cNvPr>
          <p:cNvSpPr/>
          <p:nvPr/>
        </p:nvSpPr>
        <p:spPr>
          <a:xfrm>
            <a:off x="4559334" y="26033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60365BA-B4C6-415B-82BF-07070F8998E0}"/>
              </a:ext>
            </a:extLst>
          </p:cNvPr>
          <p:cNvSpPr/>
          <p:nvPr/>
        </p:nvSpPr>
        <p:spPr>
          <a:xfrm>
            <a:off x="4521715" y="28596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864E7D1-415F-412B-AD66-6D33522E1BA8}"/>
              </a:ext>
            </a:extLst>
          </p:cNvPr>
          <p:cNvSpPr/>
          <p:nvPr/>
        </p:nvSpPr>
        <p:spPr>
          <a:xfrm>
            <a:off x="5317200" y="28596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448E475-77B5-4BA1-8AA0-608610022250}"/>
              </a:ext>
            </a:extLst>
          </p:cNvPr>
          <p:cNvSpPr/>
          <p:nvPr/>
        </p:nvSpPr>
        <p:spPr>
          <a:xfrm>
            <a:off x="5051737" y="309452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1AA18B4-9A6F-4DAC-A22B-AF45104F8168}"/>
              </a:ext>
            </a:extLst>
          </p:cNvPr>
          <p:cNvSpPr/>
          <p:nvPr/>
        </p:nvSpPr>
        <p:spPr>
          <a:xfrm>
            <a:off x="5571994" y="309452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D2B7C0B-841D-4FA8-AC41-53B851D29219}"/>
              </a:ext>
            </a:extLst>
          </p:cNvPr>
          <p:cNvSpPr/>
          <p:nvPr/>
        </p:nvSpPr>
        <p:spPr>
          <a:xfrm>
            <a:off x="5571994" y="336981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7CC6FD8-0794-49D9-A952-ADB42BD4AEEC}"/>
              </a:ext>
            </a:extLst>
          </p:cNvPr>
          <p:cNvSpPr/>
          <p:nvPr/>
        </p:nvSpPr>
        <p:spPr>
          <a:xfrm>
            <a:off x="5336382" y="336981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2694464-9EE0-4D30-9F4B-D0B97F92B61B}"/>
              </a:ext>
            </a:extLst>
          </p:cNvPr>
          <p:cNvSpPr/>
          <p:nvPr/>
        </p:nvSpPr>
        <p:spPr>
          <a:xfrm>
            <a:off x="5080409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916E353-A2CE-4E1D-A7FC-E743DA1D0591}"/>
              </a:ext>
            </a:extLst>
          </p:cNvPr>
          <p:cNvSpPr/>
          <p:nvPr/>
        </p:nvSpPr>
        <p:spPr>
          <a:xfrm>
            <a:off x="4826479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363F91D-7F21-46D0-AF63-BF970FA1F405}"/>
              </a:ext>
            </a:extLst>
          </p:cNvPr>
          <p:cNvSpPr/>
          <p:nvPr/>
        </p:nvSpPr>
        <p:spPr>
          <a:xfrm>
            <a:off x="5306945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362E9F1-0689-4A05-BA8C-27BDDA9365B6}"/>
              </a:ext>
            </a:extLst>
          </p:cNvPr>
          <p:cNvSpPr/>
          <p:nvPr/>
        </p:nvSpPr>
        <p:spPr>
          <a:xfrm>
            <a:off x="5543426" y="387441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9A3E000-87F5-4E68-A41D-79F0DF8F9270}"/>
              </a:ext>
            </a:extLst>
          </p:cNvPr>
          <p:cNvSpPr/>
          <p:nvPr/>
        </p:nvSpPr>
        <p:spPr>
          <a:xfrm>
            <a:off x="5543425" y="359098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BFF520A-1959-4BEC-882A-3118FD72C33A}"/>
              </a:ext>
            </a:extLst>
          </p:cNvPr>
          <p:cNvSpPr/>
          <p:nvPr/>
        </p:nvSpPr>
        <p:spPr>
          <a:xfrm>
            <a:off x="5563812" y="412136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4D58C2-1A09-4557-960D-156B9563BF4D}"/>
              </a:ext>
            </a:extLst>
          </p:cNvPr>
          <p:cNvSpPr/>
          <p:nvPr/>
        </p:nvSpPr>
        <p:spPr>
          <a:xfrm>
            <a:off x="5306945" y="411283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1E40230-E87D-4128-B8CA-687211E71AE8}"/>
              </a:ext>
            </a:extLst>
          </p:cNvPr>
          <p:cNvSpPr/>
          <p:nvPr/>
        </p:nvSpPr>
        <p:spPr>
          <a:xfrm>
            <a:off x="5071026" y="410396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79AEC2A-0E33-4785-AE1A-AB9CC8A73BA2}"/>
              </a:ext>
            </a:extLst>
          </p:cNvPr>
          <p:cNvSpPr/>
          <p:nvPr/>
        </p:nvSpPr>
        <p:spPr>
          <a:xfrm>
            <a:off x="5071026" y="38849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AF75FAB-A3CD-460A-914E-25F6629DDB24}"/>
              </a:ext>
            </a:extLst>
          </p:cNvPr>
          <p:cNvSpPr/>
          <p:nvPr/>
        </p:nvSpPr>
        <p:spPr>
          <a:xfrm>
            <a:off x="4816123" y="38849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DAF6C08-5733-4B0C-85A5-B6295F67A552}"/>
              </a:ext>
            </a:extLst>
          </p:cNvPr>
          <p:cNvSpPr/>
          <p:nvPr/>
        </p:nvSpPr>
        <p:spPr>
          <a:xfrm>
            <a:off x="4807635" y="440987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40662CE-97DC-45B5-8C7A-CE75B2241476}"/>
              </a:ext>
            </a:extLst>
          </p:cNvPr>
          <p:cNvSpPr/>
          <p:nvPr/>
        </p:nvSpPr>
        <p:spPr>
          <a:xfrm>
            <a:off x="5064133" y="438086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6086DD-4F2B-4E81-921A-732EAB01005E}"/>
              </a:ext>
            </a:extLst>
          </p:cNvPr>
          <p:cNvSpPr txBox="1"/>
          <p:nvPr/>
        </p:nvSpPr>
        <p:spPr>
          <a:xfrm>
            <a:off x="7015850" y="1309032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己方为白子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设当前棋局状况如左，对黄色格子进行评分，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重复该过程两次</a:t>
            </a:r>
            <a:r>
              <a:rPr lang="en-US" altLang="zh-CN" dirty="0">
                <a:solidFill>
                  <a:schemeClr val="bg1"/>
                </a:solidFill>
              </a:rPr>
              <a:t>·</a:t>
            </a:r>
            <a:r>
              <a:rPr lang="zh-CN" altLang="en-US" dirty="0">
                <a:solidFill>
                  <a:schemeClr val="bg1"/>
                </a:solidFill>
              </a:rPr>
              <a:t>，获取</a:t>
            </a:r>
            <a:r>
              <a:rPr lang="en-US" altLang="zh-CN" dirty="0">
                <a:solidFill>
                  <a:schemeClr val="bg1"/>
                </a:solidFill>
              </a:rPr>
              <a:t>w</a:t>
            </a:r>
            <a:r>
              <a:rPr lang="zh-CN" altLang="en-US" dirty="0">
                <a:solidFill>
                  <a:schemeClr val="bg1"/>
                </a:solidFill>
              </a:rPr>
              <a:t>种落子组合</a:t>
            </a:r>
          </a:p>
        </p:txBody>
      </p:sp>
    </p:spTree>
    <p:extLst>
      <p:ext uri="{BB962C8B-B14F-4D97-AF65-F5344CB8AC3E}">
        <p14:creationId xmlns:p14="http://schemas.microsoft.com/office/powerpoint/2010/main" val="293491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: 空心 88">
            <a:extLst>
              <a:ext uri="{FF2B5EF4-FFF2-40B4-BE49-F238E27FC236}">
                <a16:creationId xmlns:a16="http://schemas.microsoft.com/office/drawing/2014/main" id="{437CBFEC-CD30-4787-B0AA-07D239556214}"/>
              </a:ext>
            </a:extLst>
          </p:cNvPr>
          <p:cNvSpPr/>
          <p:nvPr/>
        </p:nvSpPr>
        <p:spPr>
          <a:xfrm>
            <a:off x="211015" y="-2455985"/>
            <a:ext cx="11769969" cy="11769969"/>
          </a:xfrm>
          <a:prstGeom prst="donut">
            <a:avLst>
              <a:gd name="adj" fmla="val 819"/>
            </a:avLst>
          </a:prstGeom>
          <a:solidFill>
            <a:srgbClr val="00FB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66BAB5-BB9F-4BE3-89D9-40AF5E184B06}"/>
              </a:ext>
            </a:extLst>
          </p:cNvPr>
          <p:cNvCxnSpPr>
            <a:cxnSpLocks/>
          </p:cNvCxnSpPr>
          <p:nvPr/>
        </p:nvCxnSpPr>
        <p:spPr>
          <a:xfrm>
            <a:off x="1625315" y="1071730"/>
            <a:ext cx="0" cy="518937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BA573564-C541-42B2-A792-6907E92732E7}"/>
              </a:ext>
            </a:extLst>
          </p:cNvPr>
          <p:cNvCxnSpPr>
            <a:cxnSpLocks/>
          </p:cNvCxnSpPr>
          <p:nvPr/>
        </p:nvCxnSpPr>
        <p:spPr>
          <a:xfrm>
            <a:off x="1604922" y="1048335"/>
            <a:ext cx="5426406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DE8D3E2-7107-4889-B7CF-DBBE56455CF0}"/>
              </a:ext>
            </a:extLst>
          </p:cNvPr>
          <p:cNvSpPr txBox="1"/>
          <p:nvPr/>
        </p:nvSpPr>
        <p:spPr>
          <a:xfrm>
            <a:off x="1280824" y="70720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(0,0)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DE092A-63E8-41A1-857D-264A5F612340}"/>
              </a:ext>
            </a:extLst>
          </p:cNvPr>
          <p:cNvSpPr txBox="1"/>
          <p:nvPr/>
        </p:nvSpPr>
        <p:spPr>
          <a:xfrm>
            <a:off x="1456352" y="622112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DAA4B51D-60C1-4C64-B389-E32B66B46EB0}"/>
              </a:ext>
            </a:extLst>
          </p:cNvPr>
          <p:cNvSpPr txBox="1"/>
          <p:nvPr/>
        </p:nvSpPr>
        <p:spPr>
          <a:xfrm>
            <a:off x="7021787" y="8507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EC06531-AF28-4149-8F8D-37059D60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01" y="1309032"/>
            <a:ext cx="4865030" cy="4889416"/>
          </a:xfrm>
          <a:prstGeom prst="rect">
            <a:avLst/>
          </a:prstGeom>
        </p:spPr>
      </p:pic>
      <p:sp>
        <p:nvSpPr>
          <p:cNvPr id="517" name="椭圆 516">
            <a:extLst>
              <a:ext uri="{FF2B5EF4-FFF2-40B4-BE49-F238E27FC236}">
                <a16:creationId xmlns:a16="http://schemas.microsoft.com/office/drawing/2014/main" id="{A44FC4A9-1750-49DC-A4D3-CD68FBBDFBB5}"/>
              </a:ext>
            </a:extLst>
          </p:cNvPr>
          <p:cNvSpPr/>
          <p:nvPr/>
        </p:nvSpPr>
        <p:spPr>
          <a:xfrm flipV="1">
            <a:off x="4329045" y="341958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022E30-3776-4F63-937C-37B0E3902248}"/>
              </a:ext>
            </a:extLst>
          </p:cNvPr>
          <p:cNvGrpSpPr/>
          <p:nvPr/>
        </p:nvGrpSpPr>
        <p:grpSpPr>
          <a:xfrm>
            <a:off x="1367301" y="150615"/>
            <a:ext cx="2838642" cy="523220"/>
            <a:chOff x="3076388" y="4332666"/>
            <a:chExt cx="2838642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D1F6E39-585B-4D55-A042-76D91EAA753B}"/>
                </a:ext>
              </a:extLst>
            </p:cNvPr>
            <p:cNvSpPr/>
            <p:nvPr/>
          </p:nvSpPr>
          <p:spPr>
            <a:xfrm flipV="1">
              <a:off x="3076388" y="4449593"/>
              <a:ext cx="289367" cy="289367"/>
            </a:xfrm>
            <a:prstGeom prst="ellipse">
              <a:avLst/>
            </a:prstGeom>
            <a:solidFill>
              <a:srgbClr val="00F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3C2C0-7479-4A15-A286-42FCE0D8DB09}"/>
                </a:ext>
              </a:extLst>
            </p:cNvPr>
            <p:cNvSpPr txBox="1"/>
            <p:nvPr/>
          </p:nvSpPr>
          <p:spPr>
            <a:xfrm>
              <a:off x="3575928" y="433266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11F6F4"/>
                  </a:solidFill>
                  <a:latin typeface="Segoe UI Symbol" panose="020B0502040204020203" pitchFamily="34" charset="0"/>
                </a:rPr>
                <a:t>对应用例描述</a:t>
              </a: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3988270E-DBB6-454A-842B-BF8C8BD07F7B}"/>
              </a:ext>
            </a:extLst>
          </p:cNvPr>
          <p:cNvSpPr/>
          <p:nvPr/>
        </p:nvSpPr>
        <p:spPr>
          <a:xfrm flipV="1">
            <a:off x="4843799" y="2896286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1D8A1E2-BA23-45EF-B62A-84337287E9F0}"/>
              </a:ext>
            </a:extLst>
          </p:cNvPr>
          <p:cNvSpPr/>
          <p:nvPr/>
        </p:nvSpPr>
        <p:spPr>
          <a:xfrm flipV="1">
            <a:off x="5105927" y="3419579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0FB760D-8C04-4149-9574-40987F344122}"/>
              </a:ext>
            </a:extLst>
          </p:cNvPr>
          <p:cNvSpPr/>
          <p:nvPr/>
        </p:nvSpPr>
        <p:spPr>
          <a:xfrm flipV="1">
            <a:off x="5368055" y="3146622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05FEF41-0331-4BB9-8AF1-B8A7D8F1491E}"/>
              </a:ext>
            </a:extLst>
          </p:cNvPr>
          <p:cNvSpPr/>
          <p:nvPr/>
        </p:nvSpPr>
        <p:spPr>
          <a:xfrm flipV="1">
            <a:off x="5368055" y="3926910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3BCDBF-27A6-4E11-A280-BB1EE89779FC}"/>
              </a:ext>
            </a:extLst>
          </p:cNvPr>
          <p:cNvSpPr/>
          <p:nvPr/>
        </p:nvSpPr>
        <p:spPr>
          <a:xfrm flipV="1">
            <a:off x="484379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C0FDEF-FE21-45AD-9878-491A9C45D7F5}"/>
              </a:ext>
            </a:extLst>
          </p:cNvPr>
          <p:cNvSpPr/>
          <p:nvPr/>
        </p:nvSpPr>
        <p:spPr>
          <a:xfrm flipV="1">
            <a:off x="4342559" y="4158558"/>
            <a:ext cx="172724" cy="172724"/>
          </a:xfrm>
          <a:prstGeom prst="ellipse">
            <a:avLst/>
          </a:prstGeom>
          <a:solidFill>
            <a:srgbClr val="00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0567CA3-01AB-41D7-A2AA-1CCC1FA5EFA4}"/>
              </a:ext>
            </a:extLst>
          </p:cNvPr>
          <p:cNvSpPr/>
          <p:nvPr/>
        </p:nvSpPr>
        <p:spPr>
          <a:xfrm flipV="1">
            <a:off x="3816981" y="314662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9CAC01D-C97D-49B7-8790-8461E727F939}"/>
              </a:ext>
            </a:extLst>
          </p:cNvPr>
          <p:cNvSpPr/>
          <p:nvPr/>
        </p:nvSpPr>
        <p:spPr>
          <a:xfrm flipV="1">
            <a:off x="3567045" y="3646444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CF353E-F403-49FB-9AB4-C8EC39174739}"/>
              </a:ext>
            </a:extLst>
          </p:cNvPr>
          <p:cNvSpPr/>
          <p:nvPr/>
        </p:nvSpPr>
        <p:spPr>
          <a:xfrm flipV="1">
            <a:off x="3302229" y="3927821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0F74202-AA6E-4F13-ABD7-DD5623AD2918}"/>
              </a:ext>
            </a:extLst>
          </p:cNvPr>
          <p:cNvSpPr/>
          <p:nvPr/>
        </p:nvSpPr>
        <p:spPr>
          <a:xfrm flipV="1">
            <a:off x="3075730" y="4158560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B71487D-D01C-4024-96EA-0E712FA0F81F}"/>
              </a:ext>
            </a:extLst>
          </p:cNvPr>
          <p:cNvSpPr/>
          <p:nvPr/>
        </p:nvSpPr>
        <p:spPr>
          <a:xfrm flipV="1">
            <a:off x="3837729" y="4455738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295343A-CEA8-45F9-BE20-FB5B836A6977}"/>
              </a:ext>
            </a:extLst>
          </p:cNvPr>
          <p:cNvSpPr/>
          <p:nvPr/>
        </p:nvSpPr>
        <p:spPr>
          <a:xfrm flipV="1">
            <a:off x="3837729" y="4707126"/>
            <a:ext cx="172722" cy="172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3D4550-F924-4EEC-A47C-ACE8EBA11565}"/>
              </a:ext>
            </a:extLst>
          </p:cNvPr>
          <p:cNvSpPr/>
          <p:nvPr/>
        </p:nvSpPr>
        <p:spPr>
          <a:xfrm>
            <a:off x="3526652" y="28484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227952-0ED5-4B55-A63F-903214E2A496}"/>
              </a:ext>
            </a:extLst>
          </p:cNvPr>
          <p:cNvSpPr/>
          <p:nvPr/>
        </p:nvSpPr>
        <p:spPr>
          <a:xfrm>
            <a:off x="3767217" y="28484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881DC7-EEC2-4D16-83C3-65F49588014A}"/>
              </a:ext>
            </a:extLst>
          </p:cNvPr>
          <p:cNvSpPr/>
          <p:nvPr/>
        </p:nvSpPr>
        <p:spPr>
          <a:xfrm>
            <a:off x="4024461" y="282781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AF09CBA-392F-4489-9AAE-ED307DCC85EC}"/>
              </a:ext>
            </a:extLst>
          </p:cNvPr>
          <p:cNvSpPr/>
          <p:nvPr/>
        </p:nvSpPr>
        <p:spPr>
          <a:xfrm>
            <a:off x="4024461" y="33589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D8C99D6-47BE-4208-ADE9-CD074F0FFA23}"/>
              </a:ext>
            </a:extLst>
          </p:cNvPr>
          <p:cNvSpPr/>
          <p:nvPr/>
        </p:nvSpPr>
        <p:spPr>
          <a:xfrm>
            <a:off x="3523090" y="33589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C71FAFE-F09D-4342-8A48-5B25A4EB5443}"/>
              </a:ext>
            </a:extLst>
          </p:cNvPr>
          <p:cNvSpPr/>
          <p:nvPr/>
        </p:nvSpPr>
        <p:spPr>
          <a:xfrm>
            <a:off x="3494968" y="309246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A42EF52-353C-4CF8-8FC2-5A650F9F43E6}"/>
              </a:ext>
            </a:extLst>
          </p:cNvPr>
          <p:cNvSpPr/>
          <p:nvPr/>
        </p:nvSpPr>
        <p:spPr>
          <a:xfrm>
            <a:off x="3248452" y="363740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2D2C21-985F-4CB5-9285-1B24E797672D}"/>
              </a:ext>
            </a:extLst>
          </p:cNvPr>
          <p:cNvSpPr/>
          <p:nvPr/>
        </p:nvSpPr>
        <p:spPr>
          <a:xfrm>
            <a:off x="3759715" y="363740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8339489-DAF0-4E5D-A2CA-D3676A6D1686}"/>
              </a:ext>
            </a:extLst>
          </p:cNvPr>
          <p:cNvSpPr/>
          <p:nvPr/>
        </p:nvSpPr>
        <p:spPr>
          <a:xfrm>
            <a:off x="3248452" y="338288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7BFFC9C-A1BF-4DA7-9C85-0B4E93B8DD63}"/>
              </a:ext>
            </a:extLst>
          </p:cNvPr>
          <p:cNvSpPr/>
          <p:nvPr/>
        </p:nvSpPr>
        <p:spPr>
          <a:xfrm>
            <a:off x="3512662" y="390387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8613217-2D91-4889-8808-8999C7528A99}"/>
              </a:ext>
            </a:extLst>
          </p:cNvPr>
          <p:cNvSpPr/>
          <p:nvPr/>
        </p:nvSpPr>
        <p:spPr>
          <a:xfrm>
            <a:off x="3759714" y="389378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2556763-8CE2-4112-9AAD-85F7C2D82BE1}"/>
              </a:ext>
            </a:extLst>
          </p:cNvPr>
          <p:cNvSpPr/>
          <p:nvPr/>
        </p:nvSpPr>
        <p:spPr>
          <a:xfrm>
            <a:off x="3277986" y="411870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DBE535-5714-4F7F-A1DE-173CF7F3D261}"/>
              </a:ext>
            </a:extLst>
          </p:cNvPr>
          <p:cNvSpPr/>
          <p:nvPr/>
        </p:nvSpPr>
        <p:spPr>
          <a:xfrm>
            <a:off x="2992269" y="384646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5556712-5759-4C6D-ABE3-A878C33D65CD}"/>
              </a:ext>
            </a:extLst>
          </p:cNvPr>
          <p:cNvSpPr/>
          <p:nvPr/>
        </p:nvSpPr>
        <p:spPr>
          <a:xfrm>
            <a:off x="2983055" y="363740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34AF79-48BD-4533-B244-DCF3F2B7B25B}"/>
              </a:ext>
            </a:extLst>
          </p:cNvPr>
          <p:cNvSpPr/>
          <p:nvPr/>
        </p:nvSpPr>
        <p:spPr>
          <a:xfrm>
            <a:off x="3514489" y="416603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71C2D7A-7A99-4F11-8601-C9A0219E75E1}"/>
              </a:ext>
            </a:extLst>
          </p:cNvPr>
          <p:cNvSpPr/>
          <p:nvPr/>
        </p:nvSpPr>
        <p:spPr>
          <a:xfrm>
            <a:off x="3258227" y="435621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7948B2-EA04-47F1-9E67-D84389A2A074}"/>
              </a:ext>
            </a:extLst>
          </p:cNvPr>
          <p:cNvSpPr/>
          <p:nvPr/>
        </p:nvSpPr>
        <p:spPr>
          <a:xfrm>
            <a:off x="3021724" y="43853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7712260-0FEC-4469-B70C-57CAC7127879}"/>
              </a:ext>
            </a:extLst>
          </p:cNvPr>
          <p:cNvSpPr/>
          <p:nvPr/>
        </p:nvSpPr>
        <p:spPr>
          <a:xfrm>
            <a:off x="2759355" y="438533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3ADF59E-D9A8-49DF-B31F-2138E3FEE0B0}"/>
              </a:ext>
            </a:extLst>
          </p:cNvPr>
          <p:cNvSpPr/>
          <p:nvPr/>
        </p:nvSpPr>
        <p:spPr>
          <a:xfrm>
            <a:off x="2738926" y="411589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8446F50-0D1C-4FBE-9548-518DD8B935E4}"/>
              </a:ext>
            </a:extLst>
          </p:cNvPr>
          <p:cNvSpPr/>
          <p:nvPr/>
        </p:nvSpPr>
        <p:spPr>
          <a:xfrm>
            <a:off x="2738925" y="385164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5FA7A70-898B-4BF7-B087-0DE7F7AA0F7F}"/>
              </a:ext>
            </a:extLst>
          </p:cNvPr>
          <p:cNvSpPr/>
          <p:nvPr/>
        </p:nvSpPr>
        <p:spPr>
          <a:xfrm>
            <a:off x="3524710" y="438086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0F86CE-DB3C-4E2B-B843-915CDA079618}"/>
              </a:ext>
            </a:extLst>
          </p:cNvPr>
          <p:cNvSpPr/>
          <p:nvPr/>
        </p:nvSpPr>
        <p:spPr>
          <a:xfrm>
            <a:off x="3781483" y="412643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40A8E6-98D0-486E-B01F-0AA259F065CE}"/>
              </a:ext>
            </a:extLst>
          </p:cNvPr>
          <p:cNvSpPr/>
          <p:nvPr/>
        </p:nvSpPr>
        <p:spPr>
          <a:xfrm>
            <a:off x="4035918" y="412643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9D3316C-28B2-46BB-9973-5FCC11F85CCB}"/>
              </a:ext>
            </a:extLst>
          </p:cNvPr>
          <p:cNvSpPr/>
          <p:nvPr/>
        </p:nvSpPr>
        <p:spPr>
          <a:xfrm>
            <a:off x="4037376" y="438086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C336ABB-12AB-4B51-9B28-89920DEDB9A9}"/>
              </a:ext>
            </a:extLst>
          </p:cNvPr>
          <p:cNvSpPr/>
          <p:nvPr/>
        </p:nvSpPr>
        <p:spPr>
          <a:xfrm>
            <a:off x="4008256" y="46352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4A0371A-C701-4869-B41E-A8B90C32DA26}"/>
              </a:ext>
            </a:extLst>
          </p:cNvPr>
          <p:cNvSpPr/>
          <p:nvPr/>
        </p:nvSpPr>
        <p:spPr>
          <a:xfrm>
            <a:off x="4019628" y="489019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10AE4B2-881C-48DD-BFD2-12D09A3F1FD6}"/>
              </a:ext>
            </a:extLst>
          </p:cNvPr>
          <p:cNvSpPr/>
          <p:nvPr/>
        </p:nvSpPr>
        <p:spPr>
          <a:xfrm>
            <a:off x="3772216" y="487984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71F3705-5C70-4D98-AA9D-6782D9AA1F3B}"/>
              </a:ext>
            </a:extLst>
          </p:cNvPr>
          <p:cNvSpPr/>
          <p:nvPr/>
        </p:nvSpPr>
        <p:spPr>
          <a:xfrm>
            <a:off x="3538808" y="487984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356230B-D0E4-471C-B2B8-B6F334EB69AC}"/>
              </a:ext>
            </a:extLst>
          </p:cNvPr>
          <p:cNvSpPr/>
          <p:nvPr/>
        </p:nvSpPr>
        <p:spPr>
          <a:xfrm>
            <a:off x="3538808" y="463433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9BA16B5-DDEF-4144-A31E-9A4B8B1CDA73}"/>
              </a:ext>
            </a:extLst>
          </p:cNvPr>
          <p:cNvSpPr/>
          <p:nvPr/>
        </p:nvSpPr>
        <p:spPr>
          <a:xfrm>
            <a:off x="4310164" y="385164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1030D83-42E6-44CD-9E75-76CEA63865E7}"/>
              </a:ext>
            </a:extLst>
          </p:cNvPr>
          <p:cNvSpPr/>
          <p:nvPr/>
        </p:nvSpPr>
        <p:spPr>
          <a:xfrm>
            <a:off x="4024461" y="386184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EFB4306-3C7D-4CF3-8835-67FAD9C81620}"/>
              </a:ext>
            </a:extLst>
          </p:cNvPr>
          <p:cNvSpPr/>
          <p:nvPr/>
        </p:nvSpPr>
        <p:spPr>
          <a:xfrm>
            <a:off x="4535669" y="386184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E14C93A-1A05-47AB-916E-90BDFEE8D33F}"/>
              </a:ext>
            </a:extLst>
          </p:cNvPr>
          <p:cNvSpPr/>
          <p:nvPr/>
        </p:nvSpPr>
        <p:spPr>
          <a:xfrm>
            <a:off x="4515283" y="412643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5DB3490-F9C1-4E64-A7BB-418D753AC9E3}"/>
              </a:ext>
            </a:extLst>
          </p:cNvPr>
          <p:cNvSpPr/>
          <p:nvPr/>
        </p:nvSpPr>
        <p:spPr>
          <a:xfrm>
            <a:off x="4515283" y="440122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829ED2A-365D-416B-B92F-02E03E798468}"/>
              </a:ext>
            </a:extLst>
          </p:cNvPr>
          <p:cNvSpPr/>
          <p:nvPr/>
        </p:nvSpPr>
        <p:spPr>
          <a:xfrm>
            <a:off x="4290476" y="440122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6CE5433-4448-45CB-9BC8-EFA8594C524C}"/>
              </a:ext>
            </a:extLst>
          </p:cNvPr>
          <p:cNvSpPr/>
          <p:nvPr/>
        </p:nvSpPr>
        <p:spPr>
          <a:xfrm>
            <a:off x="4270353" y="358442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698834-11D5-48CF-8B1C-5BA6B2C5CAA9}"/>
              </a:ext>
            </a:extLst>
          </p:cNvPr>
          <p:cNvSpPr/>
          <p:nvPr/>
        </p:nvSpPr>
        <p:spPr>
          <a:xfrm>
            <a:off x="4014543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CF2904-83CB-4FC7-A0E8-0D68A902A42F}"/>
              </a:ext>
            </a:extLst>
          </p:cNvPr>
          <p:cNvSpPr/>
          <p:nvPr/>
        </p:nvSpPr>
        <p:spPr>
          <a:xfrm>
            <a:off x="4290475" y="311133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E5539C9-0294-4A50-9099-842CE970B9F9}"/>
              </a:ext>
            </a:extLst>
          </p:cNvPr>
          <p:cNvSpPr/>
          <p:nvPr/>
        </p:nvSpPr>
        <p:spPr>
          <a:xfrm>
            <a:off x="4572548" y="311133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6EB3384-081B-43D7-BAA5-8F79B5C43C55}"/>
              </a:ext>
            </a:extLst>
          </p:cNvPr>
          <p:cNvSpPr/>
          <p:nvPr/>
        </p:nvSpPr>
        <p:spPr>
          <a:xfrm>
            <a:off x="4572548" y="336981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FFB7746-E87A-4142-98C7-48DD44A44A2A}"/>
              </a:ext>
            </a:extLst>
          </p:cNvPr>
          <p:cNvSpPr/>
          <p:nvPr/>
        </p:nvSpPr>
        <p:spPr>
          <a:xfrm>
            <a:off x="4545146" y="361761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25BC79D-74A7-4291-91D5-1095ED6505B7}"/>
              </a:ext>
            </a:extLst>
          </p:cNvPr>
          <p:cNvSpPr/>
          <p:nvPr/>
        </p:nvSpPr>
        <p:spPr>
          <a:xfrm>
            <a:off x="4831583" y="339198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7E65314-77A8-42AB-ACE1-8714E237B7E3}"/>
              </a:ext>
            </a:extLst>
          </p:cNvPr>
          <p:cNvSpPr/>
          <p:nvPr/>
        </p:nvSpPr>
        <p:spPr>
          <a:xfrm>
            <a:off x="4800750" y="309768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CB0EA74-FF8B-4D62-9D87-08CC7D181234}"/>
              </a:ext>
            </a:extLst>
          </p:cNvPr>
          <p:cNvSpPr/>
          <p:nvPr/>
        </p:nvSpPr>
        <p:spPr>
          <a:xfrm>
            <a:off x="5066213" y="2829180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34BAF79-B0B4-4AAC-99C2-A6E1BDC69666}"/>
              </a:ext>
            </a:extLst>
          </p:cNvPr>
          <p:cNvSpPr/>
          <p:nvPr/>
        </p:nvSpPr>
        <p:spPr>
          <a:xfrm>
            <a:off x="5066213" y="260335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6A5EA0F-D209-4072-82F0-7A7C68F1AF6E}"/>
              </a:ext>
            </a:extLst>
          </p:cNvPr>
          <p:cNvSpPr/>
          <p:nvPr/>
        </p:nvSpPr>
        <p:spPr>
          <a:xfrm>
            <a:off x="4793964" y="260335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CF1C140-0021-455E-81C0-47361B2C3AD8}"/>
              </a:ext>
            </a:extLst>
          </p:cNvPr>
          <p:cNvSpPr/>
          <p:nvPr/>
        </p:nvSpPr>
        <p:spPr>
          <a:xfrm>
            <a:off x="4559334" y="26033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60365BA-B4C6-415B-82BF-07070F8998E0}"/>
              </a:ext>
            </a:extLst>
          </p:cNvPr>
          <p:cNvSpPr/>
          <p:nvPr/>
        </p:nvSpPr>
        <p:spPr>
          <a:xfrm>
            <a:off x="4521715" y="28596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864E7D1-415F-412B-AD66-6D33522E1BA8}"/>
              </a:ext>
            </a:extLst>
          </p:cNvPr>
          <p:cNvSpPr/>
          <p:nvPr/>
        </p:nvSpPr>
        <p:spPr>
          <a:xfrm>
            <a:off x="5317200" y="2859656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448E475-77B5-4BA1-8AA0-608610022250}"/>
              </a:ext>
            </a:extLst>
          </p:cNvPr>
          <p:cNvSpPr/>
          <p:nvPr/>
        </p:nvSpPr>
        <p:spPr>
          <a:xfrm>
            <a:off x="5051737" y="309452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1AA18B4-9A6F-4DAC-A22B-AF45104F8168}"/>
              </a:ext>
            </a:extLst>
          </p:cNvPr>
          <p:cNvSpPr/>
          <p:nvPr/>
        </p:nvSpPr>
        <p:spPr>
          <a:xfrm>
            <a:off x="5571994" y="3094527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D2B7C0B-841D-4FA8-AC41-53B851D29219}"/>
              </a:ext>
            </a:extLst>
          </p:cNvPr>
          <p:cNvSpPr/>
          <p:nvPr/>
        </p:nvSpPr>
        <p:spPr>
          <a:xfrm>
            <a:off x="5571994" y="3369815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7CC6FD8-0794-49D9-A952-ADB42BD4AEEC}"/>
              </a:ext>
            </a:extLst>
          </p:cNvPr>
          <p:cNvSpPr/>
          <p:nvPr/>
        </p:nvSpPr>
        <p:spPr>
          <a:xfrm>
            <a:off x="5336382" y="336981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2694464-9EE0-4D30-9F4B-D0B97F92B61B}"/>
              </a:ext>
            </a:extLst>
          </p:cNvPr>
          <p:cNvSpPr/>
          <p:nvPr/>
        </p:nvSpPr>
        <p:spPr>
          <a:xfrm>
            <a:off x="5080409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916E353-A2CE-4E1D-A7FC-E743DA1D0591}"/>
              </a:ext>
            </a:extLst>
          </p:cNvPr>
          <p:cNvSpPr/>
          <p:nvPr/>
        </p:nvSpPr>
        <p:spPr>
          <a:xfrm>
            <a:off x="4826479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363F91D-7F21-46D0-AF63-BF970FA1F405}"/>
              </a:ext>
            </a:extLst>
          </p:cNvPr>
          <p:cNvSpPr/>
          <p:nvPr/>
        </p:nvSpPr>
        <p:spPr>
          <a:xfrm>
            <a:off x="5306945" y="360422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362E9F1-0689-4A05-BA8C-27BDDA9365B6}"/>
              </a:ext>
            </a:extLst>
          </p:cNvPr>
          <p:cNvSpPr/>
          <p:nvPr/>
        </p:nvSpPr>
        <p:spPr>
          <a:xfrm>
            <a:off x="5543426" y="3874412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9A3E000-87F5-4E68-A41D-79F0DF8F9270}"/>
              </a:ext>
            </a:extLst>
          </p:cNvPr>
          <p:cNvSpPr/>
          <p:nvPr/>
        </p:nvSpPr>
        <p:spPr>
          <a:xfrm>
            <a:off x="5543425" y="3590983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BFF520A-1959-4BEC-882A-3118FD72C33A}"/>
              </a:ext>
            </a:extLst>
          </p:cNvPr>
          <p:cNvSpPr/>
          <p:nvPr/>
        </p:nvSpPr>
        <p:spPr>
          <a:xfrm>
            <a:off x="5563812" y="412136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4D58C2-1A09-4557-960D-156B9563BF4D}"/>
              </a:ext>
            </a:extLst>
          </p:cNvPr>
          <p:cNvSpPr/>
          <p:nvPr/>
        </p:nvSpPr>
        <p:spPr>
          <a:xfrm>
            <a:off x="5306945" y="411283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1E40230-E87D-4128-B8CA-687211E71AE8}"/>
              </a:ext>
            </a:extLst>
          </p:cNvPr>
          <p:cNvSpPr/>
          <p:nvPr/>
        </p:nvSpPr>
        <p:spPr>
          <a:xfrm>
            <a:off x="5071026" y="4103968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79AEC2A-0E33-4785-AE1A-AB9CC8A73BA2}"/>
              </a:ext>
            </a:extLst>
          </p:cNvPr>
          <p:cNvSpPr/>
          <p:nvPr/>
        </p:nvSpPr>
        <p:spPr>
          <a:xfrm>
            <a:off x="5071026" y="38849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AF75FAB-A3CD-460A-914E-25F6629DDB24}"/>
              </a:ext>
            </a:extLst>
          </p:cNvPr>
          <p:cNvSpPr/>
          <p:nvPr/>
        </p:nvSpPr>
        <p:spPr>
          <a:xfrm>
            <a:off x="4816123" y="388499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DAF6C08-5733-4B0C-85A5-B6295F67A552}"/>
              </a:ext>
            </a:extLst>
          </p:cNvPr>
          <p:cNvSpPr/>
          <p:nvPr/>
        </p:nvSpPr>
        <p:spPr>
          <a:xfrm>
            <a:off x="4807635" y="4409874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40662CE-97DC-45B5-8C7A-CE75B2241476}"/>
              </a:ext>
            </a:extLst>
          </p:cNvPr>
          <p:cNvSpPr/>
          <p:nvPr/>
        </p:nvSpPr>
        <p:spPr>
          <a:xfrm>
            <a:off x="5064133" y="4380861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6086DD-4F2B-4E81-921A-732EAB01005E}"/>
              </a:ext>
            </a:extLst>
          </p:cNvPr>
          <p:cNvSpPr txBox="1"/>
          <p:nvPr/>
        </p:nvSpPr>
        <p:spPr>
          <a:xfrm>
            <a:off x="7015850" y="1309032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拿出九种落子方式中一种来展示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红色为己方首次落子组合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以对手身份重复上一步对棋局的分析，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再获取</a:t>
            </a:r>
            <a:r>
              <a:rPr lang="en-US" altLang="zh-CN" dirty="0">
                <a:solidFill>
                  <a:schemeClr val="bg1"/>
                </a:solidFill>
              </a:rPr>
              <a:t>w</a:t>
            </a:r>
            <a:r>
              <a:rPr lang="zh-CN" altLang="en-US" dirty="0">
                <a:solidFill>
                  <a:schemeClr val="bg1"/>
                </a:solidFill>
              </a:rPr>
              <a:t>种对手下子情况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DDCDEFA2-17F9-470F-9746-6FFD2CE04109}"/>
              </a:ext>
            </a:extLst>
          </p:cNvPr>
          <p:cNvSpPr/>
          <p:nvPr/>
        </p:nvSpPr>
        <p:spPr>
          <a:xfrm flipV="1">
            <a:off x="3816349" y="3391181"/>
            <a:ext cx="172722" cy="1727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6C03C7-923A-4194-8563-A8DEC6767D7B}"/>
              </a:ext>
            </a:extLst>
          </p:cNvPr>
          <p:cNvSpPr/>
          <p:nvPr/>
        </p:nvSpPr>
        <p:spPr>
          <a:xfrm flipV="1">
            <a:off x="4093490" y="3154373"/>
            <a:ext cx="172722" cy="1727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ABDC520-C903-4062-BED5-E42CEDF7C4D7}"/>
              </a:ext>
            </a:extLst>
          </p:cNvPr>
          <p:cNvSpPr/>
          <p:nvPr/>
        </p:nvSpPr>
        <p:spPr>
          <a:xfrm>
            <a:off x="4269971" y="2837409"/>
            <a:ext cx="272249" cy="2722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26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762</Words>
  <Application>Microsoft Office PowerPoint</Application>
  <PresentationFormat>宽屏</PresentationFormat>
  <Paragraphs>116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Segoe UI 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亚晨</dc:creator>
  <cp:lastModifiedBy>亚晨</cp:lastModifiedBy>
  <cp:revision>15</cp:revision>
  <dcterms:created xsi:type="dcterms:W3CDTF">2021-05-07T11:48:04Z</dcterms:created>
  <dcterms:modified xsi:type="dcterms:W3CDTF">2021-06-19T04:20:23Z</dcterms:modified>
</cp:coreProperties>
</file>