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09" r:id="rId2"/>
    <p:sldMasterId id="2147483727" r:id="rId3"/>
    <p:sldMasterId id="2147483745" r:id="rId4"/>
    <p:sldMasterId id="2147483762" r:id="rId5"/>
  </p:sldMasterIdLst>
  <p:sldIdLst>
    <p:sldId id="256" r:id="rId6"/>
    <p:sldId id="257" r:id="rId7"/>
    <p:sldId id="258" r:id="rId8"/>
    <p:sldId id="260"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8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764E929-AE1B-4ECC-A150-E97C6FC80E0E}" type="slidenum">
              <a:rPr lang="zh-TW" altLang="en-US" smtClean="0"/>
              <a:t>‹#›</a:t>
            </a:fld>
            <a:endParaRPr lang="zh-TW"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6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80626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34609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904210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40163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93465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099247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182467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636973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239728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75452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312034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289064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11581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070992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5417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156194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819134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195953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809573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309852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2764E929-AE1B-4ECC-A150-E97C6FC80E0E}" type="slidenum">
              <a:rPr lang="zh-TW" altLang="en-US" smtClean="0"/>
              <a:t>‹#›</a:t>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34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4435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3753215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3750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5620251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425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6812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8787010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66539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322300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2448520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997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4248668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2050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67769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6222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8393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65761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804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5797563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927630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009688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46275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897224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2402945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719503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3648004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5472548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5844053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5203077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64E929-AE1B-4ECC-A150-E97C6FC80E0E}"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04161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87860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64E929-AE1B-4ECC-A150-E97C6FC80E0E}"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774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05490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0201550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3629147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1982357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TW"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764E929-AE1B-4ECC-A150-E97C6FC80E0E}" type="slidenum">
              <a:rPr lang="zh-TW" altLang="en-US" smtClean="0"/>
              <a:t>‹#›</a:t>
            </a:fld>
            <a:endParaRPr lang="zh-TW"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42765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8853575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2574341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8953275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2043476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187695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0425467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2185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7004606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5911217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1994754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4969999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15645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3646115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TW" altLang="en-US"/>
              <a:t>按一下以編輯母片標題樣式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4710264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TW" altLang="en-US"/>
              <a:t>按一下以編輯母片標題樣式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2898094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9710553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34605493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77389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22173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F77A72-4DAA-43A2-BA09-B806E02D6F8A}"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69163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6.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image" Target="../media/image12.jp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theme" Target="../theme/theme5.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TW"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36009617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34717914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68112042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423417819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9F77A72-4DAA-43A2-BA09-B806E02D6F8A}" type="datetimeFigureOut">
              <a:rPr lang="zh-TW" altLang="en-US" smtClean="0"/>
              <a:t>2023/5/5</a:t>
            </a:fld>
            <a:endParaRPr lang="zh-TW"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764E929-AE1B-4ECC-A150-E97C6FC80E0E}" type="slidenum">
              <a:rPr lang="zh-TW" altLang="en-US" smtClean="0"/>
              <a:t>‹#›</a:t>
            </a:fld>
            <a:endParaRPr lang="zh-TW" altLang="en-US"/>
          </a:p>
        </p:txBody>
      </p:sp>
    </p:spTree>
    <p:extLst>
      <p:ext uri="{BB962C8B-B14F-4D97-AF65-F5344CB8AC3E}">
        <p14:creationId xmlns:p14="http://schemas.microsoft.com/office/powerpoint/2010/main" val="101240039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webp"/><Relationship Id="rId1" Type="http://schemas.openxmlformats.org/officeDocument/2006/relationships/slideLayout" Target="../slideLayouts/slideLayout2.xml"/><Relationship Id="rId6" Type="http://schemas.openxmlformats.org/officeDocument/2006/relationships/image" Target="../media/image18.webp"/><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channel/UC9DXZC8BCDOW6pYAQKgozqw" TargetMode="External"/><Relationship Id="rId2" Type="http://schemas.openxmlformats.org/officeDocument/2006/relationships/hyperlink" Target="https://www.lamborghini.com/en-en" TargetMode="External"/><Relationship Id="rId1" Type="http://schemas.openxmlformats.org/officeDocument/2006/relationships/slideLayout" Target="../slideLayouts/slideLayout47.xml"/><Relationship Id="rId4" Type="http://schemas.openxmlformats.org/officeDocument/2006/relationships/hyperlink" Target="https://wall.alphacoders.com/by_sub_category.php?id=326037&amp;na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999374-2C69-4A0F-8AAC-B77E724378F1}"/>
              </a:ext>
            </a:extLst>
          </p:cNvPr>
          <p:cNvSpPr>
            <a:spLocks noGrp="1"/>
          </p:cNvSpPr>
          <p:nvPr>
            <p:ph type="ctrTitle"/>
          </p:nvPr>
        </p:nvSpPr>
        <p:spPr>
          <a:xfrm>
            <a:off x="3381375" y="285750"/>
            <a:ext cx="5429250" cy="962025"/>
          </a:xfrm>
        </p:spPr>
        <p:txBody>
          <a:bodyPr/>
          <a:lstStyle/>
          <a:p>
            <a:r>
              <a:rPr lang="zh-TW" altLang="en-US" dirty="0"/>
              <a:t>小專題發表</a:t>
            </a:r>
          </a:p>
        </p:txBody>
      </p:sp>
      <p:sp>
        <p:nvSpPr>
          <p:cNvPr id="3" name="副標題 2">
            <a:extLst>
              <a:ext uri="{FF2B5EF4-FFF2-40B4-BE49-F238E27FC236}">
                <a16:creationId xmlns:a16="http://schemas.microsoft.com/office/drawing/2014/main" id="{E7D62760-CB44-4FA2-A7F6-0D4FD4A4BF5F}"/>
              </a:ext>
            </a:extLst>
          </p:cNvPr>
          <p:cNvSpPr>
            <a:spLocks noGrp="1"/>
          </p:cNvSpPr>
          <p:nvPr>
            <p:ph type="subTitle" idx="1"/>
          </p:nvPr>
        </p:nvSpPr>
        <p:spPr>
          <a:xfrm>
            <a:off x="7210425" y="1534319"/>
            <a:ext cx="4848225" cy="1655762"/>
          </a:xfrm>
        </p:spPr>
        <p:txBody>
          <a:bodyPr>
            <a:normAutofit fontScale="92500"/>
          </a:bodyPr>
          <a:lstStyle/>
          <a:p>
            <a:pPr algn="l"/>
            <a:endParaRPr lang="en-US" altLang="zh-TW" dirty="0"/>
          </a:p>
          <a:p>
            <a:pPr algn="l"/>
            <a:r>
              <a:rPr lang="zh-TW" altLang="en-US" sz="4400" dirty="0"/>
              <a:t>題目</a:t>
            </a:r>
            <a:r>
              <a:rPr lang="en-US" altLang="zh-TW" sz="4400" dirty="0"/>
              <a:t>: Lamborghini</a:t>
            </a:r>
          </a:p>
          <a:p>
            <a:pPr algn="l"/>
            <a:endParaRPr lang="en-US" altLang="zh-TW" dirty="0"/>
          </a:p>
        </p:txBody>
      </p:sp>
      <p:pic>
        <p:nvPicPr>
          <p:cNvPr id="5" name="圖片 4">
            <a:extLst>
              <a:ext uri="{FF2B5EF4-FFF2-40B4-BE49-F238E27FC236}">
                <a16:creationId xmlns:a16="http://schemas.microsoft.com/office/drawing/2014/main" id="{62AFF80D-D39E-484F-9B14-D92189275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68" y="1876425"/>
            <a:ext cx="6369957" cy="4324221"/>
          </a:xfrm>
          <a:prstGeom prst="rect">
            <a:avLst/>
          </a:prstGeom>
        </p:spPr>
      </p:pic>
      <p:sp>
        <p:nvSpPr>
          <p:cNvPr id="6" name="文字方塊 5">
            <a:extLst>
              <a:ext uri="{FF2B5EF4-FFF2-40B4-BE49-F238E27FC236}">
                <a16:creationId xmlns:a16="http://schemas.microsoft.com/office/drawing/2014/main" id="{0810A7FC-27E5-46E6-A72D-70ADC6DBA513}"/>
              </a:ext>
            </a:extLst>
          </p:cNvPr>
          <p:cNvSpPr txBox="1"/>
          <p:nvPr/>
        </p:nvSpPr>
        <p:spPr>
          <a:xfrm>
            <a:off x="7210425" y="3228181"/>
            <a:ext cx="2533650" cy="461665"/>
          </a:xfrm>
          <a:prstGeom prst="rect">
            <a:avLst/>
          </a:prstGeom>
          <a:noFill/>
        </p:spPr>
        <p:txBody>
          <a:bodyPr wrap="square" rtlCol="0">
            <a:spAutoFit/>
          </a:bodyPr>
          <a:lstStyle/>
          <a:p>
            <a:r>
              <a:rPr lang="zh-TW" altLang="en-US" sz="2400" b="1" dirty="0"/>
              <a:t>報告人林宇晨</a:t>
            </a:r>
          </a:p>
        </p:txBody>
      </p:sp>
    </p:spTree>
    <p:extLst>
      <p:ext uri="{BB962C8B-B14F-4D97-AF65-F5344CB8AC3E}">
        <p14:creationId xmlns:p14="http://schemas.microsoft.com/office/powerpoint/2010/main" val="10839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039832-5EA7-4D0E-B0CC-C0C24429E3E3}"/>
              </a:ext>
            </a:extLst>
          </p:cNvPr>
          <p:cNvSpPr>
            <a:spLocks noGrp="1"/>
          </p:cNvSpPr>
          <p:nvPr>
            <p:ph type="title"/>
          </p:nvPr>
        </p:nvSpPr>
        <p:spPr>
          <a:xfrm>
            <a:off x="3063442" y="294668"/>
            <a:ext cx="6065116" cy="934058"/>
          </a:xfrm>
        </p:spPr>
        <p:txBody>
          <a:bodyPr/>
          <a:lstStyle/>
          <a:p>
            <a:pPr algn="ctr"/>
            <a:r>
              <a:rPr lang="zh-TW" altLang="en-US" dirty="0"/>
              <a:t>使用工具</a:t>
            </a:r>
          </a:p>
        </p:txBody>
      </p:sp>
      <p:pic>
        <p:nvPicPr>
          <p:cNvPr id="5" name="內容版面配置區 4">
            <a:extLst>
              <a:ext uri="{FF2B5EF4-FFF2-40B4-BE49-F238E27FC236}">
                <a16:creationId xmlns:a16="http://schemas.microsoft.com/office/drawing/2014/main" id="{A8F7EE1A-FE05-4170-A296-80B44C2FC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782" y="1568746"/>
            <a:ext cx="1860254" cy="1860254"/>
          </a:xfrm>
        </p:spPr>
      </p:pic>
      <p:pic>
        <p:nvPicPr>
          <p:cNvPr id="7" name="圖片 6">
            <a:extLst>
              <a:ext uri="{FF2B5EF4-FFF2-40B4-BE49-F238E27FC236}">
                <a16:creationId xmlns:a16="http://schemas.microsoft.com/office/drawing/2014/main" id="{B6B1C75C-C0F9-4824-9E0E-97742A92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057" y="1441930"/>
            <a:ext cx="2113886" cy="2113886"/>
          </a:xfrm>
          <a:prstGeom prst="rect">
            <a:avLst/>
          </a:prstGeom>
        </p:spPr>
      </p:pic>
      <p:pic>
        <p:nvPicPr>
          <p:cNvPr id="9" name="圖片 8">
            <a:extLst>
              <a:ext uri="{FF2B5EF4-FFF2-40B4-BE49-F238E27FC236}">
                <a16:creationId xmlns:a16="http://schemas.microsoft.com/office/drawing/2014/main" id="{89CAEC51-3BA0-43B3-B559-A13AC3792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8717" y="1441930"/>
            <a:ext cx="2113886" cy="2113886"/>
          </a:xfrm>
          <a:prstGeom prst="rect">
            <a:avLst/>
          </a:prstGeom>
        </p:spPr>
      </p:pic>
      <p:pic>
        <p:nvPicPr>
          <p:cNvPr id="11" name="圖片 10">
            <a:extLst>
              <a:ext uri="{FF2B5EF4-FFF2-40B4-BE49-F238E27FC236}">
                <a16:creationId xmlns:a16="http://schemas.microsoft.com/office/drawing/2014/main" id="{BD30EB63-6F5E-423E-AD6F-2E4E97B91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40" y="4399566"/>
            <a:ext cx="1908396" cy="1860254"/>
          </a:xfrm>
          <a:prstGeom prst="rect">
            <a:avLst/>
          </a:prstGeom>
        </p:spPr>
      </p:pic>
      <p:pic>
        <p:nvPicPr>
          <p:cNvPr id="13" name="圖片 12">
            <a:extLst>
              <a:ext uri="{FF2B5EF4-FFF2-40B4-BE49-F238E27FC236}">
                <a16:creationId xmlns:a16="http://schemas.microsoft.com/office/drawing/2014/main" id="{E381A1AC-99A8-4B26-95ED-8F822AA7C8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9056" y="4272749"/>
            <a:ext cx="2113887" cy="2113887"/>
          </a:xfrm>
          <a:prstGeom prst="rect">
            <a:avLst/>
          </a:prstGeom>
        </p:spPr>
      </p:pic>
      <p:pic>
        <p:nvPicPr>
          <p:cNvPr id="4" name="圖片 3">
            <a:extLst>
              <a:ext uri="{FF2B5EF4-FFF2-40B4-BE49-F238E27FC236}">
                <a16:creationId xmlns:a16="http://schemas.microsoft.com/office/drawing/2014/main" id="{1208062C-54B7-4FDC-8300-F562254CB8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8136" y="4413339"/>
            <a:ext cx="2335047" cy="1860254"/>
          </a:xfrm>
          <a:prstGeom prst="rect">
            <a:avLst/>
          </a:prstGeom>
        </p:spPr>
      </p:pic>
    </p:spTree>
    <p:extLst>
      <p:ext uri="{BB962C8B-B14F-4D97-AF65-F5344CB8AC3E}">
        <p14:creationId xmlns:p14="http://schemas.microsoft.com/office/powerpoint/2010/main" val="375364036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4F5B31-8717-4765-85D4-992910018495}"/>
              </a:ext>
            </a:extLst>
          </p:cNvPr>
          <p:cNvSpPr>
            <a:spLocks noGrp="1"/>
          </p:cNvSpPr>
          <p:nvPr>
            <p:ph type="title"/>
          </p:nvPr>
        </p:nvSpPr>
        <p:spPr/>
        <p:txBody>
          <a:bodyPr/>
          <a:lstStyle/>
          <a:p>
            <a:r>
              <a:rPr lang="zh-TW" altLang="en-US" dirty="0"/>
              <a:t>行事曆</a:t>
            </a:r>
          </a:p>
        </p:txBody>
      </p:sp>
      <p:sp>
        <p:nvSpPr>
          <p:cNvPr id="6" name="內容版面配置區 5">
            <a:extLst>
              <a:ext uri="{FF2B5EF4-FFF2-40B4-BE49-F238E27FC236}">
                <a16:creationId xmlns:a16="http://schemas.microsoft.com/office/drawing/2014/main" id="{AE8F7550-BCD9-4019-8E8B-B1999C40BC98}"/>
              </a:ext>
            </a:extLst>
          </p:cNvPr>
          <p:cNvSpPr>
            <a:spLocks noGrp="1"/>
          </p:cNvSpPr>
          <p:nvPr>
            <p:ph idx="1"/>
          </p:nvPr>
        </p:nvSpPr>
        <p:spPr/>
        <p:txBody>
          <a:bodyPr>
            <a:normAutofit/>
          </a:bodyPr>
          <a:lstStyle/>
          <a:p>
            <a:r>
              <a:rPr lang="en-US" altLang="zh-TW" sz="3600" b="1" dirty="0"/>
              <a:t>4/1~4/20 </a:t>
            </a:r>
            <a:r>
              <a:rPr lang="zh-TW" altLang="en-US" sz="3600" b="1" dirty="0"/>
              <a:t>想題目</a:t>
            </a:r>
            <a:r>
              <a:rPr lang="en-US" altLang="zh-TW" sz="3600" b="1" dirty="0"/>
              <a:t>+</a:t>
            </a:r>
            <a:r>
              <a:rPr lang="zh-TW" altLang="en-US" sz="3600" b="1" dirty="0"/>
              <a:t>草稿</a:t>
            </a:r>
            <a:endParaRPr lang="en-US" altLang="zh-TW" sz="3600" b="1" dirty="0"/>
          </a:p>
          <a:p>
            <a:endParaRPr lang="en-US" altLang="zh-TW" sz="3600" b="1" dirty="0"/>
          </a:p>
          <a:p>
            <a:r>
              <a:rPr lang="en-US" altLang="zh-TW" sz="3600" b="1" dirty="0"/>
              <a:t>4/25~5/4 </a:t>
            </a:r>
            <a:r>
              <a:rPr lang="zh-TW" altLang="en-US" sz="3600" b="1" dirty="0"/>
              <a:t>實作</a:t>
            </a:r>
          </a:p>
        </p:txBody>
      </p:sp>
    </p:spTree>
    <p:extLst>
      <p:ext uri="{BB962C8B-B14F-4D97-AF65-F5344CB8AC3E}">
        <p14:creationId xmlns:p14="http://schemas.microsoft.com/office/powerpoint/2010/main" val="400636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E2632-F381-4FBF-AF2A-D1D8A858BC34}"/>
              </a:ext>
            </a:extLst>
          </p:cNvPr>
          <p:cNvSpPr>
            <a:spLocks noGrp="1"/>
          </p:cNvSpPr>
          <p:nvPr>
            <p:ph type="title"/>
          </p:nvPr>
        </p:nvSpPr>
        <p:spPr>
          <a:xfrm>
            <a:off x="4591050" y="373008"/>
            <a:ext cx="2590800" cy="614140"/>
          </a:xfrm>
        </p:spPr>
        <p:txBody>
          <a:bodyPr>
            <a:normAutofit fontScale="90000"/>
          </a:bodyPr>
          <a:lstStyle/>
          <a:p>
            <a:r>
              <a:rPr lang="zh-TW" altLang="en-US" dirty="0"/>
              <a:t>       實做</a:t>
            </a:r>
          </a:p>
        </p:txBody>
      </p:sp>
      <p:sp>
        <p:nvSpPr>
          <p:cNvPr id="3" name="內容版面配置區 2">
            <a:extLst>
              <a:ext uri="{FF2B5EF4-FFF2-40B4-BE49-F238E27FC236}">
                <a16:creationId xmlns:a16="http://schemas.microsoft.com/office/drawing/2014/main" id="{9FEB69DC-D0E1-4FE4-87F1-A9D3970317E9}"/>
              </a:ext>
            </a:extLst>
          </p:cNvPr>
          <p:cNvSpPr>
            <a:spLocks noGrp="1"/>
          </p:cNvSpPr>
          <p:nvPr>
            <p:ph idx="1"/>
          </p:nvPr>
        </p:nvSpPr>
        <p:spPr>
          <a:xfrm>
            <a:off x="455612" y="1219200"/>
            <a:ext cx="8915400" cy="3777622"/>
          </a:xfrm>
        </p:spPr>
        <p:txBody>
          <a:bodyPr/>
          <a:lstStyle/>
          <a:p>
            <a:r>
              <a:rPr lang="zh-TW" altLang="en-US" dirty="0"/>
              <a:t>在做的時候跟草稿不一樣，有時候做到一半的時候就會有想要加的東西進去或是想拿掉修改的地方</a:t>
            </a:r>
            <a:endParaRPr lang="en-US" altLang="zh-TW" dirty="0"/>
          </a:p>
          <a:p>
            <a:endParaRPr lang="en-US" altLang="zh-TW" dirty="0"/>
          </a:p>
          <a:p>
            <a:r>
              <a:rPr lang="en-US" altLang="zh-TW" dirty="0"/>
              <a:t>JS</a:t>
            </a:r>
            <a:r>
              <a:rPr lang="zh-TW" altLang="en-US" dirty="0"/>
              <a:t>要想很久，在網路上找資料解決或問朋友</a:t>
            </a:r>
          </a:p>
        </p:txBody>
      </p:sp>
    </p:spTree>
    <p:extLst>
      <p:ext uri="{BB962C8B-B14F-4D97-AF65-F5344CB8AC3E}">
        <p14:creationId xmlns:p14="http://schemas.microsoft.com/office/powerpoint/2010/main" val="384242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12B919-CF69-4E4E-B5F1-CBEAD8F08C95}"/>
              </a:ext>
            </a:extLst>
          </p:cNvPr>
          <p:cNvSpPr>
            <a:spLocks noGrp="1"/>
          </p:cNvSpPr>
          <p:nvPr>
            <p:ph type="title"/>
          </p:nvPr>
        </p:nvSpPr>
        <p:spPr/>
        <p:txBody>
          <a:bodyPr/>
          <a:lstStyle/>
          <a:p>
            <a:pPr algn="ctr"/>
            <a:r>
              <a:rPr lang="zh-TW" altLang="en-US" dirty="0"/>
              <a:t>資料參考來源</a:t>
            </a:r>
          </a:p>
        </p:txBody>
      </p:sp>
      <p:sp>
        <p:nvSpPr>
          <p:cNvPr id="3" name="內容版面配置區 2">
            <a:extLst>
              <a:ext uri="{FF2B5EF4-FFF2-40B4-BE49-F238E27FC236}">
                <a16:creationId xmlns:a16="http://schemas.microsoft.com/office/drawing/2014/main" id="{8E3526F1-6AE5-4E87-B0CC-92242BB9ADD9}"/>
              </a:ext>
            </a:extLst>
          </p:cNvPr>
          <p:cNvSpPr>
            <a:spLocks noGrp="1"/>
          </p:cNvSpPr>
          <p:nvPr>
            <p:ph idx="1"/>
          </p:nvPr>
        </p:nvSpPr>
        <p:spPr/>
        <p:txBody>
          <a:bodyPr/>
          <a:lstStyle/>
          <a:p>
            <a:r>
              <a:rPr lang="en-US" altLang="zh-TW" dirty="0">
                <a:hlinkClick r:id="rId2"/>
              </a:rPr>
              <a:t>https://www.lamborghini.com/en-en</a:t>
            </a:r>
            <a:endParaRPr lang="en-US" altLang="zh-TW" dirty="0"/>
          </a:p>
          <a:p>
            <a:endParaRPr lang="en-US" altLang="zh-TW" dirty="0"/>
          </a:p>
          <a:p>
            <a:r>
              <a:rPr lang="en-US" altLang="zh-TW" dirty="0">
                <a:hlinkClick r:id="rId3"/>
              </a:rPr>
              <a:t>https://www.youtube.com/channel/UC9DXZC8BCDOW6pYAQKgozqw</a:t>
            </a:r>
            <a:endParaRPr lang="en-US" altLang="zh-TW" dirty="0"/>
          </a:p>
          <a:p>
            <a:endParaRPr lang="en-US" altLang="zh-TW" dirty="0"/>
          </a:p>
          <a:p>
            <a:r>
              <a:rPr lang="en-US" altLang="zh-TW" dirty="0">
                <a:hlinkClick r:id="rId4"/>
              </a:rPr>
              <a:t>https://wall.alphacoders.com/by_sub_category.php?id=326037&amp;name=</a:t>
            </a:r>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2465457771"/>
      </p:ext>
    </p:extLst>
  </p:cSld>
  <p:clrMapOvr>
    <a:masterClrMapping/>
  </p:clrMapOvr>
  <p:transition spd="slow">
    <p:wipe/>
  </p:transition>
</p:sld>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主要賽事">
  <a:themeElements>
    <a:clrScheme name="主要賽事">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賽事">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賽事">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TM03457444[[fn=基礎]]</Template>
  <TotalTime>37</TotalTime>
  <Words>111</Words>
  <Application>Microsoft Office PowerPoint</Application>
  <PresentationFormat>寬螢幕</PresentationFormat>
  <Paragraphs>20</Paragraphs>
  <Slides>5</Slides>
  <Notes>0</Notes>
  <HiddenSlides>0</HiddenSlides>
  <MMClips>0</MMClips>
  <ScaleCrop>false</ScaleCrop>
  <HeadingPairs>
    <vt:vector size="6" baseType="variant">
      <vt:variant>
        <vt:lpstr>使用字型</vt:lpstr>
      </vt:variant>
      <vt:variant>
        <vt:i4>7</vt:i4>
      </vt:variant>
      <vt:variant>
        <vt:lpstr>佈景主題</vt:lpstr>
      </vt:variant>
      <vt:variant>
        <vt:i4>5</vt:i4>
      </vt:variant>
      <vt:variant>
        <vt:lpstr>投影片標題</vt:lpstr>
      </vt:variant>
      <vt:variant>
        <vt:i4>5</vt:i4>
      </vt:variant>
    </vt:vector>
  </HeadingPairs>
  <TitlesOfParts>
    <vt:vector size="17" baseType="lpstr">
      <vt:lpstr>Arial</vt:lpstr>
      <vt:lpstr>Century Gothic</vt:lpstr>
      <vt:lpstr>Corbel</vt:lpstr>
      <vt:lpstr>Garamond</vt:lpstr>
      <vt:lpstr>Impact</vt:lpstr>
      <vt:lpstr>Tw Cen MT</vt:lpstr>
      <vt:lpstr>Wingdings 3</vt:lpstr>
      <vt:lpstr>基礎</vt:lpstr>
      <vt:lpstr>小水滴</vt:lpstr>
      <vt:lpstr>有機</vt:lpstr>
      <vt:lpstr>絲縷</vt:lpstr>
      <vt:lpstr>主要賽事</vt:lpstr>
      <vt:lpstr>小專題發表</vt:lpstr>
      <vt:lpstr>使用工具</vt:lpstr>
      <vt:lpstr>行事曆</vt:lpstr>
      <vt:lpstr>       實做</vt:lpstr>
      <vt:lpstr>資料參考來源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小專題發表</dc:title>
  <dc:creator>yu lin</dc:creator>
  <cp:lastModifiedBy>USER</cp:lastModifiedBy>
  <cp:revision>2</cp:revision>
  <dcterms:created xsi:type="dcterms:W3CDTF">2023-05-05T02:03:10Z</dcterms:created>
  <dcterms:modified xsi:type="dcterms:W3CDTF">2023-05-05T02:42:12Z</dcterms:modified>
</cp:coreProperties>
</file>