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91" r:id="rId3"/>
    <p:sldId id="292" r:id="rId4"/>
    <p:sldId id="258" r:id="rId5"/>
    <p:sldId id="276" r:id="rId6"/>
    <p:sldId id="257" r:id="rId7"/>
    <p:sldId id="259" r:id="rId8"/>
    <p:sldId id="260" r:id="rId9"/>
    <p:sldId id="282" r:id="rId10"/>
    <p:sldId id="283" r:id="rId11"/>
    <p:sldId id="261" r:id="rId12"/>
    <p:sldId id="262" r:id="rId13"/>
    <p:sldId id="281" r:id="rId14"/>
    <p:sldId id="264" r:id="rId15"/>
    <p:sldId id="263" r:id="rId16"/>
    <p:sldId id="265" r:id="rId17"/>
    <p:sldId id="267" r:id="rId18"/>
    <p:sldId id="268" r:id="rId19"/>
    <p:sldId id="277" r:id="rId20"/>
    <p:sldId id="270" r:id="rId21"/>
    <p:sldId id="271" r:id="rId22"/>
    <p:sldId id="272" r:id="rId23"/>
    <p:sldId id="273" r:id="rId24"/>
    <p:sldId id="269" r:id="rId25"/>
    <p:sldId id="274" r:id="rId26"/>
    <p:sldId id="278" r:id="rId27"/>
    <p:sldId id="284" r:id="rId28"/>
    <p:sldId id="279" r:id="rId29"/>
    <p:sldId id="280" r:id="rId30"/>
    <p:sldId id="286" r:id="rId31"/>
    <p:sldId id="287" r:id="rId32"/>
    <p:sldId id="285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58538385826774E-2"/>
          <c:y val="0.12539080183373513"/>
          <c:w val="0.75979146161417321"/>
          <c:h val="0.72633029488617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C-42B3-8FE4-B9581DC40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C-42B3-8FE4-B9581DC40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8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C-42B3-8FE4-B9581DC40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757120"/>
        <c:axId val="2057790016"/>
      </c:lineChart>
      <c:catAx>
        <c:axId val="205175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7790016"/>
        <c:crosses val="autoZero"/>
        <c:auto val="1"/>
        <c:lblAlgn val="ctr"/>
        <c:lblOffset val="100"/>
        <c:noMultiLvlLbl val="0"/>
      </c:catAx>
      <c:valAx>
        <c:axId val="20577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7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58538385826774E-2"/>
          <c:y val="0.12539080183373513"/>
          <c:w val="0.75979146161417321"/>
          <c:h val="0.72633029488617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C-42B3-8FE4-B9581DC40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C-42B3-8FE4-B9581DC40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C-42B3-8FE4-B9581DC40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757120"/>
        <c:axId val="2057790016"/>
      </c:lineChart>
      <c:catAx>
        <c:axId val="20517571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7790016"/>
        <c:crosses val="autoZero"/>
        <c:auto val="1"/>
        <c:lblAlgn val="ctr"/>
        <c:lblOffset val="100"/>
        <c:noMultiLvlLbl val="0"/>
      </c:catAx>
      <c:valAx>
        <c:axId val="2057790016"/>
        <c:scaling>
          <c:orientation val="maxMin"/>
          <c:max val="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7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58538385826774E-2"/>
          <c:y val="0.12539080183373513"/>
          <c:w val="0.75979146161417321"/>
          <c:h val="0.72633029488617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C-42B3-8FE4-B9581DC40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C-42B3-8FE4-B9581DC40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C-42B3-8FE4-B9581DC40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757120"/>
        <c:axId val="2057790016"/>
      </c:lineChart>
      <c:catAx>
        <c:axId val="20517571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7790016"/>
        <c:crosses val="autoZero"/>
        <c:auto val="1"/>
        <c:lblAlgn val="ctr"/>
        <c:lblOffset val="100"/>
        <c:noMultiLvlLbl val="0"/>
      </c:catAx>
      <c:valAx>
        <c:axId val="2057790016"/>
        <c:scaling>
          <c:orientation val="maxMin"/>
          <c:max val="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7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58538385826774E-2"/>
          <c:y val="0.12539080183373513"/>
          <c:w val="0.75979146161417321"/>
          <c:h val="0.72633029488617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언어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C-42B3-8FE4-B9581DC40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C-42B3-8FE4-B9581DC40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외국어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C-42B3-8FE4-B9581DC40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757120"/>
        <c:axId val="2057790016"/>
      </c:lineChart>
      <c:catAx>
        <c:axId val="20517571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7790016"/>
        <c:crosses val="autoZero"/>
        <c:auto val="1"/>
        <c:lblAlgn val="ctr"/>
        <c:lblOffset val="100"/>
        <c:noMultiLvlLbl val="0"/>
      </c:catAx>
      <c:valAx>
        <c:axId val="2057790016"/>
        <c:scaling>
          <c:orientation val="maxMin"/>
          <c:max val="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7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58538385826774E-2"/>
          <c:y val="0.12539080183373513"/>
          <c:w val="0.75979146161417321"/>
          <c:h val="0.72633029488617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언어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C-42B3-8FE4-B9581DC40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C-42B3-8FE4-B9581DC40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외국어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입학시험</c:v>
                </c:pt>
                <c:pt idx="1">
                  <c:v>6월 모의고사</c:v>
                </c:pt>
                <c:pt idx="2">
                  <c:v>9월 모의고사</c:v>
                </c:pt>
                <c:pt idx="3">
                  <c:v>수능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C-42B3-8FE4-B9581DC40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757120"/>
        <c:axId val="2057790016"/>
      </c:lineChart>
      <c:catAx>
        <c:axId val="20517571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7790016"/>
        <c:crosses val="autoZero"/>
        <c:auto val="1"/>
        <c:lblAlgn val="ctr"/>
        <c:lblOffset val="100"/>
        <c:noMultiLvlLbl val="0"/>
      </c:catAx>
      <c:valAx>
        <c:axId val="2057790016"/>
        <c:scaling>
          <c:orientation val="maxMin"/>
          <c:max val="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7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1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1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1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8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6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3054-1786-48B9-953D-BEF35EA5F81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25DC-392B-41CE-99C4-B42BCC95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.st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80A1C-42C9-3120-8955-D60D6751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동탄 에듀플렉스</a:t>
            </a:r>
            <a:br>
              <a:rPr lang="en-US" altLang="ko-KR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ko-KR" alt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기획서</a:t>
            </a:r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Freeform: Shape 718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2" name="Freeform: Shape 718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183" name="Freeform: Shape 718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0" name="Picture 2" descr="에듀플렉스 - 오늘학교 아카데미">
            <a:extLst>
              <a:ext uri="{FF2B5EF4-FFF2-40B4-BE49-F238E27FC236}">
                <a16:creationId xmlns:a16="http://schemas.microsoft.com/office/drawing/2014/main" id="{FE373693-FAA0-4B90-29CA-90CE2331D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990" y="320231"/>
            <a:ext cx="283656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7186" name="Freeform: Shape 718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7" name="Freeform: Shape 718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8" name="Freeform: Shape 718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9" name="Freeform: Shape 718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96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오늘할일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71079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일지 내용 </a:t>
                      </a:r>
                      <a:r>
                        <a:rPr lang="ko-KR" altLang="en-US" sz="1200" dirty="0" err="1"/>
                        <a:t>더블클릭시</a:t>
                      </a:r>
                      <a:r>
                        <a:rPr lang="ko-KR" altLang="en-US" sz="1200" dirty="0"/>
                        <a:t> 팝업 생성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04D96A-2CC2-FF65-A58B-C2AD0E558D4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DB87A-83A3-B9A6-A565-C95BE2400A22}"/>
              </a:ext>
            </a:extLst>
          </p:cNvPr>
          <p:cNvSpPr/>
          <p:nvPr/>
        </p:nvSpPr>
        <p:spPr>
          <a:xfrm>
            <a:off x="2864650" y="1746436"/>
            <a:ext cx="6303539" cy="271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F80ED0D-DA4E-293D-CCE9-4AEE357300B3}"/>
              </a:ext>
            </a:extLst>
          </p:cNvPr>
          <p:cNvGraphicFramePr>
            <a:graphicFrameLocks noGrp="1"/>
          </p:cNvGraphicFramePr>
          <p:nvPr/>
        </p:nvGraphicFramePr>
        <p:xfrm>
          <a:off x="3222171" y="2176347"/>
          <a:ext cx="5580362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158">
                  <a:extLst>
                    <a:ext uri="{9D8B030D-6E8A-4147-A177-3AD203B41FA5}">
                      <a16:colId xmlns:a16="http://schemas.microsoft.com/office/drawing/2014/main" val="1913579462"/>
                    </a:ext>
                  </a:extLst>
                </a:gridCol>
                <a:gridCol w="1957510">
                  <a:extLst>
                    <a:ext uri="{9D8B030D-6E8A-4147-A177-3AD203B41FA5}">
                      <a16:colId xmlns:a16="http://schemas.microsoft.com/office/drawing/2014/main" val="1147356889"/>
                    </a:ext>
                  </a:extLst>
                </a:gridCol>
                <a:gridCol w="1577694">
                  <a:extLst>
                    <a:ext uri="{9D8B030D-6E8A-4147-A177-3AD203B41FA5}">
                      <a16:colId xmlns:a16="http://schemas.microsoft.com/office/drawing/2014/main" val="2983599708"/>
                    </a:ext>
                  </a:extLst>
                </a:gridCol>
              </a:tblGrid>
              <a:tr h="12487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현재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남은시험범위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콤마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850301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현재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남은 시험범위 내용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616282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61629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545851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995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7B90B2-BCAC-62AA-DF85-BF9D97FA1D9F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02544D-B89C-03EE-78A1-CC0D3C67ADBC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5BDE35E-5D30-7245-F9A5-46C61685CC15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7BA80288-E6DD-B623-A4B7-B9F47B37982D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8DBB2E5-B57D-B55D-ED37-0FB53B7031A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126B7-B587-53AD-7328-EC9872CA0ECC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050BB18-8349-5C38-5EBC-E6A562356CE6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0FE679C-E614-D6B8-9B5F-AA63FE2D5314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837A71-BAC7-A678-293F-885ED7B3924C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43119D-1EB7-67EA-31C1-8C8A9A6A2A53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3207AD-BA76-5E83-7AF5-56BD6DC1333C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A3BFCC-50D3-4C87-CC74-9F74551A4A65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D01119-0588-E722-F9E3-C2B29D4D9E7A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662D7A-D97F-6244-C972-D02095D37616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3BA2FD-CB94-54D4-09AF-52D19AA6AF41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CEE227-9387-01D4-69B1-209615D58D1C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DF015B-382C-82A8-E85B-D1ABB64EA5DB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46418D-659E-2D3E-5470-AAE1ECB74CF6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79ADAE-BAE7-CC04-FECE-BCDD45B1F2DE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7AA1F-4FB2-B745-DC90-75BBB6DA9CAD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BC4B6E-1D26-79A0-8552-2E0A11EC5171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DC8566-D7B2-3CF8-AF28-6E8F05576F60}"/>
              </a:ext>
            </a:extLst>
          </p:cNvPr>
          <p:cNvSpPr txBox="1"/>
          <p:nvPr/>
        </p:nvSpPr>
        <p:spPr>
          <a:xfrm>
            <a:off x="3416503" y="2366226"/>
            <a:ext cx="6084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9D53CA-F433-9E06-C21B-7AAC133F936F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AF407B7-FB97-9028-F654-10B9B0CE9DB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F1A8497-004E-6F17-8E5A-B46F13B48CFB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DEA367-72ED-F377-64B7-1FECA891D01A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255F06-6854-F3F3-B981-998019926C66}"/>
              </a:ext>
            </a:extLst>
          </p:cNvPr>
          <p:cNvSpPr/>
          <p:nvPr/>
        </p:nvSpPr>
        <p:spPr>
          <a:xfrm>
            <a:off x="2991246" y="378798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AF13BB-C4E9-8416-87A8-FC7B656779EB}"/>
              </a:ext>
            </a:extLst>
          </p:cNvPr>
          <p:cNvSpPr txBox="1"/>
          <p:nvPr/>
        </p:nvSpPr>
        <p:spPr>
          <a:xfrm>
            <a:off x="3154233" y="531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김학생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772CB-B9E0-FC3F-C768-4ADFA57EC5DE}"/>
              </a:ext>
            </a:extLst>
          </p:cNvPr>
          <p:cNvSpPr txBox="1"/>
          <p:nvPr/>
        </p:nvSpPr>
        <p:spPr>
          <a:xfrm>
            <a:off x="6524934" y="5034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일자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063A33-397C-8A08-0CA2-E3B94FAD109C}"/>
              </a:ext>
            </a:extLst>
          </p:cNvPr>
          <p:cNvSpPr txBox="1"/>
          <p:nvPr/>
        </p:nvSpPr>
        <p:spPr>
          <a:xfrm>
            <a:off x="7057305" y="506410"/>
            <a:ext cx="12404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2023-01-01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BF3FDA-C907-603A-3287-81F41F1F7533}"/>
              </a:ext>
            </a:extLst>
          </p:cNvPr>
          <p:cNvSpPr txBox="1"/>
          <p:nvPr/>
        </p:nvSpPr>
        <p:spPr>
          <a:xfrm>
            <a:off x="3155661" y="8455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AD3BF2-4D04-CE54-C5F9-A78834876FD4}"/>
              </a:ext>
            </a:extLst>
          </p:cNvPr>
          <p:cNvSpPr/>
          <p:nvPr/>
        </p:nvSpPr>
        <p:spPr>
          <a:xfrm>
            <a:off x="3227446" y="110718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현재내용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ECE1D5-9C10-FC9A-54AF-FF870F39FAA2}"/>
              </a:ext>
            </a:extLst>
          </p:cNvPr>
          <p:cNvSpPr txBox="1"/>
          <p:nvPr/>
        </p:nvSpPr>
        <p:spPr>
          <a:xfrm>
            <a:off x="3151046" y="158910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남은시험범위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8866CE-760D-2FE9-D061-F79CE73CB00E}"/>
              </a:ext>
            </a:extLst>
          </p:cNvPr>
          <p:cNvSpPr/>
          <p:nvPr/>
        </p:nvSpPr>
        <p:spPr>
          <a:xfrm>
            <a:off x="3222831" y="1850712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F33E5F-6B4E-99F6-41BB-16D04DB5B477}"/>
              </a:ext>
            </a:extLst>
          </p:cNvPr>
          <p:cNvSpPr txBox="1"/>
          <p:nvPr/>
        </p:nvSpPr>
        <p:spPr>
          <a:xfrm>
            <a:off x="3155661" y="23148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콤마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F7FD1-61D0-9A87-6AC6-0D58C80BF492}"/>
              </a:ext>
            </a:extLst>
          </p:cNvPr>
          <p:cNvSpPr/>
          <p:nvPr/>
        </p:nvSpPr>
        <p:spPr>
          <a:xfrm>
            <a:off x="3227446" y="257649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콤마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DB55BE-9B8B-09A8-0CEC-8816281DADCA}"/>
              </a:ext>
            </a:extLst>
          </p:cNvPr>
          <p:cNvSpPr txBox="1"/>
          <p:nvPr/>
        </p:nvSpPr>
        <p:spPr>
          <a:xfrm>
            <a:off x="3151046" y="3058413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학교 내신자료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F4D911-30EF-D9D8-CEDE-DD9DAA741B2C}"/>
              </a:ext>
            </a:extLst>
          </p:cNvPr>
          <p:cNvSpPr/>
          <p:nvPr/>
        </p:nvSpPr>
        <p:spPr>
          <a:xfrm>
            <a:off x="3222831" y="3320023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워크넷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576D43-7248-10CC-02B2-E0FD1B6FA0E1}"/>
              </a:ext>
            </a:extLst>
          </p:cNvPr>
          <p:cNvSpPr txBox="1"/>
          <p:nvPr/>
        </p:nvSpPr>
        <p:spPr>
          <a:xfrm>
            <a:off x="3151046" y="376783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CM</a:t>
            </a:r>
            <a:r>
              <a:rPr lang="ko-KR" altLang="en-US" sz="1050" dirty="0"/>
              <a:t>백업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C4EEBF-6CAA-C510-C5B3-23880884E76D}"/>
              </a:ext>
            </a:extLst>
          </p:cNvPr>
          <p:cNvSpPr/>
          <p:nvPr/>
        </p:nvSpPr>
        <p:spPr>
          <a:xfrm>
            <a:off x="3222831" y="402944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F8F90E-8C86-882F-64A6-4A9BA1CAF50A}"/>
              </a:ext>
            </a:extLst>
          </p:cNvPr>
          <p:cNvSpPr txBox="1"/>
          <p:nvPr/>
        </p:nvSpPr>
        <p:spPr>
          <a:xfrm>
            <a:off x="3155661" y="449360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개별지도실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F284BC-8752-A6C6-DDEE-C50A81A191D3}"/>
              </a:ext>
            </a:extLst>
          </p:cNvPr>
          <p:cNvSpPr/>
          <p:nvPr/>
        </p:nvSpPr>
        <p:spPr>
          <a:xfrm>
            <a:off x="3227446" y="4755219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05CA14-A8C4-3036-392E-34A8AC00C228}"/>
              </a:ext>
            </a:extLst>
          </p:cNvPr>
          <p:cNvSpPr txBox="1"/>
          <p:nvPr/>
        </p:nvSpPr>
        <p:spPr>
          <a:xfrm>
            <a:off x="3151046" y="5237141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교과서 풀이여부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86624E2-4A92-82EE-FFBC-D86A38BB1747}"/>
              </a:ext>
            </a:extLst>
          </p:cNvPr>
          <p:cNvSpPr/>
          <p:nvPr/>
        </p:nvSpPr>
        <p:spPr>
          <a:xfrm>
            <a:off x="3222831" y="549875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50738E-21BA-5B9E-E1D5-6295F5269FC0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32AF0E-C682-50C7-5DAF-73C98D8052EB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4901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22387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일자는 오늘 날짜로 </a:t>
                      </a:r>
                      <a:r>
                        <a:rPr lang="ko-KR" altLang="en-US" sz="1200" dirty="0" err="1"/>
                        <a:t>부터</a:t>
                      </a:r>
                      <a:r>
                        <a:rPr lang="ko-KR" altLang="en-US" sz="1200" dirty="0"/>
                        <a:t> 내림차순</a:t>
                      </a:r>
                    </a:p>
                    <a:p>
                      <a:pPr latinLnBrk="1"/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일지등록 클릭은 동일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더블 클릭 후 팝업은 </a:t>
                      </a:r>
                      <a:r>
                        <a:rPr lang="en-US" altLang="ko-KR" sz="1200" dirty="0"/>
                        <a:t>8page</a:t>
                      </a:r>
                      <a:r>
                        <a:rPr lang="ko-KR" altLang="en-US" sz="1200" dirty="0"/>
                        <a:t>와 동일함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3957691" y="5336205"/>
            <a:ext cx="3983013" cy="279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  1 2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4  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B1FC17-CE47-C7D5-8F12-0BDA7CAD574C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FF1448-A1F7-A763-CA2C-6E1A5F8C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74068"/>
              </p:ext>
            </p:extLst>
          </p:nvPr>
        </p:nvGraphicFramePr>
        <p:xfrm>
          <a:off x="4210907" y="2034107"/>
          <a:ext cx="3611025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47">
                  <a:extLst>
                    <a:ext uri="{9D8B030D-6E8A-4147-A177-3AD203B41FA5}">
                      <a16:colId xmlns:a16="http://schemas.microsoft.com/office/drawing/2014/main" val="1507365715"/>
                    </a:ext>
                  </a:extLst>
                </a:gridCol>
                <a:gridCol w="979735">
                  <a:extLst>
                    <a:ext uri="{9D8B030D-6E8A-4147-A177-3AD203B41FA5}">
                      <a16:colId xmlns:a16="http://schemas.microsoft.com/office/drawing/2014/main" val="1913579462"/>
                    </a:ext>
                  </a:extLst>
                </a:gridCol>
                <a:gridCol w="937747">
                  <a:extLst>
                    <a:ext uri="{9D8B030D-6E8A-4147-A177-3AD203B41FA5}">
                      <a16:colId xmlns:a16="http://schemas.microsoft.com/office/drawing/2014/main" val="1147356889"/>
                    </a:ext>
                  </a:extLst>
                </a:gridCol>
                <a:gridCol w="755796">
                  <a:extLst>
                    <a:ext uri="{9D8B030D-6E8A-4147-A177-3AD203B41FA5}">
                      <a16:colId xmlns:a16="http://schemas.microsoft.com/office/drawing/2014/main" val="29835997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현재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남은시험범위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콤마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850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616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616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545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2023-01-05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995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3525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05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107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5902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0775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3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046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3681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26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90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49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89722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일자는 오늘 날짜로 </a:t>
                      </a:r>
                      <a:r>
                        <a:rPr lang="ko-KR" altLang="en-US" sz="1200" dirty="0" err="1"/>
                        <a:t>부터</a:t>
                      </a:r>
                      <a:r>
                        <a:rPr lang="ko-KR" altLang="en-US" sz="1200" dirty="0"/>
                        <a:t> 내림차순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모의고사를 카테고리화 할 수 있는데 이는 선택사항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모의고사는 선생님 자기 자신이 </a:t>
                      </a:r>
                      <a:r>
                        <a:rPr lang="ko-KR" altLang="en-US" sz="1200" dirty="0" err="1"/>
                        <a:t>작성한것만</a:t>
                      </a:r>
                      <a:r>
                        <a:rPr lang="ko-KR" altLang="en-US" sz="1200" dirty="0"/>
                        <a:t> 볼 수 도 있고 아니면 모든 모의고사가 다 출력되게 할 수 도 있음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년도는 올해를 기준으로 내림차순 기본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3957691" y="5336205"/>
            <a:ext cx="3983013" cy="279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  1 2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4  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6746571" y="1521795"/>
            <a:ext cx="12613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모의고사 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B1FC17-CE47-C7D5-8F12-0BDA7CAD574C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00CEEA7-1CBF-1DB1-4DAF-B80A621C5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60384"/>
              </p:ext>
            </p:extLst>
          </p:nvPr>
        </p:nvGraphicFramePr>
        <p:xfrm>
          <a:off x="4114800" y="2480430"/>
          <a:ext cx="3825904" cy="3112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347">
                  <a:extLst>
                    <a:ext uri="{9D8B030D-6E8A-4147-A177-3AD203B41FA5}">
                      <a16:colId xmlns:a16="http://schemas.microsoft.com/office/drawing/2014/main" val="1523578182"/>
                    </a:ext>
                  </a:extLst>
                </a:gridCol>
                <a:gridCol w="904259">
                  <a:extLst>
                    <a:ext uri="{9D8B030D-6E8A-4147-A177-3AD203B41FA5}">
                      <a16:colId xmlns:a16="http://schemas.microsoft.com/office/drawing/2014/main" val="923537472"/>
                    </a:ext>
                  </a:extLst>
                </a:gridCol>
                <a:gridCol w="478719">
                  <a:extLst>
                    <a:ext uri="{9D8B030D-6E8A-4147-A177-3AD203B41FA5}">
                      <a16:colId xmlns:a16="http://schemas.microsoft.com/office/drawing/2014/main" val="1916202919"/>
                    </a:ext>
                  </a:extLst>
                </a:gridCol>
                <a:gridCol w="676347">
                  <a:extLst>
                    <a:ext uri="{9D8B030D-6E8A-4147-A177-3AD203B41FA5}">
                      <a16:colId xmlns:a16="http://schemas.microsoft.com/office/drawing/2014/main" val="2256793709"/>
                    </a:ext>
                  </a:extLst>
                </a:gridCol>
                <a:gridCol w="545116">
                  <a:extLst>
                    <a:ext uri="{9D8B030D-6E8A-4147-A177-3AD203B41FA5}">
                      <a16:colId xmlns:a16="http://schemas.microsoft.com/office/drawing/2014/main" val="2785269907"/>
                    </a:ext>
                  </a:extLst>
                </a:gridCol>
                <a:gridCol w="545116">
                  <a:extLst>
                    <a:ext uri="{9D8B030D-6E8A-4147-A177-3AD203B41FA5}">
                      <a16:colId xmlns:a16="http://schemas.microsoft.com/office/drawing/2014/main" val="750638130"/>
                    </a:ext>
                  </a:extLst>
                </a:gridCol>
              </a:tblGrid>
              <a:tr h="20751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모의고사명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과목명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등급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백분위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5364245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월 모의평가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38776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193282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16724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21629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653990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93005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531576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24438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508479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554991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296096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09617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968368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65865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4EC60E-A520-EC52-F19A-AFFCBBD87E34}"/>
              </a:ext>
            </a:extLst>
          </p:cNvPr>
          <p:cNvGrpSpPr/>
          <p:nvPr/>
        </p:nvGrpSpPr>
        <p:grpSpPr>
          <a:xfrm>
            <a:off x="4472091" y="2148561"/>
            <a:ext cx="940819" cy="239260"/>
            <a:chOff x="5774006" y="1377104"/>
            <a:chExt cx="940819" cy="2392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FD2207-2648-0EF1-B9C2-1BAC12FD2FD1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전체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62570013-518F-8681-976A-690524A393D8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7BDA81-B2CF-EBDB-3B1F-DEDD84BAB919}"/>
              </a:ext>
            </a:extLst>
          </p:cNvPr>
          <p:cNvSpPr txBox="1"/>
          <p:nvPr/>
        </p:nvSpPr>
        <p:spPr>
          <a:xfrm>
            <a:off x="4089156" y="2160204"/>
            <a:ext cx="506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년도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C7B1BF-3F88-8AB0-99BE-2843238B3A81}"/>
              </a:ext>
            </a:extLst>
          </p:cNvPr>
          <p:cNvSpPr txBox="1"/>
          <p:nvPr/>
        </p:nvSpPr>
        <p:spPr>
          <a:xfrm>
            <a:off x="5654829" y="2139053"/>
            <a:ext cx="745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과목명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465806-77BD-C3CD-9C83-D49C7425C44A}"/>
              </a:ext>
            </a:extLst>
          </p:cNvPr>
          <p:cNvSpPr txBox="1"/>
          <p:nvPr/>
        </p:nvSpPr>
        <p:spPr>
          <a:xfrm>
            <a:off x="6193485" y="2129934"/>
            <a:ext cx="133942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/>
          </a:p>
        </p:txBody>
      </p:sp>
      <p:pic>
        <p:nvPicPr>
          <p:cNvPr id="2052" name="Picture 4" descr="돋보기 기호, 버튼, 돋보기, 사용자 인터페이스, 검정, 원, 선, 검정색과 흰색, 단추, 원 png | PNGWing">
            <a:extLst>
              <a:ext uri="{FF2B5EF4-FFF2-40B4-BE49-F238E27FC236}">
                <a16:creationId xmlns:a16="http://schemas.microsoft.com/office/drawing/2014/main" id="{3B0358B9-0EEF-AB18-7F78-993C78EC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69" y="2176505"/>
            <a:ext cx="180794" cy="1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9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7D2354-76BA-763E-AD6F-1E2F0C798539}"/>
              </a:ext>
            </a:extLst>
          </p:cNvPr>
          <p:cNvSpPr/>
          <p:nvPr/>
        </p:nvSpPr>
        <p:spPr>
          <a:xfrm>
            <a:off x="2991246" y="378798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CE155F-1987-CAC0-72BC-43A46C2C8108}"/>
              </a:ext>
            </a:extLst>
          </p:cNvPr>
          <p:cNvSpPr/>
          <p:nvPr/>
        </p:nvSpPr>
        <p:spPr>
          <a:xfrm>
            <a:off x="3158691" y="1433066"/>
            <a:ext cx="5225400" cy="30518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41752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일지등록 </a:t>
                      </a:r>
                      <a:r>
                        <a:rPr lang="ko-KR" altLang="en-US" sz="1200" dirty="0" err="1"/>
                        <a:t>클릭시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+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과목 추가 가능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CC8F4D3-5C2F-0CE9-97D3-E4C7A5E45882}"/>
              </a:ext>
            </a:extLst>
          </p:cNvPr>
          <p:cNvSpPr txBox="1"/>
          <p:nvPr/>
        </p:nvSpPr>
        <p:spPr>
          <a:xfrm>
            <a:off x="3154233" y="531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김학생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AEEAA3-55CD-402F-6C5B-FB2EAEB93A2A}"/>
              </a:ext>
            </a:extLst>
          </p:cNvPr>
          <p:cNvSpPr txBox="1"/>
          <p:nvPr/>
        </p:nvSpPr>
        <p:spPr>
          <a:xfrm>
            <a:off x="6524934" y="5034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일자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3EC47-0742-74A8-B8DA-C94AE33A4BF6}"/>
              </a:ext>
            </a:extLst>
          </p:cNvPr>
          <p:cNvSpPr txBox="1"/>
          <p:nvPr/>
        </p:nvSpPr>
        <p:spPr>
          <a:xfrm>
            <a:off x="7057305" y="506410"/>
            <a:ext cx="12404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2023-01-01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DEE9-FF9E-82D0-2BAA-0905DDDE1EA1}"/>
              </a:ext>
            </a:extLst>
          </p:cNvPr>
          <p:cNvSpPr txBox="1"/>
          <p:nvPr/>
        </p:nvSpPr>
        <p:spPr>
          <a:xfrm>
            <a:off x="3155661" y="84557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모의고사명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9B024-564F-2E43-0A63-3BAA55E2EF9A}"/>
              </a:ext>
            </a:extLst>
          </p:cNvPr>
          <p:cNvSpPr txBox="1"/>
          <p:nvPr/>
        </p:nvSpPr>
        <p:spPr>
          <a:xfrm>
            <a:off x="3151046" y="143306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과목명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F812DE-15D1-2856-2F64-A9E41B7F1BAF}"/>
              </a:ext>
            </a:extLst>
          </p:cNvPr>
          <p:cNvSpPr txBox="1"/>
          <p:nvPr/>
        </p:nvSpPr>
        <p:spPr>
          <a:xfrm>
            <a:off x="3158691" y="19579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등급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1B34F9-05D4-CE4E-3647-1C32560432A6}"/>
              </a:ext>
            </a:extLst>
          </p:cNvPr>
          <p:cNvSpPr/>
          <p:nvPr/>
        </p:nvSpPr>
        <p:spPr>
          <a:xfrm>
            <a:off x="3230476" y="2219555"/>
            <a:ext cx="5070274" cy="267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80F328-990B-FBBF-CF47-A6D273D34644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E6826B-AF9A-D77E-F2A0-264C6572D75A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등록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BF8E5D-D87E-408F-196D-72C5DA283514}"/>
              </a:ext>
            </a:extLst>
          </p:cNvPr>
          <p:cNvSpPr/>
          <p:nvPr/>
        </p:nvSpPr>
        <p:spPr>
          <a:xfrm>
            <a:off x="3230476" y="1665574"/>
            <a:ext cx="5070274" cy="251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78908E-CD70-7E78-72E2-C09D11286C03}"/>
              </a:ext>
            </a:extLst>
          </p:cNvPr>
          <p:cNvSpPr txBox="1"/>
          <p:nvPr/>
        </p:nvSpPr>
        <p:spPr>
          <a:xfrm>
            <a:off x="3154957" y="254984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점수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916497-8AED-D21E-B6DD-1E86E30981DE}"/>
              </a:ext>
            </a:extLst>
          </p:cNvPr>
          <p:cNvSpPr txBox="1"/>
          <p:nvPr/>
        </p:nvSpPr>
        <p:spPr>
          <a:xfrm>
            <a:off x="3162602" y="30747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백분위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3A043F-7C08-C7DC-28A3-CA4CCB192F30}"/>
              </a:ext>
            </a:extLst>
          </p:cNvPr>
          <p:cNvSpPr/>
          <p:nvPr/>
        </p:nvSpPr>
        <p:spPr>
          <a:xfrm>
            <a:off x="3234387" y="3336332"/>
            <a:ext cx="5070274" cy="267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3B9A8A-5708-F1AB-D879-F49E6433557A}"/>
              </a:ext>
            </a:extLst>
          </p:cNvPr>
          <p:cNvSpPr/>
          <p:nvPr/>
        </p:nvSpPr>
        <p:spPr>
          <a:xfrm>
            <a:off x="3234387" y="2782351"/>
            <a:ext cx="5070274" cy="251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BC8707-31A0-5423-3DBD-5DFEF7C63E88}"/>
              </a:ext>
            </a:extLst>
          </p:cNvPr>
          <p:cNvSpPr/>
          <p:nvPr/>
        </p:nvSpPr>
        <p:spPr>
          <a:xfrm>
            <a:off x="3230476" y="1065011"/>
            <a:ext cx="5070274" cy="251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더하기 기호 65">
            <a:extLst>
              <a:ext uri="{FF2B5EF4-FFF2-40B4-BE49-F238E27FC236}">
                <a16:creationId xmlns:a16="http://schemas.microsoft.com/office/drawing/2014/main" id="{ECEF98B5-8770-C304-65EA-276E44080830}"/>
              </a:ext>
            </a:extLst>
          </p:cNvPr>
          <p:cNvSpPr/>
          <p:nvPr/>
        </p:nvSpPr>
        <p:spPr>
          <a:xfrm>
            <a:off x="8305372" y="1037941"/>
            <a:ext cx="293922" cy="287383"/>
          </a:xfrm>
          <a:prstGeom prst="mathPlu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5676CB-C6DC-CD2A-1A65-7931A1797E52}"/>
              </a:ext>
            </a:extLst>
          </p:cNvPr>
          <p:cNvSpPr txBox="1"/>
          <p:nvPr/>
        </p:nvSpPr>
        <p:spPr>
          <a:xfrm>
            <a:off x="3151046" y="362712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메모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843B19-BBAB-018F-B9A2-689C18761CC4}"/>
              </a:ext>
            </a:extLst>
          </p:cNvPr>
          <p:cNvSpPr/>
          <p:nvPr/>
        </p:nvSpPr>
        <p:spPr>
          <a:xfrm>
            <a:off x="3222831" y="3888732"/>
            <a:ext cx="5070274" cy="267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9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10512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클릭 후 등록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2625950" y="660904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2627627" y="918857"/>
            <a:ext cx="6084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3164197" y="4142310"/>
            <a:ext cx="3983013" cy="279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  1 2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4  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B1FC17-CE47-C7D5-8F12-0BDA7CAD574C}"/>
              </a:ext>
            </a:extLst>
          </p:cNvPr>
          <p:cNvSpPr/>
          <p:nvPr/>
        </p:nvSpPr>
        <p:spPr>
          <a:xfrm>
            <a:off x="3231420" y="660904"/>
            <a:ext cx="5626248" cy="5536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F9F77AF-7FA6-A26F-1795-338908A23A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78" y="679247"/>
            <a:ext cx="5618689" cy="551784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781F529-357D-DE2E-D65A-CC005768BF2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71465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학생명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입력후</a:t>
                      </a:r>
                      <a:r>
                        <a:rPr lang="ko-KR" altLang="en-US" sz="1200" dirty="0"/>
                        <a:t> 돋보기 버튼 클릭하여 찾기 가능 혹은 그냥 입력해도 </a:t>
                      </a:r>
                      <a:r>
                        <a:rPr lang="ko-KR" altLang="en-US" sz="1200" dirty="0" err="1"/>
                        <a:t>되긴하는데</a:t>
                      </a:r>
                      <a:r>
                        <a:rPr lang="ko-KR" altLang="en-US" sz="1200" dirty="0"/>
                        <a:t> 동명이인 </a:t>
                      </a:r>
                      <a:r>
                        <a:rPr lang="ko-KR" altLang="en-US" sz="1200" dirty="0" err="1"/>
                        <a:t>존재시</a:t>
                      </a:r>
                      <a:r>
                        <a:rPr lang="ko-KR" altLang="en-US" sz="1200" dirty="0"/>
                        <a:t> 에러발생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돋보기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팝업창</a:t>
                      </a:r>
                      <a:r>
                        <a:rPr lang="ko-KR" altLang="en-US" sz="1200" dirty="0"/>
                        <a:t> 열림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D545E44-BDAC-3A9D-77E9-E5E933E6BD1D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1BC50-03B1-807E-96DB-E63BC0AB00EF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FC77103F-907B-0878-59E5-96926ECF583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93716B-037E-D935-017F-D0BBCF5E2010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62F3BE7-599B-09E8-CE07-4C0C21D26B14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0821B1B7-C4DF-D0AF-3F03-16F3B5C3A596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22C9FC1-8B31-0EA3-88FC-C35EC2558738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51445C-7019-A0DA-D644-FF077E39B074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9A4F8E6-A75B-F526-B314-EFD63E756B46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650E23D-C4A0-8F1C-244A-347F5385D2A1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33D93F-96A3-66A1-07E8-A9F4D6171A4B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D39D92-AE4E-27AB-E1BB-5FC5837BF2C4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FB9A2-7D10-18AF-8832-12E1C4D02C3C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3D961-2CDE-52C1-4A8F-EE3EA9228608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11D6D-335A-6E52-6496-6C5D2632C664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DF6C5B-81BD-0C73-D535-E68BCE949644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FC6246-8D13-06BD-0085-01C90EA5ABF6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B62EDA-8459-CCDB-DAE9-AB46C08DF128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716383-B5D9-9AEA-935E-8D6343A294ED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EC9F9B-2CDA-1AC1-59E9-9A41C7993E75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6FC700-555D-97E9-AD1B-6348BBFFB578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B470A8-0872-0C9C-7779-11186C966A75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58CD9D-E0DB-F053-DE19-F580E05F5311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67D35E-55ED-8E78-3C8E-12838753ECAE}"/>
              </a:ext>
            </a:extLst>
          </p:cNvPr>
          <p:cNvSpPr txBox="1"/>
          <p:nvPr/>
        </p:nvSpPr>
        <p:spPr>
          <a:xfrm>
            <a:off x="3416503" y="2366226"/>
            <a:ext cx="6084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5D7CAD-8D22-2681-699A-3F40C6C475FE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40CD5B9-CBFE-E335-6329-F2E632BFE58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F3EA89C-4D1C-FA70-6BBB-E339CBC6E2B9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4B995C-8623-61ED-FD5F-E585F8EF7B4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81409C-1D34-6C08-5B45-7A063CBECDC8}"/>
              </a:ext>
            </a:extLst>
          </p:cNvPr>
          <p:cNvSpPr/>
          <p:nvPr/>
        </p:nvSpPr>
        <p:spPr>
          <a:xfrm>
            <a:off x="2991246" y="378798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EABEEF-BF30-0B59-58AD-875C33B22947}"/>
              </a:ext>
            </a:extLst>
          </p:cNvPr>
          <p:cNvSpPr txBox="1"/>
          <p:nvPr/>
        </p:nvSpPr>
        <p:spPr>
          <a:xfrm>
            <a:off x="6524934" y="5034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일자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CD09F4-1B7D-812A-2D6A-C68E75A77A87}"/>
              </a:ext>
            </a:extLst>
          </p:cNvPr>
          <p:cNvSpPr txBox="1"/>
          <p:nvPr/>
        </p:nvSpPr>
        <p:spPr>
          <a:xfrm>
            <a:off x="7057305" y="506410"/>
            <a:ext cx="12404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2023-01-01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987E06-AFBA-5D18-57E5-791AF0AD7C32}"/>
              </a:ext>
            </a:extLst>
          </p:cNvPr>
          <p:cNvSpPr txBox="1"/>
          <p:nvPr/>
        </p:nvSpPr>
        <p:spPr>
          <a:xfrm>
            <a:off x="3155661" y="8455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3B20D64-6613-F1AE-BC56-AE5812180EBC}"/>
              </a:ext>
            </a:extLst>
          </p:cNvPr>
          <p:cNvSpPr/>
          <p:nvPr/>
        </p:nvSpPr>
        <p:spPr>
          <a:xfrm>
            <a:off x="3227446" y="110718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355135-93F0-3680-E5CF-49B2ABE8BE90}"/>
              </a:ext>
            </a:extLst>
          </p:cNvPr>
          <p:cNvSpPr txBox="1"/>
          <p:nvPr/>
        </p:nvSpPr>
        <p:spPr>
          <a:xfrm>
            <a:off x="3151046" y="158910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남은시험범위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C99173-B8A3-F8D5-1AEC-0EFAFCF32A9D}"/>
              </a:ext>
            </a:extLst>
          </p:cNvPr>
          <p:cNvSpPr/>
          <p:nvPr/>
        </p:nvSpPr>
        <p:spPr>
          <a:xfrm>
            <a:off x="3222831" y="1850712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F762C7-3111-CB24-DB46-F534B7CA3477}"/>
              </a:ext>
            </a:extLst>
          </p:cNvPr>
          <p:cNvSpPr txBox="1"/>
          <p:nvPr/>
        </p:nvSpPr>
        <p:spPr>
          <a:xfrm>
            <a:off x="3155661" y="23148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콤마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806200-2D8A-9832-4C45-4AA8F7F367C7}"/>
              </a:ext>
            </a:extLst>
          </p:cNvPr>
          <p:cNvSpPr/>
          <p:nvPr/>
        </p:nvSpPr>
        <p:spPr>
          <a:xfrm>
            <a:off x="3227446" y="257649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F75B61-66AF-DF86-75B2-3BD6B92D1F80}"/>
              </a:ext>
            </a:extLst>
          </p:cNvPr>
          <p:cNvSpPr txBox="1"/>
          <p:nvPr/>
        </p:nvSpPr>
        <p:spPr>
          <a:xfrm>
            <a:off x="3151046" y="3058413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학교 내신자료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9FDF49C-6F7B-3091-6150-D5CCB176D361}"/>
              </a:ext>
            </a:extLst>
          </p:cNvPr>
          <p:cNvSpPr/>
          <p:nvPr/>
        </p:nvSpPr>
        <p:spPr>
          <a:xfrm>
            <a:off x="3222831" y="3320023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8EC09A-68D0-E891-3EF6-DE9B7DEA3551}"/>
              </a:ext>
            </a:extLst>
          </p:cNvPr>
          <p:cNvSpPr txBox="1"/>
          <p:nvPr/>
        </p:nvSpPr>
        <p:spPr>
          <a:xfrm>
            <a:off x="3151046" y="376783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CM</a:t>
            </a:r>
            <a:r>
              <a:rPr lang="ko-KR" altLang="en-US" sz="1050" dirty="0"/>
              <a:t>백업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36195F4-889F-EE55-90D6-B26C98555D6A}"/>
              </a:ext>
            </a:extLst>
          </p:cNvPr>
          <p:cNvSpPr/>
          <p:nvPr/>
        </p:nvSpPr>
        <p:spPr>
          <a:xfrm>
            <a:off x="3222831" y="402944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3D925E-D647-08EC-FEE7-EA2A961774DF}"/>
              </a:ext>
            </a:extLst>
          </p:cNvPr>
          <p:cNvSpPr txBox="1"/>
          <p:nvPr/>
        </p:nvSpPr>
        <p:spPr>
          <a:xfrm>
            <a:off x="3155661" y="449360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개별지도실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7C06AB-B53C-5942-7F97-F6C534D9F348}"/>
              </a:ext>
            </a:extLst>
          </p:cNvPr>
          <p:cNvSpPr/>
          <p:nvPr/>
        </p:nvSpPr>
        <p:spPr>
          <a:xfrm>
            <a:off x="3227446" y="4755219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9B40DC-6C12-E64A-26B6-7828710063A7}"/>
              </a:ext>
            </a:extLst>
          </p:cNvPr>
          <p:cNvSpPr txBox="1"/>
          <p:nvPr/>
        </p:nvSpPr>
        <p:spPr>
          <a:xfrm>
            <a:off x="3151046" y="5237141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교과서 풀이여부</a:t>
            </a:r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AB8AFC0-77BA-208E-35B3-A889D3668CBC}"/>
              </a:ext>
            </a:extLst>
          </p:cNvPr>
          <p:cNvSpPr/>
          <p:nvPr/>
        </p:nvSpPr>
        <p:spPr>
          <a:xfrm>
            <a:off x="3222831" y="549875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3B9AC4-787E-EB95-9121-227DC05428A0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B83178-9B2B-A3A3-FC95-8B2E59AFDD98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등록</a:t>
            </a:r>
            <a:endParaRPr lang="en-US" altLang="ko-KR" sz="1100" dirty="0"/>
          </a:p>
        </p:txBody>
      </p:sp>
      <p:pic>
        <p:nvPicPr>
          <p:cNvPr id="104" name="그림 103" descr="돋보기 기호, 버튼, 돋보기, 사용자 인터페이스, 검정, 원, 선, 검정색과 흰색, 단추, 원 png">
            <a:extLst>
              <a:ext uri="{FF2B5EF4-FFF2-40B4-BE49-F238E27FC236}">
                <a16:creationId xmlns:a16="http://schemas.microsoft.com/office/drawing/2014/main" id="{0CE9F78D-DF36-68B6-C9E0-6A5287A1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76510" y="506151"/>
            <a:ext cx="196010" cy="1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898C9DB-C387-0175-A6F4-AA3BDD7CFBF9}"/>
              </a:ext>
            </a:extLst>
          </p:cNvPr>
          <p:cNvSpPr txBox="1"/>
          <p:nvPr/>
        </p:nvSpPr>
        <p:spPr>
          <a:xfrm>
            <a:off x="3218601" y="440271"/>
            <a:ext cx="1240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학생명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04490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하단표는 </a:t>
                      </a:r>
                      <a:r>
                        <a:rPr lang="ko-KR" altLang="en-US" sz="1200" dirty="0" err="1"/>
                        <a:t>없을경우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D545E44-BDAC-3A9D-77E9-E5E933E6BD1D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1BC50-03B1-807E-96DB-E63BC0AB00EF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FC77103F-907B-0878-59E5-96926ECF583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93716B-037E-D935-017F-D0BBCF5E2010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62F3BE7-599B-09E8-CE07-4C0C21D26B14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0821B1B7-C4DF-D0AF-3F03-16F3B5C3A596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22C9FC1-8B31-0EA3-88FC-C35EC2558738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51445C-7019-A0DA-D644-FF077E39B074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9A4F8E6-A75B-F526-B314-EFD63E756B46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650E23D-C4A0-8F1C-244A-347F5385D2A1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33D93F-96A3-66A1-07E8-A9F4D6171A4B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D39D92-AE4E-27AB-E1BB-5FC5837BF2C4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FB9A2-7D10-18AF-8832-12E1C4D02C3C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3D961-2CDE-52C1-4A8F-EE3EA9228608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11D6D-335A-6E52-6496-6C5D2632C664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DF6C5B-81BD-0C73-D535-E68BCE949644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FC6246-8D13-06BD-0085-01C90EA5ABF6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B62EDA-8459-CCDB-DAE9-AB46C08DF128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716383-B5D9-9AEA-935E-8D6343A294ED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EC9F9B-2CDA-1AC1-59E9-9A41C7993E75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6FC700-555D-97E9-AD1B-6348BBFFB578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B470A8-0872-0C9C-7779-11186C966A75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58CD9D-E0DB-F053-DE19-F580E05F5311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67D35E-55ED-8E78-3C8E-12838753ECAE}"/>
              </a:ext>
            </a:extLst>
          </p:cNvPr>
          <p:cNvSpPr txBox="1"/>
          <p:nvPr/>
        </p:nvSpPr>
        <p:spPr>
          <a:xfrm>
            <a:off x="3416503" y="2366226"/>
            <a:ext cx="6084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5D7CAD-8D22-2681-699A-3F40C6C475FE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40CD5B9-CBFE-E335-6329-F2E632BFE58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F3EA89C-4D1C-FA70-6BBB-E339CBC6E2B9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4B995C-8623-61ED-FD5F-E585F8EF7B4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81409C-1D34-6C08-5B45-7A063CBECDC8}"/>
              </a:ext>
            </a:extLst>
          </p:cNvPr>
          <p:cNvSpPr/>
          <p:nvPr/>
        </p:nvSpPr>
        <p:spPr>
          <a:xfrm>
            <a:off x="2991246" y="378798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EABEEF-BF30-0B59-58AD-875C33B22947}"/>
              </a:ext>
            </a:extLst>
          </p:cNvPr>
          <p:cNvSpPr txBox="1"/>
          <p:nvPr/>
        </p:nvSpPr>
        <p:spPr>
          <a:xfrm>
            <a:off x="6524934" y="5034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일자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CD09F4-1B7D-812A-2D6A-C68E75A77A87}"/>
              </a:ext>
            </a:extLst>
          </p:cNvPr>
          <p:cNvSpPr txBox="1"/>
          <p:nvPr/>
        </p:nvSpPr>
        <p:spPr>
          <a:xfrm>
            <a:off x="7057305" y="506410"/>
            <a:ext cx="12404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2023-01-01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987E06-AFBA-5D18-57E5-791AF0AD7C32}"/>
              </a:ext>
            </a:extLst>
          </p:cNvPr>
          <p:cNvSpPr txBox="1"/>
          <p:nvPr/>
        </p:nvSpPr>
        <p:spPr>
          <a:xfrm>
            <a:off x="3155661" y="8455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3B20D64-6613-F1AE-BC56-AE5812180EBC}"/>
              </a:ext>
            </a:extLst>
          </p:cNvPr>
          <p:cNvSpPr/>
          <p:nvPr/>
        </p:nvSpPr>
        <p:spPr>
          <a:xfrm>
            <a:off x="3227446" y="110718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355135-93F0-3680-E5CF-49B2ABE8BE90}"/>
              </a:ext>
            </a:extLst>
          </p:cNvPr>
          <p:cNvSpPr txBox="1"/>
          <p:nvPr/>
        </p:nvSpPr>
        <p:spPr>
          <a:xfrm>
            <a:off x="3151046" y="158910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남은시험범위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C99173-B8A3-F8D5-1AEC-0EFAFCF32A9D}"/>
              </a:ext>
            </a:extLst>
          </p:cNvPr>
          <p:cNvSpPr/>
          <p:nvPr/>
        </p:nvSpPr>
        <p:spPr>
          <a:xfrm>
            <a:off x="3222831" y="1850712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F762C7-3111-CB24-DB46-F534B7CA3477}"/>
              </a:ext>
            </a:extLst>
          </p:cNvPr>
          <p:cNvSpPr txBox="1"/>
          <p:nvPr/>
        </p:nvSpPr>
        <p:spPr>
          <a:xfrm>
            <a:off x="3155661" y="23148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콤마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806200-2D8A-9832-4C45-4AA8F7F367C7}"/>
              </a:ext>
            </a:extLst>
          </p:cNvPr>
          <p:cNvSpPr/>
          <p:nvPr/>
        </p:nvSpPr>
        <p:spPr>
          <a:xfrm>
            <a:off x="3227446" y="257649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F75B61-66AF-DF86-75B2-3BD6B92D1F80}"/>
              </a:ext>
            </a:extLst>
          </p:cNvPr>
          <p:cNvSpPr txBox="1"/>
          <p:nvPr/>
        </p:nvSpPr>
        <p:spPr>
          <a:xfrm>
            <a:off x="3151046" y="3058413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학교 내신자료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9FDF49C-6F7B-3091-6150-D5CCB176D361}"/>
              </a:ext>
            </a:extLst>
          </p:cNvPr>
          <p:cNvSpPr/>
          <p:nvPr/>
        </p:nvSpPr>
        <p:spPr>
          <a:xfrm>
            <a:off x="3222831" y="3320023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8EC09A-68D0-E891-3EF6-DE9B7DEA3551}"/>
              </a:ext>
            </a:extLst>
          </p:cNvPr>
          <p:cNvSpPr txBox="1"/>
          <p:nvPr/>
        </p:nvSpPr>
        <p:spPr>
          <a:xfrm>
            <a:off x="3151046" y="376783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CM</a:t>
            </a:r>
            <a:r>
              <a:rPr lang="ko-KR" altLang="en-US" sz="1050" dirty="0"/>
              <a:t>백업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36195F4-889F-EE55-90D6-B26C98555D6A}"/>
              </a:ext>
            </a:extLst>
          </p:cNvPr>
          <p:cNvSpPr/>
          <p:nvPr/>
        </p:nvSpPr>
        <p:spPr>
          <a:xfrm>
            <a:off x="3222831" y="402944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3D925E-D647-08EC-FEE7-EA2A961774DF}"/>
              </a:ext>
            </a:extLst>
          </p:cNvPr>
          <p:cNvSpPr txBox="1"/>
          <p:nvPr/>
        </p:nvSpPr>
        <p:spPr>
          <a:xfrm>
            <a:off x="3155661" y="449360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개별지도실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7C06AB-B53C-5942-7F97-F6C534D9F348}"/>
              </a:ext>
            </a:extLst>
          </p:cNvPr>
          <p:cNvSpPr/>
          <p:nvPr/>
        </p:nvSpPr>
        <p:spPr>
          <a:xfrm>
            <a:off x="3227446" y="4755219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9B40DC-6C12-E64A-26B6-7828710063A7}"/>
              </a:ext>
            </a:extLst>
          </p:cNvPr>
          <p:cNvSpPr txBox="1"/>
          <p:nvPr/>
        </p:nvSpPr>
        <p:spPr>
          <a:xfrm>
            <a:off x="3151046" y="5237141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교과서 풀이여부</a:t>
            </a:r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AB8AFC0-77BA-208E-35B3-A889D3668CBC}"/>
              </a:ext>
            </a:extLst>
          </p:cNvPr>
          <p:cNvSpPr/>
          <p:nvPr/>
        </p:nvSpPr>
        <p:spPr>
          <a:xfrm>
            <a:off x="3222831" y="549875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3B9AC4-787E-EB95-9121-227DC05428A0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B83178-9B2B-A3A3-FC95-8B2E59AFDD98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등록</a:t>
            </a:r>
            <a:endParaRPr lang="en-US" altLang="ko-KR" sz="1100" dirty="0"/>
          </a:p>
        </p:txBody>
      </p:sp>
      <p:pic>
        <p:nvPicPr>
          <p:cNvPr id="104" name="그림 103" descr="돋보기 기호, 버튼, 돋보기, 사용자 인터페이스, 검정, 원, 선, 검정색과 흰색, 단추, 원 png">
            <a:extLst>
              <a:ext uri="{FF2B5EF4-FFF2-40B4-BE49-F238E27FC236}">
                <a16:creationId xmlns:a16="http://schemas.microsoft.com/office/drawing/2014/main" id="{0CE9F78D-DF36-68B6-C9E0-6A5287A1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76510" y="506151"/>
            <a:ext cx="196010" cy="1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898C9DB-C387-0175-A6F4-AA3BDD7CFBF9}"/>
              </a:ext>
            </a:extLst>
          </p:cNvPr>
          <p:cNvSpPr txBox="1"/>
          <p:nvPr/>
        </p:nvSpPr>
        <p:spPr>
          <a:xfrm>
            <a:off x="3218601" y="440271"/>
            <a:ext cx="1240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학생명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AFC90-42BB-E763-B57E-8A3A83E99B29}"/>
              </a:ext>
            </a:extLst>
          </p:cNvPr>
          <p:cNvSpPr/>
          <p:nvPr/>
        </p:nvSpPr>
        <p:spPr>
          <a:xfrm>
            <a:off x="2093666" y="759418"/>
            <a:ext cx="6770243" cy="5087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75D0B-0BA9-2BA5-FBCD-CC9D4FF1D740}"/>
              </a:ext>
            </a:extLst>
          </p:cNvPr>
          <p:cNvSpPr txBox="1"/>
          <p:nvPr/>
        </p:nvSpPr>
        <p:spPr>
          <a:xfrm>
            <a:off x="2502783" y="1063228"/>
            <a:ext cx="1240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김학생</a:t>
            </a:r>
            <a:endParaRPr lang="ko-KR" altLang="en-US" dirty="0"/>
          </a:p>
        </p:txBody>
      </p:sp>
      <p:pic>
        <p:nvPicPr>
          <p:cNvPr id="6" name="그림 5" descr="돋보기 기호, 버튼, 돋보기, 사용자 인터페이스, 검정, 원, 선, 검정색과 흰색, 단추, 원 png">
            <a:extLst>
              <a:ext uri="{FF2B5EF4-FFF2-40B4-BE49-F238E27FC236}">
                <a16:creationId xmlns:a16="http://schemas.microsoft.com/office/drawing/2014/main" id="{2C8F6338-4E59-4907-8777-BCD92468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3621" y="1142785"/>
            <a:ext cx="196010" cy="1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1CF61F-E18C-A125-AB7C-5D40A20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03609"/>
              </p:ext>
            </p:extLst>
          </p:nvPr>
        </p:nvGraphicFramePr>
        <p:xfrm>
          <a:off x="2502783" y="1662782"/>
          <a:ext cx="5016500" cy="419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8629577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76305439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7399924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12805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646807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6382886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학교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나이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924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김학생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동탄중학교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010-xxx..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선택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2279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8EFB6A-E03E-44FB-2C72-98480223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01225"/>
              </p:ext>
            </p:extLst>
          </p:nvPr>
        </p:nvGraphicFramePr>
        <p:xfrm>
          <a:off x="5908356" y="5162069"/>
          <a:ext cx="2743470" cy="427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45">
                  <a:extLst>
                    <a:ext uri="{9D8B030D-6E8A-4147-A177-3AD203B41FA5}">
                      <a16:colId xmlns:a16="http://schemas.microsoft.com/office/drawing/2014/main" val="1595808187"/>
                    </a:ext>
                  </a:extLst>
                </a:gridCol>
                <a:gridCol w="457245">
                  <a:extLst>
                    <a:ext uri="{9D8B030D-6E8A-4147-A177-3AD203B41FA5}">
                      <a16:colId xmlns:a16="http://schemas.microsoft.com/office/drawing/2014/main" val="174605713"/>
                    </a:ext>
                  </a:extLst>
                </a:gridCol>
                <a:gridCol w="457245">
                  <a:extLst>
                    <a:ext uri="{9D8B030D-6E8A-4147-A177-3AD203B41FA5}">
                      <a16:colId xmlns:a16="http://schemas.microsoft.com/office/drawing/2014/main" val="256761738"/>
                    </a:ext>
                  </a:extLst>
                </a:gridCol>
                <a:gridCol w="457245">
                  <a:extLst>
                    <a:ext uri="{9D8B030D-6E8A-4147-A177-3AD203B41FA5}">
                      <a16:colId xmlns:a16="http://schemas.microsoft.com/office/drawing/2014/main" val="446815553"/>
                    </a:ext>
                  </a:extLst>
                </a:gridCol>
                <a:gridCol w="457245">
                  <a:extLst>
                    <a:ext uri="{9D8B030D-6E8A-4147-A177-3AD203B41FA5}">
                      <a16:colId xmlns:a16="http://schemas.microsoft.com/office/drawing/2014/main" val="921278898"/>
                    </a:ext>
                  </a:extLst>
                </a:gridCol>
                <a:gridCol w="457245">
                  <a:extLst>
                    <a:ext uri="{9D8B030D-6E8A-4147-A177-3AD203B41FA5}">
                      <a16:colId xmlns:a16="http://schemas.microsoft.com/office/drawing/2014/main" val="3153036756"/>
                    </a:ext>
                  </a:extLst>
                </a:gridCol>
              </a:tblGrid>
              <a:tr h="2137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635058"/>
                  </a:ext>
                </a:extLst>
              </a:tr>
              <a:tr h="21378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5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80A1C-42C9-3120-8955-D60D6751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관리자 메뉴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에듀플렉스 - 오늘학교 아카데미">
            <a:extLst>
              <a:ext uri="{FF2B5EF4-FFF2-40B4-BE49-F238E27FC236}">
                <a16:creationId xmlns:a16="http://schemas.microsoft.com/office/drawing/2014/main" id="{70AD7D27-240A-1569-ECDB-9C4C35ED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990" y="320231"/>
            <a:ext cx="283656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63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7F33C-C5BA-E2B8-1E44-D52CC24FECF0}"/>
              </a:ext>
            </a:extLst>
          </p:cNvPr>
          <p:cNvSpPr txBox="1"/>
          <p:nvPr/>
        </p:nvSpPr>
        <p:spPr>
          <a:xfrm>
            <a:off x="3554821" y="2308429"/>
            <a:ext cx="1723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사용자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9D655-CBBF-1B70-467A-58B9D2281ADE}"/>
              </a:ext>
            </a:extLst>
          </p:cNvPr>
          <p:cNvSpPr txBox="1"/>
          <p:nvPr/>
        </p:nvSpPr>
        <p:spPr>
          <a:xfrm>
            <a:off x="5278169" y="2304436"/>
            <a:ext cx="1723348" cy="365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2935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메뉴는 기본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개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추가적으로 필요한 기능 있다면 추가 가능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기본적으로 일반사용자와 동일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선생님 관리 메뉴만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8345C6-B63F-A9AC-344D-AE7452BABCD1}"/>
              </a:ext>
            </a:extLst>
          </p:cNvPr>
          <p:cNvSpPr txBox="1"/>
          <p:nvPr/>
        </p:nvSpPr>
        <p:spPr>
          <a:xfrm>
            <a:off x="4888696" y="3089840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정보변경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6301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7F33C-C5BA-E2B8-1E44-D52CC24FECF0}"/>
              </a:ext>
            </a:extLst>
          </p:cNvPr>
          <p:cNvSpPr txBox="1"/>
          <p:nvPr/>
        </p:nvSpPr>
        <p:spPr>
          <a:xfrm>
            <a:off x="3554821" y="2308429"/>
            <a:ext cx="1723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사용자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9D655-CBBF-1B70-467A-58B9D2281ADE}"/>
              </a:ext>
            </a:extLst>
          </p:cNvPr>
          <p:cNvSpPr txBox="1"/>
          <p:nvPr/>
        </p:nvSpPr>
        <p:spPr>
          <a:xfrm>
            <a:off x="5278169" y="2311316"/>
            <a:ext cx="1723348" cy="365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선생님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/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일반사용자 메뉴는 기본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추가적으로 필요한 기능 있다면 추가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5C15EB-12D2-8020-600C-9DB60FABD6AD}"/>
              </a:ext>
            </a:extLst>
          </p:cNvPr>
          <p:cNvSpPr txBox="1"/>
          <p:nvPr/>
        </p:nvSpPr>
        <p:spPr>
          <a:xfrm>
            <a:off x="4888696" y="3524766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정보변경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6A32E-D2B8-ED70-4B19-79917515625A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A13A8A-0FBB-32BC-3470-F7FFB2FA2473}"/>
              </a:ext>
            </a:extLst>
          </p:cNvPr>
          <p:cNvSpPr/>
          <p:nvPr/>
        </p:nvSpPr>
        <p:spPr>
          <a:xfrm>
            <a:off x="2820125" y="412584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D725-C993-C024-E28D-367CE8F74FD7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1B8D35-9247-ACA5-88B4-5AECA0E50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7736"/>
              </p:ext>
            </p:extLst>
          </p:nvPr>
        </p:nvGraphicFramePr>
        <p:xfrm>
          <a:off x="3397069" y="778577"/>
          <a:ext cx="3098800" cy="188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7182">
                  <a:extLst>
                    <a:ext uri="{9D8B030D-6E8A-4147-A177-3AD203B41FA5}">
                      <a16:colId xmlns:a16="http://schemas.microsoft.com/office/drawing/2014/main" val="3236092319"/>
                    </a:ext>
                  </a:extLst>
                </a:gridCol>
                <a:gridCol w="1871618">
                  <a:extLst>
                    <a:ext uri="{9D8B030D-6E8A-4147-A177-3AD203B41FA5}">
                      <a16:colId xmlns:a16="http://schemas.microsoft.com/office/drawing/2014/main" val="2636367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302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******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960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******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5831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관리자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5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핸드폰번호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010-xxxx-xxxx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852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2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35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1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admin@te.st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224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비고비고 비비고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90965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9E20422-45B5-814D-B406-A9727B6E37DD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46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80A1C-42C9-3120-8955-D60D6751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개요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2AEE3D0-8D42-0503-7D1C-E1B5B95149B9}"/>
              </a:ext>
            </a:extLst>
          </p:cNvPr>
          <p:cNvSpPr txBox="1">
            <a:spLocks/>
          </p:cNvSpPr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일반사용자</a:t>
            </a:r>
            <a:r>
              <a:rPr lang="en-US" altLang="ko-KR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선생님</a:t>
            </a:r>
            <a:r>
              <a:rPr lang="en-US" altLang="ko-KR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메뉴</a:t>
            </a:r>
            <a:endParaRPr lang="en-US" altLang="ko-KR" sz="18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74295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관리자 메뉴</a:t>
            </a:r>
            <a:endParaRPr lang="en-US" altLang="ko-KR" sz="18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74295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확인필요메뉴</a:t>
            </a:r>
            <a:endParaRPr lang="en-US" altLang="ko-KR" sz="18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에듀플렉스 - 오늘학교 아카데미">
            <a:extLst>
              <a:ext uri="{FF2B5EF4-FFF2-40B4-BE49-F238E27FC236}">
                <a16:creationId xmlns:a16="http://schemas.microsoft.com/office/drawing/2014/main" id="{CEB99E8A-3BA9-0EDC-DFF2-158BE800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819656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4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/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재학여부 </a:t>
                      </a:r>
                      <a:r>
                        <a:rPr lang="ko-KR" altLang="en-US" sz="1200" dirty="0" err="1"/>
                        <a:t>셀렉트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재학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미재학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셀렉트</a:t>
                      </a:r>
                      <a:r>
                        <a:rPr lang="ko-KR" altLang="en-US" sz="1200" dirty="0"/>
                        <a:t> 박스 내역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학교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성별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학생 </a:t>
                      </a:r>
                      <a:r>
                        <a:rPr lang="en-US" altLang="ko-KR" sz="1200" dirty="0"/>
                        <a:t>row </a:t>
                      </a:r>
                      <a:r>
                        <a:rPr lang="ko-KR" altLang="en-US" sz="1200" dirty="0"/>
                        <a:t>더블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전체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46A50-9D57-A0C2-B877-3D636FABA74B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45A72-A580-4CFC-9D09-E1BFD48E4641}"/>
              </a:ext>
            </a:extLst>
          </p:cNvPr>
          <p:cNvSpPr txBox="1"/>
          <p:nvPr/>
        </p:nvSpPr>
        <p:spPr>
          <a:xfrm>
            <a:off x="7712016" y="937892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학생등록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0000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25335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학생 등록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추가 인적사항 필요시 추가가능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346A50-9D57-A0C2-B877-3D636FABA74B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C7FABD-6FA5-E70D-50EE-6109B97BB0CC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ACA21AD-4DFB-39BA-FA91-8810AC5ED455}"/>
              </a:ext>
            </a:extLst>
          </p:cNvPr>
          <p:cNvSpPr/>
          <p:nvPr/>
        </p:nvSpPr>
        <p:spPr>
          <a:xfrm>
            <a:off x="2820125" y="412584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0F5C9D-2A02-C496-9BFE-B7D615614925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등록</a:t>
            </a:r>
            <a:endParaRPr lang="en-US" altLang="ko-KR" sz="1100" dirty="0"/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9E25D181-05B4-D082-B750-ED4B29A7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14493"/>
              </p:ext>
            </p:extLst>
          </p:nvPr>
        </p:nvGraphicFramePr>
        <p:xfrm>
          <a:off x="3397069" y="778577"/>
          <a:ext cx="3098800" cy="251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7182">
                  <a:extLst>
                    <a:ext uri="{9D8B030D-6E8A-4147-A177-3AD203B41FA5}">
                      <a16:colId xmlns:a16="http://schemas.microsoft.com/office/drawing/2014/main" val="3236092319"/>
                    </a:ext>
                  </a:extLst>
                </a:gridCol>
                <a:gridCol w="1871618">
                  <a:extLst>
                    <a:ext uri="{9D8B030D-6E8A-4147-A177-3AD203B41FA5}">
                      <a16:colId xmlns:a16="http://schemas.microsoft.com/office/drawing/2014/main" val="2636367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5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852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2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나이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1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3042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224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3269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어머니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840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어머니 핸드폰번호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74957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아버지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5959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아버지 핸드폰번호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488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90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8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오늘할일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/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일지등록된</a:t>
                      </a:r>
                      <a:r>
                        <a:rPr lang="ko-KR" altLang="en-US" sz="1200" dirty="0"/>
                        <a:t> 날짜는 색상처리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04D96A-2CC2-FF65-A58B-C2AD0E558D4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F8992-889B-1A6D-6D60-029423312F70}"/>
              </a:ext>
            </a:extLst>
          </p:cNvPr>
          <p:cNvSpPr txBox="1"/>
          <p:nvPr/>
        </p:nvSpPr>
        <p:spPr>
          <a:xfrm>
            <a:off x="6399360" y="5703317"/>
            <a:ext cx="77894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8048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40845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추가 인적사항 필요시 추가가능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346A50-9D57-A0C2-B877-3D636FABA74B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C7FABD-6FA5-E70D-50EE-6109B97BB0CC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ACA21AD-4DFB-39BA-FA91-8810AC5ED455}"/>
              </a:ext>
            </a:extLst>
          </p:cNvPr>
          <p:cNvSpPr/>
          <p:nvPr/>
        </p:nvSpPr>
        <p:spPr>
          <a:xfrm>
            <a:off x="2820125" y="412584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0F5C9D-2A02-C496-9BFE-B7D615614925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9E25D181-05B4-D082-B750-ED4B29A7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15525"/>
              </p:ext>
            </p:extLst>
          </p:nvPr>
        </p:nvGraphicFramePr>
        <p:xfrm>
          <a:off x="3397069" y="778577"/>
          <a:ext cx="3098800" cy="251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7182">
                  <a:extLst>
                    <a:ext uri="{9D8B030D-6E8A-4147-A177-3AD203B41FA5}">
                      <a16:colId xmlns:a16="http://schemas.microsoft.com/office/drawing/2014/main" val="3236092319"/>
                    </a:ext>
                  </a:extLst>
                </a:gridCol>
                <a:gridCol w="1871618">
                  <a:extLst>
                    <a:ext uri="{9D8B030D-6E8A-4147-A177-3AD203B41FA5}">
                      <a16:colId xmlns:a16="http://schemas.microsoft.com/office/drawing/2014/main" val="2636367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김학생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5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010-xxxx-xxxx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852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2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나이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1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동탄중학교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3042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224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2023-01-01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3269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어머니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김엄마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840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어머니 핸드폰번호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010-xxxx-xxxx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74957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아버지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김아빠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5959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아버지 핸드폰번호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010-xxxx-xxxx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488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내역 입력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90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92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08778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재직여부 </a:t>
                      </a:r>
                      <a:r>
                        <a:rPr lang="ko-KR" altLang="en-US" sz="1200" dirty="0" err="1"/>
                        <a:t>셀렉트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재직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퇴사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셀렉트</a:t>
                      </a:r>
                      <a:r>
                        <a:rPr lang="ko-KR" altLang="en-US" sz="1200" dirty="0"/>
                        <a:t> 박스 내역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성별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선생님 </a:t>
                      </a:r>
                      <a:r>
                        <a:rPr lang="en-US" altLang="ko-KR" sz="1200" dirty="0"/>
                        <a:t>row </a:t>
                      </a:r>
                      <a:r>
                        <a:rPr lang="ko-KR" altLang="en-US" sz="1200" dirty="0"/>
                        <a:t>더블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AD47BC-247B-CEFE-CC33-0DC64996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19432"/>
              </p:ext>
            </p:extLst>
          </p:nvPr>
        </p:nvGraphicFramePr>
        <p:xfrm>
          <a:off x="3057051" y="1746436"/>
          <a:ext cx="5433905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645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698645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866837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905651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866837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698645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698645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입사일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재직여부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err="1">
                          <a:effectLst/>
                        </a:rPr>
                        <a:t>김선생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010-xxxx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2023-01-01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재직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E8BF196-D835-BA5C-B1F4-64C94BBDFFDB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7EEDEB-B92E-54E6-2BAC-7B0206996932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전체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761D9E71-CC61-4B81-11A7-698FDBE7EDA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3E05C0-75CA-FB16-673B-FD7D9CA3D2A5}"/>
              </a:ext>
            </a:extLst>
          </p:cNvPr>
          <p:cNvSpPr txBox="1"/>
          <p:nvPr/>
        </p:nvSpPr>
        <p:spPr>
          <a:xfrm>
            <a:off x="4361402" y="135634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재직여부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FF7AF7-F5BE-AE96-6420-CAF48C9BA7CB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6140DD-26D8-23F9-2F39-9E61F95295ED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4371AB39-19D4-C0E6-14A8-122B45CB2D51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D241CF-BFBA-4A97-F946-1350B573A466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49180-6690-6234-53DF-C0F2B30A8AC9}"/>
              </a:ext>
            </a:extLst>
          </p:cNvPr>
          <p:cNvSpPr txBox="1"/>
          <p:nvPr/>
        </p:nvSpPr>
        <p:spPr>
          <a:xfrm>
            <a:off x="7463250" y="998855"/>
            <a:ext cx="102771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선생님등록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3805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22460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 </a:t>
                      </a:r>
                      <a:r>
                        <a:rPr lang="ko-KR" altLang="en-US" sz="1200" dirty="0" err="1"/>
                        <a:t>등록클릭시</a:t>
                      </a:r>
                      <a:r>
                        <a:rPr lang="ko-KR" altLang="en-US" sz="1200" dirty="0"/>
                        <a:t> 발생하는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선생님 계정은 관리자가 생성해서 공유하는 프로세스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0F53C18-8218-4EDC-FD88-DA81A70AE4DD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529D3-0545-C9E9-780D-150AD8ACA1BE}"/>
              </a:ext>
            </a:extLst>
          </p:cNvPr>
          <p:cNvSpPr/>
          <p:nvPr/>
        </p:nvSpPr>
        <p:spPr>
          <a:xfrm>
            <a:off x="2820125" y="412584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B2D29-FB7E-F4F3-2706-7F6DC1A70B23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등록</a:t>
            </a:r>
            <a:endParaRPr lang="en-US" altLang="ko-KR" sz="110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5D483A-E38A-F62A-73EA-67143E280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53769"/>
              </p:ext>
            </p:extLst>
          </p:nvPr>
        </p:nvGraphicFramePr>
        <p:xfrm>
          <a:off x="3397069" y="778577"/>
          <a:ext cx="3098800" cy="2095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7182">
                  <a:extLst>
                    <a:ext uri="{9D8B030D-6E8A-4147-A177-3AD203B41FA5}">
                      <a16:colId xmlns:a16="http://schemas.microsoft.com/office/drawing/2014/main" val="3236092319"/>
                    </a:ext>
                  </a:extLst>
                </a:gridCol>
                <a:gridCol w="1871618">
                  <a:extLst>
                    <a:ext uri="{9D8B030D-6E8A-4147-A177-3AD203B41FA5}">
                      <a16:colId xmlns:a16="http://schemas.microsoft.com/office/drawing/2014/main" val="2636367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302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8960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5831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5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핸드폰번호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852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2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1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입사일자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3042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224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90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1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09792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선생님 </a:t>
                      </a:r>
                      <a:r>
                        <a:rPr lang="ko-KR" altLang="en-US" sz="1200" dirty="0" err="1"/>
                        <a:t>더블클릭시</a:t>
                      </a:r>
                      <a:r>
                        <a:rPr lang="ko-KR" altLang="en-US" sz="1200" dirty="0"/>
                        <a:t> 팝업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선생님이 작성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수정한 내용 열람가능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선생님이 관리중인 모의고사 내용도 열람가능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필요시 로그인 여부 및 수정 내역도 개발가능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F6EC9F-DECE-A0FB-0845-0D092360B7B5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B62E55-FE52-3B0C-1789-0909E0F915A8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A5F23881-CC88-6D48-25B2-367D459D91E1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AC407F-88B8-1DB0-831F-34127D997C75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C8E63ED-B0F0-6CF1-B3F2-CEEDF50139F9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AE75A292-C5C5-4CB8-D356-F1EEE543FF1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E90F76-88F2-7A5F-6568-41ECF6EE8591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45AFAF-6F82-F925-0FEE-28D0A837D0E1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김선생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E3D138-9620-D723-1AC7-11CE85D2134D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재직중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619360-AA44-F3E8-AFA5-AD9CDA7D4264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34D78E-26BC-EFB7-EAAD-83CF070CBD9F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입사일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4D2E7-24DB-C24F-3459-E63E753B39A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F7D10E-A96F-7DC8-677D-B65D5978066A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BCEB26-B82F-B41B-12A9-8A934F12FC3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175367-0040-B897-8B6B-7E7FB84A914A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FB30D6F-9491-F779-2CBC-B7FBF981B4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3A81BC4-A6CD-199B-93EE-1F9E3481E8B2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9917DE-F3E4-D53F-5860-06A4C23B7F6B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3F5D4-C054-4028-3E52-68B44D58D221}"/>
              </a:ext>
            </a:extLst>
          </p:cNvPr>
          <p:cNvSpPr txBox="1"/>
          <p:nvPr/>
        </p:nvSpPr>
        <p:spPr>
          <a:xfrm>
            <a:off x="6399360" y="5703317"/>
            <a:ext cx="77894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9993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36863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발생하는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0F53C18-8218-4EDC-FD88-DA81A70AE4DD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529D3-0545-C9E9-780D-150AD8ACA1BE}"/>
              </a:ext>
            </a:extLst>
          </p:cNvPr>
          <p:cNvSpPr/>
          <p:nvPr/>
        </p:nvSpPr>
        <p:spPr>
          <a:xfrm>
            <a:off x="2820125" y="412584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B2D29-FB7E-F4F3-2706-7F6DC1A70B23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5D483A-E38A-F62A-73EA-67143E280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85911"/>
              </p:ext>
            </p:extLst>
          </p:nvPr>
        </p:nvGraphicFramePr>
        <p:xfrm>
          <a:off x="3397069" y="778577"/>
          <a:ext cx="3098800" cy="2095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7182">
                  <a:extLst>
                    <a:ext uri="{9D8B030D-6E8A-4147-A177-3AD203B41FA5}">
                      <a16:colId xmlns:a16="http://schemas.microsoft.com/office/drawing/2014/main" val="3236092319"/>
                    </a:ext>
                  </a:extLst>
                </a:gridCol>
                <a:gridCol w="1871618">
                  <a:extLst>
                    <a:ext uri="{9D8B030D-6E8A-4147-A177-3AD203B41FA5}">
                      <a16:colId xmlns:a16="http://schemas.microsoft.com/office/drawing/2014/main" val="2636367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teacher_1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302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******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8960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******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5831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김선생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5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핸드폰번호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010-xxxx-xxx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852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2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35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1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입사일자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2023-01-01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3042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  <a:hlinkClick r:id="rId2"/>
                        </a:rPr>
                        <a:t>test@te.st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224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90965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F65C3F-E069-1DFE-7D46-297F78A5525E}"/>
              </a:ext>
            </a:extLst>
          </p:cNvPr>
          <p:cNvSpPr txBox="1"/>
          <p:nvPr/>
        </p:nvSpPr>
        <p:spPr>
          <a:xfrm>
            <a:off x="7758289" y="6042237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5068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9191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일자는 오늘 날짜로 </a:t>
                      </a:r>
                      <a:r>
                        <a:rPr lang="ko-KR" altLang="en-US" sz="1200" dirty="0" err="1"/>
                        <a:t>부터</a:t>
                      </a:r>
                      <a:r>
                        <a:rPr lang="ko-KR" altLang="en-US" sz="1200" dirty="0"/>
                        <a:t> 내림차순</a:t>
                      </a:r>
                    </a:p>
                    <a:p>
                      <a:pPr latinLnBrk="1"/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리스트는 선생님이 작성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수정한 내용만 조회됨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3957691" y="5336205"/>
            <a:ext cx="3983013" cy="279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  1 2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4  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B1FC17-CE47-C7D5-8F12-0BDA7CAD574C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FF1448-A1F7-A763-CA2C-6E1A5F8CD3E3}"/>
              </a:ext>
            </a:extLst>
          </p:cNvPr>
          <p:cNvGraphicFramePr>
            <a:graphicFrameLocks noGrp="1"/>
          </p:cNvGraphicFramePr>
          <p:nvPr/>
        </p:nvGraphicFramePr>
        <p:xfrm>
          <a:off x="4210907" y="2034107"/>
          <a:ext cx="3611025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47">
                  <a:extLst>
                    <a:ext uri="{9D8B030D-6E8A-4147-A177-3AD203B41FA5}">
                      <a16:colId xmlns:a16="http://schemas.microsoft.com/office/drawing/2014/main" val="1507365715"/>
                    </a:ext>
                  </a:extLst>
                </a:gridCol>
                <a:gridCol w="979735">
                  <a:extLst>
                    <a:ext uri="{9D8B030D-6E8A-4147-A177-3AD203B41FA5}">
                      <a16:colId xmlns:a16="http://schemas.microsoft.com/office/drawing/2014/main" val="1913579462"/>
                    </a:ext>
                  </a:extLst>
                </a:gridCol>
                <a:gridCol w="937747">
                  <a:extLst>
                    <a:ext uri="{9D8B030D-6E8A-4147-A177-3AD203B41FA5}">
                      <a16:colId xmlns:a16="http://schemas.microsoft.com/office/drawing/2014/main" val="1147356889"/>
                    </a:ext>
                  </a:extLst>
                </a:gridCol>
                <a:gridCol w="755796">
                  <a:extLst>
                    <a:ext uri="{9D8B030D-6E8A-4147-A177-3AD203B41FA5}">
                      <a16:colId xmlns:a16="http://schemas.microsoft.com/office/drawing/2014/main" val="29835997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현재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남은시험범위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콤마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850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616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616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545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2023-01-05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995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3525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05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107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5902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0775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3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046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3681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26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9080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BD5A1BF-D0EE-3C4C-549A-2E5AF68F8711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D5D098-8A06-EC65-5717-A4902E4E832A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재직중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24412-CE5F-102E-258B-D65EEE00B692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F69B19-C61A-9D51-BFC2-67DBDA2E9856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입사일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8CAF14-52D3-1B6C-768B-C8EB88E82425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김선생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FA922C-573C-B186-6C56-DE55E7163A4B}"/>
              </a:ext>
            </a:extLst>
          </p:cNvPr>
          <p:cNvSpPr txBox="1"/>
          <p:nvPr/>
        </p:nvSpPr>
        <p:spPr>
          <a:xfrm>
            <a:off x="6399360" y="5703317"/>
            <a:ext cx="77894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80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52406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선생님이 등록해서 관리하고 있는 모의고사 내용만 나옴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47EBF3-60E7-CB84-52EC-6A800BC95DA6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8214EE2-801B-6DD1-2179-C3615909FEEE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F78557-3BE1-5366-C574-78CD2C61E6FB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DB537D0-BD24-B49B-0246-556ED6F48CA9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4FCCB1A8-5201-5E24-26F7-4512060751AB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856F8D1-D241-485D-9A9F-F71092C85445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2F062E-10E0-16D6-5177-AF175C6C6D1B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9EB1AD4-99EB-8C93-9A90-EC2FE86DAC93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A1342E9-F54F-227E-6B39-5D7E4E97C804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E589F-9C73-F847-94D5-4EC9C8108ECF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A981A8-7BE1-908E-1A9B-68146E9722AC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658531-A6DC-13E9-3D4A-1E049F9A3221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FF4E25-239D-885C-8EFE-32B86BFD0671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A698A4-4D7C-8B14-F2AC-9B537920FDCE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B8C8D7-67D1-4A62-8BE2-2037319E9F85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C6D519-4D35-33BB-5351-57BCB337FF8E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51712A-DE55-2ADE-82C3-A92CF5096009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E6D99-6C41-66A1-D2B5-341174A80D4C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E51B8B-DBFC-32FB-9EFE-4E96E3A032E3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CB1D6F-C721-1C7C-F7DF-B57B97A16AA2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214A6A-C5B4-CE5D-24AF-0604853A04D0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09BD65-E931-5742-82FE-3175E21E19DA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18CDA4-CBF1-7AB8-9D73-CDC9972AE4BC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56AA88-D439-37E9-80AE-85EACD40E25A}"/>
              </a:ext>
            </a:extLst>
          </p:cNvPr>
          <p:cNvSpPr/>
          <p:nvPr/>
        </p:nvSpPr>
        <p:spPr>
          <a:xfrm>
            <a:off x="3957691" y="5336205"/>
            <a:ext cx="3983013" cy="279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  1 2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4  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C4E778-B07D-E4F8-319D-9266D5BB4FFB}"/>
              </a:ext>
            </a:extLst>
          </p:cNvPr>
          <p:cNvSpPr txBox="1"/>
          <p:nvPr/>
        </p:nvSpPr>
        <p:spPr>
          <a:xfrm>
            <a:off x="6746571" y="1521795"/>
            <a:ext cx="12613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모의고사 등록</a:t>
            </a:r>
            <a:endParaRPr lang="en-US" altLang="ko-KR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0C6C92-7D0A-4E35-34BD-884EBC54C0EB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99C3B5-7245-C6FC-2B02-7C507F733477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14898C8-3E25-8230-9799-1D3B7FE3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84294"/>
              </p:ext>
            </p:extLst>
          </p:nvPr>
        </p:nvGraphicFramePr>
        <p:xfrm>
          <a:off x="4114800" y="2480430"/>
          <a:ext cx="3825904" cy="3112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347">
                  <a:extLst>
                    <a:ext uri="{9D8B030D-6E8A-4147-A177-3AD203B41FA5}">
                      <a16:colId xmlns:a16="http://schemas.microsoft.com/office/drawing/2014/main" val="1523578182"/>
                    </a:ext>
                  </a:extLst>
                </a:gridCol>
                <a:gridCol w="904259">
                  <a:extLst>
                    <a:ext uri="{9D8B030D-6E8A-4147-A177-3AD203B41FA5}">
                      <a16:colId xmlns:a16="http://schemas.microsoft.com/office/drawing/2014/main" val="923537472"/>
                    </a:ext>
                  </a:extLst>
                </a:gridCol>
                <a:gridCol w="478719">
                  <a:extLst>
                    <a:ext uri="{9D8B030D-6E8A-4147-A177-3AD203B41FA5}">
                      <a16:colId xmlns:a16="http://schemas.microsoft.com/office/drawing/2014/main" val="1916202919"/>
                    </a:ext>
                  </a:extLst>
                </a:gridCol>
                <a:gridCol w="676347">
                  <a:extLst>
                    <a:ext uri="{9D8B030D-6E8A-4147-A177-3AD203B41FA5}">
                      <a16:colId xmlns:a16="http://schemas.microsoft.com/office/drawing/2014/main" val="2256793709"/>
                    </a:ext>
                  </a:extLst>
                </a:gridCol>
                <a:gridCol w="545116">
                  <a:extLst>
                    <a:ext uri="{9D8B030D-6E8A-4147-A177-3AD203B41FA5}">
                      <a16:colId xmlns:a16="http://schemas.microsoft.com/office/drawing/2014/main" val="2785269907"/>
                    </a:ext>
                  </a:extLst>
                </a:gridCol>
                <a:gridCol w="545116">
                  <a:extLst>
                    <a:ext uri="{9D8B030D-6E8A-4147-A177-3AD203B41FA5}">
                      <a16:colId xmlns:a16="http://schemas.microsoft.com/office/drawing/2014/main" val="750638130"/>
                    </a:ext>
                  </a:extLst>
                </a:gridCol>
              </a:tblGrid>
              <a:tr h="20751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모의고사명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과목명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등급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백분위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5364245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월 모의평가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38776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193282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16724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21629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653990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93005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531576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24438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508479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554991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296096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096177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968368"/>
                  </a:ext>
                </a:extLst>
              </a:tr>
              <a:tr h="20751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658650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10A5DD63-2655-FD7F-348F-8CA37E2751E3}"/>
              </a:ext>
            </a:extLst>
          </p:cNvPr>
          <p:cNvGrpSpPr/>
          <p:nvPr/>
        </p:nvGrpSpPr>
        <p:grpSpPr>
          <a:xfrm>
            <a:off x="4472091" y="2148561"/>
            <a:ext cx="940819" cy="239260"/>
            <a:chOff x="5774006" y="1377104"/>
            <a:chExt cx="940819" cy="23926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AED967-6ACA-CAB4-0610-8F7BB0C90439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전체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69BC3EE-B221-3735-FF0B-4D7BEB8421E8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476A83-C78D-7AEE-50F7-57376A62F89F}"/>
              </a:ext>
            </a:extLst>
          </p:cNvPr>
          <p:cNvSpPr txBox="1"/>
          <p:nvPr/>
        </p:nvSpPr>
        <p:spPr>
          <a:xfrm>
            <a:off x="4089156" y="2160204"/>
            <a:ext cx="506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년도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738C8E-2D7B-C0BF-7243-D68B0C10901A}"/>
              </a:ext>
            </a:extLst>
          </p:cNvPr>
          <p:cNvSpPr txBox="1"/>
          <p:nvPr/>
        </p:nvSpPr>
        <p:spPr>
          <a:xfrm>
            <a:off x="5654829" y="2139053"/>
            <a:ext cx="745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과목명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175577-B44D-A8E1-8040-C6CEE36D60B5}"/>
              </a:ext>
            </a:extLst>
          </p:cNvPr>
          <p:cNvSpPr txBox="1"/>
          <p:nvPr/>
        </p:nvSpPr>
        <p:spPr>
          <a:xfrm>
            <a:off x="6193485" y="2129934"/>
            <a:ext cx="133942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/>
          </a:p>
        </p:txBody>
      </p:sp>
      <p:pic>
        <p:nvPicPr>
          <p:cNvPr id="72" name="Picture 4" descr="돋보기 기호, 버튼, 돋보기, 사용자 인터페이스, 검정, 원, 선, 검정색과 흰색, 단추, 원 png | PNGWing">
            <a:extLst>
              <a:ext uri="{FF2B5EF4-FFF2-40B4-BE49-F238E27FC236}">
                <a16:creationId xmlns:a16="http://schemas.microsoft.com/office/drawing/2014/main" id="{3A0D3C4B-D45B-3442-955A-2AFEDB61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69" y="2176505"/>
            <a:ext cx="180794" cy="1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D9209C-878D-5B06-9113-4D098BAEA391}"/>
              </a:ext>
            </a:extLst>
          </p:cNvPr>
          <p:cNvSpPr txBox="1"/>
          <p:nvPr/>
        </p:nvSpPr>
        <p:spPr>
          <a:xfrm>
            <a:off x="6399360" y="5703317"/>
            <a:ext cx="77894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983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80A1C-42C9-3120-8955-D60D6751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일반사용자</a:t>
            </a:r>
            <a:r>
              <a:rPr lang="en-US" altLang="ko-KR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선생님</a:t>
            </a:r>
            <a:r>
              <a:rPr lang="en-US" altLang="ko-KR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메뉴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에듀플렉스 - 오늘학교 아카데미">
            <a:extLst>
              <a:ext uri="{FF2B5EF4-FFF2-40B4-BE49-F238E27FC236}">
                <a16:creationId xmlns:a16="http://schemas.microsoft.com/office/drawing/2014/main" id="{9D59A799-80C8-82F0-1661-3942FE5A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990" y="320231"/>
            <a:ext cx="283656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9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80A1C-42C9-3120-8955-D60D6751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확인필요메뉴</a:t>
            </a:r>
            <a:endParaRPr lang="en-US" altLang="ko-KR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에듀플렉스 - 오늘학교 아카데미">
            <a:extLst>
              <a:ext uri="{FF2B5EF4-FFF2-40B4-BE49-F238E27FC236}">
                <a16:creationId xmlns:a16="http://schemas.microsoft.com/office/drawing/2014/main" id="{735F4757-D86F-E436-8BDC-64F27BBF9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990" y="320231"/>
            <a:ext cx="283656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894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67039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필요없다면</a:t>
                      </a:r>
                      <a:r>
                        <a:rPr lang="ko-KR" altLang="en-US" sz="1200" dirty="0"/>
                        <a:t> 만들지 </a:t>
                      </a:r>
                      <a:r>
                        <a:rPr lang="ko-KR" altLang="en-US" sz="1200" dirty="0" err="1"/>
                        <a:t>않아도됨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재학생 학년별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일 마다 집계되기 때문에 재학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미재학</a:t>
                      </a:r>
                      <a:r>
                        <a:rPr lang="ko-KR" altLang="en-US" sz="1200" dirty="0"/>
                        <a:t> 여부 관리가 되지 않으면 </a:t>
                      </a:r>
                      <a:r>
                        <a:rPr lang="ko-KR" altLang="en-US" sz="1200" dirty="0" err="1"/>
                        <a:t>의미없는</a:t>
                      </a:r>
                      <a:r>
                        <a:rPr lang="ko-KR" altLang="en-US" sz="1200" dirty="0"/>
                        <a:t>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47EBF3-60E7-CB84-52EC-6A800BC95DA6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30AF7-BDCE-69FE-B11C-E7538D1B6384}"/>
              </a:ext>
            </a:extLst>
          </p:cNvPr>
          <p:cNvSpPr txBox="1"/>
          <p:nvPr/>
        </p:nvSpPr>
        <p:spPr>
          <a:xfrm>
            <a:off x="1013987" y="2792086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4C2759-549D-8501-5324-E0AC7F7EEAD0}"/>
              </a:ext>
            </a:extLst>
          </p:cNvPr>
          <p:cNvSpPr/>
          <p:nvPr/>
        </p:nvSpPr>
        <p:spPr>
          <a:xfrm>
            <a:off x="2969623" y="1377104"/>
            <a:ext cx="5869572" cy="4178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385DC-705A-7AF9-27B4-B8D1D9825CAF}"/>
              </a:ext>
            </a:extLst>
          </p:cNvPr>
          <p:cNvSpPr txBox="1"/>
          <p:nvPr/>
        </p:nvSpPr>
        <p:spPr>
          <a:xfrm>
            <a:off x="2969623" y="1113741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재학생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F3A18B-54E8-F90A-692F-8A650FACD2F5}"/>
              </a:ext>
            </a:extLst>
          </p:cNvPr>
          <p:cNvSpPr txBox="1"/>
          <p:nvPr/>
        </p:nvSpPr>
        <p:spPr>
          <a:xfrm>
            <a:off x="3578034" y="1113741"/>
            <a:ext cx="10847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모의고사성적</a:t>
            </a:r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89F1E-295D-4A4D-02EC-4A6EFFB2C2A6}"/>
              </a:ext>
            </a:extLst>
          </p:cNvPr>
          <p:cNvSpPr txBox="1"/>
          <p:nvPr/>
        </p:nvSpPr>
        <p:spPr>
          <a:xfrm>
            <a:off x="4662810" y="1113741"/>
            <a:ext cx="75392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내신성적</a:t>
            </a:r>
            <a:endParaRPr lang="en-US" altLang="ko-KR" sz="1100" dirty="0"/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0583F70E-D7A4-94FA-283D-40989D6697F4}"/>
              </a:ext>
            </a:extLst>
          </p:cNvPr>
          <p:cNvGraphicFramePr/>
          <p:nvPr/>
        </p:nvGraphicFramePr>
        <p:xfrm>
          <a:off x="3116679" y="1524000"/>
          <a:ext cx="5497284" cy="395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282280-601E-A9C0-E5C9-815EE31C7C0F}"/>
              </a:ext>
            </a:extLst>
          </p:cNvPr>
          <p:cNvSpPr txBox="1"/>
          <p:nvPr/>
        </p:nvSpPr>
        <p:spPr>
          <a:xfrm>
            <a:off x="5416731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모의고사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B405E-E51B-C5D3-7D42-FEDE6656FD34}"/>
              </a:ext>
            </a:extLst>
          </p:cNvPr>
          <p:cNvSpPr txBox="1"/>
          <p:nvPr/>
        </p:nvSpPr>
        <p:spPr>
          <a:xfrm>
            <a:off x="6670764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내신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6643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79964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필요없다면</a:t>
                      </a:r>
                      <a:r>
                        <a:rPr lang="ko-KR" altLang="en-US" sz="1200" dirty="0"/>
                        <a:t> 만들지 </a:t>
                      </a:r>
                      <a:r>
                        <a:rPr lang="ko-KR" altLang="en-US" sz="1200" dirty="0" err="1"/>
                        <a:t>않아도됨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재학생 모의고사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모의고사 및 수능 성적을 관리하지 않으면 </a:t>
                      </a:r>
                      <a:r>
                        <a:rPr lang="ko-KR" altLang="en-US" sz="1200" dirty="0" err="1"/>
                        <a:t>쓸모없어지는</a:t>
                      </a:r>
                      <a:r>
                        <a:rPr lang="ko-KR" altLang="en-US" sz="1200" dirty="0"/>
                        <a:t>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과목별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상위 </a:t>
                      </a:r>
                      <a:r>
                        <a:rPr lang="ko-KR" altLang="en-US" sz="1200" dirty="0" err="1"/>
                        <a:t>학생별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등등 개발 가능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47EBF3-60E7-CB84-52EC-6A800BC95DA6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30AF7-BDCE-69FE-B11C-E7538D1B6384}"/>
              </a:ext>
            </a:extLst>
          </p:cNvPr>
          <p:cNvSpPr txBox="1"/>
          <p:nvPr/>
        </p:nvSpPr>
        <p:spPr>
          <a:xfrm>
            <a:off x="1013987" y="2792086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4C2759-549D-8501-5324-E0AC7F7EEAD0}"/>
              </a:ext>
            </a:extLst>
          </p:cNvPr>
          <p:cNvSpPr/>
          <p:nvPr/>
        </p:nvSpPr>
        <p:spPr>
          <a:xfrm>
            <a:off x="2969623" y="1377104"/>
            <a:ext cx="5869572" cy="4178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385DC-705A-7AF9-27B4-B8D1D9825CAF}"/>
              </a:ext>
            </a:extLst>
          </p:cNvPr>
          <p:cNvSpPr txBox="1"/>
          <p:nvPr/>
        </p:nvSpPr>
        <p:spPr>
          <a:xfrm>
            <a:off x="2969623" y="1113741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재학생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F3A18B-54E8-F90A-692F-8A650FACD2F5}"/>
              </a:ext>
            </a:extLst>
          </p:cNvPr>
          <p:cNvSpPr txBox="1"/>
          <p:nvPr/>
        </p:nvSpPr>
        <p:spPr>
          <a:xfrm>
            <a:off x="3578034" y="1113741"/>
            <a:ext cx="1084775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모의고사성적</a:t>
            </a:r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89F1E-295D-4A4D-02EC-4A6EFFB2C2A6}"/>
              </a:ext>
            </a:extLst>
          </p:cNvPr>
          <p:cNvSpPr txBox="1"/>
          <p:nvPr/>
        </p:nvSpPr>
        <p:spPr>
          <a:xfrm>
            <a:off x="4662810" y="1113741"/>
            <a:ext cx="75392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내신성적</a:t>
            </a:r>
            <a:endParaRPr lang="en-US" altLang="ko-KR" sz="1100" dirty="0"/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0583F70E-D7A4-94FA-283D-40989D669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738194"/>
              </p:ext>
            </p:extLst>
          </p:nvPr>
        </p:nvGraphicFramePr>
        <p:xfrm>
          <a:off x="3116679" y="1524000"/>
          <a:ext cx="5497284" cy="395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1B319EBC-2BA0-22B3-481A-BABCEFA2828E}"/>
              </a:ext>
            </a:extLst>
          </p:cNvPr>
          <p:cNvSpPr txBox="1"/>
          <p:nvPr/>
        </p:nvSpPr>
        <p:spPr>
          <a:xfrm>
            <a:off x="5416731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모의고사</a:t>
            </a:r>
            <a:endParaRPr lang="en-US" altLang="ko-KR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31E39E-87AF-9A75-DFEB-711A042EA6D5}"/>
              </a:ext>
            </a:extLst>
          </p:cNvPr>
          <p:cNvSpPr txBox="1"/>
          <p:nvPr/>
        </p:nvSpPr>
        <p:spPr>
          <a:xfrm>
            <a:off x="6670764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내신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77951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50067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필요없다면</a:t>
                      </a:r>
                      <a:r>
                        <a:rPr lang="ko-KR" altLang="en-US" sz="1200" dirty="0"/>
                        <a:t> 만들지 </a:t>
                      </a:r>
                      <a:r>
                        <a:rPr lang="ko-KR" altLang="en-US" sz="1200" dirty="0" err="1"/>
                        <a:t>않아도됨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재학생 내신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내신성적을 관리하지 않으면 </a:t>
                      </a:r>
                      <a:r>
                        <a:rPr lang="ko-KR" altLang="en-US" sz="1200" dirty="0" err="1"/>
                        <a:t>쓸모없어지는</a:t>
                      </a:r>
                      <a:r>
                        <a:rPr lang="ko-KR" altLang="en-US" sz="1200" dirty="0"/>
                        <a:t>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내신 점수 어떻게 관리하는지 몰라서 항목 </a:t>
                      </a:r>
                      <a:r>
                        <a:rPr lang="ko-KR" altLang="en-US" sz="1200" dirty="0" err="1"/>
                        <a:t>정해줘야함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47EBF3-60E7-CB84-52EC-6A800BC95DA6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30AF7-BDCE-69FE-B11C-E7538D1B6384}"/>
              </a:ext>
            </a:extLst>
          </p:cNvPr>
          <p:cNvSpPr txBox="1"/>
          <p:nvPr/>
        </p:nvSpPr>
        <p:spPr>
          <a:xfrm>
            <a:off x="1013987" y="2792086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4C2759-549D-8501-5324-E0AC7F7EEAD0}"/>
              </a:ext>
            </a:extLst>
          </p:cNvPr>
          <p:cNvSpPr/>
          <p:nvPr/>
        </p:nvSpPr>
        <p:spPr>
          <a:xfrm>
            <a:off x="2969623" y="1377104"/>
            <a:ext cx="5869572" cy="4178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385DC-705A-7AF9-27B4-B8D1D9825CAF}"/>
              </a:ext>
            </a:extLst>
          </p:cNvPr>
          <p:cNvSpPr txBox="1"/>
          <p:nvPr/>
        </p:nvSpPr>
        <p:spPr>
          <a:xfrm>
            <a:off x="2969623" y="1113741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재학생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F3A18B-54E8-F90A-692F-8A650FACD2F5}"/>
              </a:ext>
            </a:extLst>
          </p:cNvPr>
          <p:cNvSpPr txBox="1"/>
          <p:nvPr/>
        </p:nvSpPr>
        <p:spPr>
          <a:xfrm>
            <a:off x="3578034" y="1113741"/>
            <a:ext cx="1084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모의고사성적</a:t>
            </a:r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89F1E-295D-4A4D-02EC-4A6EFFB2C2A6}"/>
              </a:ext>
            </a:extLst>
          </p:cNvPr>
          <p:cNvSpPr txBox="1"/>
          <p:nvPr/>
        </p:nvSpPr>
        <p:spPr>
          <a:xfrm>
            <a:off x="4662810" y="1113741"/>
            <a:ext cx="75392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내신성적</a:t>
            </a:r>
            <a:endParaRPr lang="en-US" altLang="ko-KR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61EA12-F5BF-196E-26F1-47F3E346A979}"/>
              </a:ext>
            </a:extLst>
          </p:cNvPr>
          <p:cNvSpPr txBox="1"/>
          <p:nvPr/>
        </p:nvSpPr>
        <p:spPr>
          <a:xfrm>
            <a:off x="5416731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모의고사</a:t>
            </a:r>
            <a:endParaRPr lang="en-US" altLang="ko-KR" sz="1100" dirty="0"/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0583F70E-D7A4-94FA-283D-40989D6697F4}"/>
              </a:ext>
            </a:extLst>
          </p:cNvPr>
          <p:cNvGraphicFramePr/>
          <p:nvPr/>
        </p:nvGraphicFramePr>
        <p:xfrm>
          <a:off x="3116679" y="1524000"/>
          <a:ext cx="5497284" cy="395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878747-CF6F-007C-C831-DEF77FC2B3A7}"/>
              </a:ext>
            </a:extLst>
          </p:cNvPr>
          <p:cNvSpPr txBox="1"/>
          <p:nvPr/>
        </p:nvSpPr>
        <p:spPr>
          <a:xfrm>
            <a:off x="6670764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내신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669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40012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필요없다면</a:t>
                      </a:r>
                      <a:r>
                        <a:rPr lang="ko-KR" altLang="en-US" sz="1200" dirty="0"/>
                        <a:t> 만들지 </a:t>
                      </a:r>
                      <a:r>
                        <a:rPr lang="ko-KR" altLang="en-US" sz="1200" dirty="0" err="1"/>
                        <a:t>않아도됨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학생 개개인 선택하여 모의고사 수능 성적 시각화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모의고사 성적을 관리하지 않으면 </a:t>
                      </a:r>
                      <a:r>
                        <a:rPr lang="ko-KR" altLang="en-US" sz="1200" dirty="0" err="1"/>
                        <a:t>쓸모없어지는</a:t>
                      </a:r>
                      <a:r>
                        <a:rPr lang="ko-KR" altLang="en-US" sz="1200" dirty="0"/>
                        <a:t>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47EBF3-60E7-CB84-52EC-6A800BC95DA6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30AF7-BDCE-69FE-B11C-E7538D1B6384}"/>
              </a:ext>
            </a:extLst>
          </p:cNvPr>
          <p:cNvSpPr txBox="1"/>
          <p:nvPr/>
        </p:nvSpPr>
        <p:spPr>
          <a:xfrm>
            <a:off x="1013987" y="2792086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4C2759-549D-8501-5324-E0AC7F7EEAD0}"/>
              </a:ext>
            </a:extLst>
          </p:cNvPr>
          <p:cNvSpPr/>
          <p:nvPr/>
        </p:nvSpPr>
        <p:spPr>
          <a:xfrm>
            <a:off x="2969623" y="1377104"/>
            <a:ext cx="5869572" cy="4178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385DC-705A-7AF9-27B4-B8D1D9825CAF}"/>
              </a:ext>
            </a:extLst>
          </p:cNvPr>
          <p:cNvSpPr txBox="1"/>
          <p:nvPr/>
        </p:nvSpPr>
        <p:spPr>
          <a:xfrm>
            <a:off x="2969623" y="1113741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재학생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F3A18B-54E8-F90A-692F-8A650FACD2F5}"/>
              </a:ext>
            </a:extLst>
          </p:cNvPr>
          <p:cNvSpPr txBox="1"/>
          <p:nvPr/>
        </p:nvSpPr>
        <p:spPr>
          <a:xfrm>
            <a:off x="3578034" y="1113741"/>
            <a:ext cx="1084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모의고사성적</a:t>
            </a:r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89F1E-295D-4A4D-02EC-4A6EFFB2C2A6}"/>
              </a:ext>
            </a:extLst>
          </p:cNvPr>
          <p:cNvSpPr txBox="1"/>
          <p:nvPr/>
        </p:nvSpPr>
        <p:spPr>
          <a:xfrm>
            <a:off x="4662810" y="1113741"/>
            <a:ext cx="75392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내신성적</a:t>
            </a:r>
            <a:endParaRPr lang="en-US" altLang="ko-KR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61EA12-F5BF-196E-26F1-47F3E346A979}"/>
              </a:ext>
            </a:extLst>
          </p:cNvPr>
          <p:cNvSpPr txBox="1"/>
          <p:nvPr/>
        </p:nvSpPr>
        <p:spPr>
          <a:xfrm>
            <a:off x="5416731" y="1113741"/>
            <a:ext cx="125403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모의고사</a:t>
            </a:r>
            <a:endParaRPr lang="en-US" altLang="ko-KR" sz="1100" dirty="0"/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0583F70E-D7A4-94FA-283D-40989D669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396216"/>
              </p:ext>
            </p:extLst>
          </p:nvPr>
        </p:nvGraphicFramePr>
        <p:xfrm>
          <a:off x="3116679" y="1524000"/>
          <a:ext cx="5497284" cy="395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878747-CF6F-007C-C831-DEF77FC2B3A7}"/>
              </a:ext>
            </a:extLst>
          </p:cNvPr>
          <p:cNvSpPr txBox="1"/>
          <p:nvPr/>
        </p:nvSpPr>
        <p:spPr>
          <a:xfrm>
            <a:off x="6670764" y="1113741"/>
            <a:ext cx="12540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내신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81354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95452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필요없다면</a:t>
                      </a:r>
                      <a:r>
                        <a:rPr lang="ko-KR" altLang="en-US" sz="1200" dirty="0"/>
                        <a:t> 만들지 </a:t>
                      </a:r>
                      <a:r>
                        <a:rPr lang="ko-KR" altLang="en-US" sz="1200" dirty="0" err="1"/>
                        <a:t>않아도됨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학생 개개인 선택하여 내신 성적 시각화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내신성적을 관리하지 않으면 </a:t>
                      </a:r>
                      <a:r>
                        <a:rPr lang="ko-KR" altLang="en-US" sz="1200" dirty="0" err="1"/>
                        <a:t>쓸모없어지는</a:t>
                      </a:r>
                      <a:r>
                        <a:rPr lang="ko-KR" altLang="en-US" sz="1200" dirty="0"/>
                        <a:t> 통계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내신 점수 어떻게 관리하는지 몰라서 항목 </a:t>
                      </a:r>
                      <a:r>
                        <a:rPr lang="ko-KR" altLang="en-US" sz="1200" dirty="0" err="1"/>
                        <a:t>정해줘야함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47EBF3-60E7-CB84-52EC-6A800BC95DA6}"/>
              </a:ext>
            </a:extLst>
          </p:cNvPr>
          <p:cNvSpPr txBox="1"/>
          <p:nvPr/>
        </p:nvSpPr>
        <p:spPr>
          <a:xfrm>
            <a:off x="1013987" y="2485100"/>
            <a:ext cx="11079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선생님관리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30AF7-BDCE-69FE-B11C-E7538D1B6384}"/>
              </a:ext>
            </a:extLst>
          </p:cNvPr>
          <p:cNvSpPr txBox="1"/>
          <p:nvPr/>
        </p:nvSpPr>
        <p:spPr>
          <a:xfrm>
            <a:off x="1013987" y="2792086"/>
            <a:ext cx="11079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</a:t>
            </a:r>
            <a:endParaRPr lang="en-US" altLang="ko-KR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4C2759-549D-8501-5324-E0AC7F7EEAD0}"/>
              </a:ext>
            </a:extLst>
          </p:cNvPr>
          <p:cNvSpPr/>
          <p:nvPr/>
        </p:nvSpPr>
        <p:spPr>
          <a:xfrm>
            <a:off x="2969623" y="1377104"/>
            <a:ext cx="5869572" cy="4178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385DC-705A-7AF9-27B4-B8D1D9825CAF}"/>
              </a:ext>
            </a:extLst>
          </p:cNvPr>
          <p:cNvSpPr txBox="1"/>
          <p:nvPr/>
        </p:nvSpPr>
        <p:spPr>
          <a:xfrm>
            <a:off x="2969623" y="1113741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재학생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F3A18B-54E8-F90A-692F-8A650FACD2F5}"/>
              </a:ext>
            </a:extLst>
          </p:cNvPr>
          <p:cNvSpPr txBox="1"/>
          <p:nvPr/>
        </p:nvSpPr>
        <p:spPr>
          <a:xfrm>
            <a:off x="3578034" y="1113741"/>
            <a:ext cx="1084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모의고사성적</a:t>
            </a:r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89F1E-295D-4A4D-02EC-4A6EFFB2C2A6}"/>
              </a:ext>
            </a:extLst>
          </p:cNvPr>
          <p:cNvSpPr txBox="1"/>
          <p:nvPr/>
        </p:nvSpPr>
        <p:spPr>
          <a:xfrm>
            <a:off x="4662810" y="1113741"/>
            <a:ext cx="75392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내신성적</a:t>
            </a:r>
            <a:endParaRPr lang="en-US" altLang="ko-KR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61EA12-F5BF-196E-26F1-47F3E346A979}"/>
              </a:ext>
            </a:extLst>
          </p:cNvPr>
          <p:cNvSpPr txBox="1"/>
          <p:nvPr/>
        </p:nvSpPr>
        <p:spPr>
          <a:xfrm>
            <a:off x="5416731" y="1113741"/>
            <a:ext cx="125403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모의고사</a:t>
            </a:r>
            <a:endParaRPr lang="en-US" altLang="ko-KR" sz="1100" dirty="0"/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0583F70E-D7A4-94FA-283D-40989D6697F4}"/>
              </a:ext>
            </a:extLst>
          </p:cNvPr>
          <p:cNvGraphicFramePr/>
          <p:nvPr/>
        </p:nvGraphicFramePr>
        <p:xfrm>
          <a:off x="3116679" y="1524000"/>
          <a:ext cx="5497284" cy="395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878747-CF6F-007C-C831-DEF77FC2B3A7}"/>
              </a:ext>
            </a:extLst>
          </p:cNvPr>
          <p:cNvSpPr txBox="1"/>
          <p:nvPr/>
        </p:nvSpPr>
        <p:spPr>
          <a:xfrm>
            <a:off x="6670764" y="1113741"/>
            <a:ext cx="125403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학생별</a:t>
            </a:r>
            <a:r>
              <a:rPr lang="ko-KR" altLang="en-US" sz="1100" dirty="0"/>
              <a:t> 내신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652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7F33C-C5BA-E2B8-1E44-D52CC24FECF0}"/>
              </a:ext>
            </a:extLst>
          </p:cNvPr>
          <p:cNvSpPr txBox="1"/>
          <p:nvPr/>
        </p:nvSpPr>
        <p:spPr>
          <a:xfrm>
            <a:off x="3554821" y="2308429"/>
            <a:ext cx="1723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사용자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9D655-CBBF-1B70-467A-58B9D2281ADE}"/>
              </a:ext>
            </a:extLst>
          </p:cNvPr>
          <p:cNvSpPr txBox="1"/>
          <p:nvPr/>
        </p:nvSpPr>
        <p:spPr>
          <a:xfrm>
            <a:off x="5278169" y="2311316"/>
            <a:ext cx="1723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김선생</a:t>
            </a:r>
            <a:r>
              <a:rPr lang="en-US" altLang="ko-KR" dirty="0"/>
              <a:t> </a:t>
            </a:r>
            <a:r>
              <a:rPr lang="ko-KR" altLang="en-US" dirty="0"/>
              <a:t>선생님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82577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일반사용자 메뉴는 기본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추가적으로 필요한 기능 있다면 추가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5C15EB-12D2-8020-600C-9DB60FABD6AD}"/>
              </a:ext>
            </a:extLst>
          </p:cNvPr>
          <p:cNvSpPr txBox="1"/>
          <p:nvPr/>
        </p:nvSpPr>
        <p:spPr>
          <a:xfrm>
            <a:off x="4888696" y="3524766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정보변경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5347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7F33C-C5BA-E2B8-1E44-D52CC24FECF0}"/>
              </a:ext>
            </a:extLst>
          </p:cNvPr>
          <p:cNvSpPr txBox="1"/>
          <p:nvPr/>
        </p:nvSpPr>
        <p:spPr>
          <a:xfrm>
            <a:off x="3554821" y="2308429"/>
            <a:ext cx="1723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사용자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9D655-CBBF-1B70-467A-58B9D2281ADE}"/>
              </a:ext>
            </a:extLst>
          </p:cNvPr>
          <p:cNvSpPr txBox="1"/>
          <p:nvPr/>
        </p:nvSpPr>
        <p:spPr>
          <a:xfrm>
            <a:off x="5278169" y="2311316"/>
            <a:ext cx="1723348" cy="365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선생님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/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일반사용자 메뉴는 기본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추가적으로 필요한 기능 있다면 추가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5C15EB-12D2-8020-600C-9DB60FABD6AD}"/>
              </a:ext>
            </a:extLst>
          </p:cNvPr>
          <p:cNvSpPr txBox="1"/>
          <p:nvPr/>
        </p:nvSpPr>
        <p:spPr>
          <a:xfrm>
            <a:off x="4888696" y="3524766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정보변경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6A32E-D2B8-ED70-4B19-79917515625A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A13A8A-0FBB-32BC-3470-F7FFB2FA2473}"/>
              </a:ext>
            </a:extLst>
          </p:cNvPr>
          <p:cNvSpPr/>
          <p:nvPr/>
        </p:nvSpPr>
        <p:spPr>
          <a:xfrm>
            <a:off x="2820125" y="412584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D725-C993-C024-E28D-367CE8F74FD7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수정</a:t>
            </a:r>
            <a:endParaRPr lang="en-US" altLang="ko-KR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1B8D35-9247-ACA5-88B4-5AECA0E50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34618"/>
              </p:ext>
            </p:extLst>
          </p:nvPr>
        </p:nvGraphicFramePr>
        <p:xfrm>
          <a:off x="3397069" y="778577"/>
          <a:ext cx="3098800" cy="188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7182">
                  <a:extLst>
                    <a:ext uri="{9D8B030D-6E8A-4147-A177-3AD203B41FA5}">
                      <a16:colId xmlns:a16="http://schemas.microsoft.com/office/drawing/2014/main" val="3236092319"/>
                    </a:ext>
                  </a:extLst>
                </a:gridCol>
                <a:gridCol w="1871618">
                  <a:extLst>
                    <a:ext uri="{9D8B030D-6E8A-4147-A177-3AD203B41FA5}">
                      <a16:colId xmlns:a16="http://schemas.microsoft.com/office/drawing/2014/main" val="26363670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teacher_01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302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******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960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******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5831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김선생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5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핸드폰번호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010-xxxx-xxxx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852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0022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35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1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test@te.st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224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비고비고 비비고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90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0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46563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재학여부 </a:t>
                      </a:r>
                      <a:r>
                        <a:rPr lang="ko-KR" altLang="en-US" sz="1200" dirty="0" err="1"/>
                        <a:t>셀렉트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재학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미재학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셀렉트</a:t>
                      </a:r>
                      <a:r>
                        <a:rPr lang="ko-KR" altLang="en-US" sz="1200" dirty="0"/>
                        <a:t> 박스 내역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학교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성별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학생 </a:t>
                      </a:r>
                      <a:r>
                        <a:rPr lang="en-US" altLang="ko-KR" sz="1200" dirty="0"/>
                        <a:t>row </a:t>
                      </a:r>
                      <a:r>
                        <a:rPr lang="ko-KR" altLang="en-US" sz="1200" dirty="0"/>
                        <a:t>더블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팝업창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45264"/>
              </p:ext>
            </p:extLst>
          </p:nvPr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전체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7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오늘할일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4278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일지등록된</a:t>
                      </a:r>
                      <a:r>
                        <a:rPr lang="ko-KR" altLang="en-US" sz="1200" dirty="0"/>
                        <a:t> 날짜는 색상처리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04D96A-2CC2-FF65-A58B-C2AD0E558D4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6310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87206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일지등록 </a:t>
                      </a:r>
                      <a:r>
                        <a:rPr lang="ko-KR" altLang="en-US" sz="1200" dirty="0" err="1"/>
                        <a:t>클릭시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칸 키우고 스크롤 필요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일자는 기본 현재일자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6503" y="2366226"/>
            <a:ext cx="6084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04D96A-2CC2-FF65-A58B-C2AD0E558D4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7D2354-76BA-763E-AD6F-1E2F0C798539}"/>
              </a:ext>
            </a:extLst>
          </p:cNvPr>
          <p:cNvSpPr/>
          <p:nvPr/>
        </p:nvSpPr>
        <p:spPr>
          <a:xfrm>
            <a:off x="2991246" y="378798"/>
            <a:ext cx="5737109" cy="5972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8F4D3-5C2F-0CE9-97D3-E4C7A5E45882}"/>
              </a:ext>
            </a:extLst>
          </p:cNvPr>
          <p:cNvSpPr txBox="1"/>
          <p:nvPr/>
        </p:nvSpPr>
        <p:spPr>
          <a:xfrm>
            <a:off x="3154233" y="531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김학생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AEEAA3-55CD-402F-6C5B-FB2EAEB93A2A}"/>
              </a:ext>
            </a:extLst>
          </p:cNvPr>
          <p:cNvSpPr txBox="1"/>
          <p:nvPr/>
        </p:nvSpPr>
        <p:spPr>
          <a:xfrm>
            <a:off x="6524934" y="5034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일자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3EC47-0742-74A8-B8DA-C94AE33A4BF6}"/>
              </a:ext>
            </a:extLst>
          </p:cNvPr>
          <p:cNvSpPr txBox="1"/>
          <p:nvPr/>
        </p:nvSpPr>
        <p:spPr>
          <a:xfrm>
            <a:off x="7057305" y="506410"/>
            <a:ext cx="12404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2023-01-01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DEE9-FF9E-82D0-2BAA-0905DDDE1EA1}"/>
              </a:ext>
            </a:extLst>
          </p:cNvPr>
          <p:cNvSpPr txBox="1"/>
          <p:nvPr/>
        </p:nvSpPr>
        <p:spPr>
          <a:xfrm>
            <a:off x="3155661" y="8455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F50EA8-5311-3D21-2D13-480E8678D98E}"/>
              </a:ext>
            </a:extLst>
          </p:cNvPr>
          <p:cNvSpPr/>
          <p:nvPr/>
        </p:nvSpPr>
        <p:spPr>
          <a:xfrm>
            <a:off x="3227446" y="110718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9B024-564F-2E43-0A63-3BAA55E2EF9A}"/>
              </a:ext>
            </a:extLst>
          </p:cNvPr>
          <p:cNvSpPr txBox="1"/>
          <p:nvPr/>
        </p:nvSpPr>
        <p:spPr>
          <a:xfrm>
            <a:off x="3151046" y="158910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남은시험범위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8756C6-AA7B-5AC9-FB5D-46CE57EE4161}"/>
              </a:ext>
            </a:extLst>
          </p:cNvPr>
          <p:cNvSpPr/>
          <p:nvPr/>
        </p:nvSpPr>
        <p:spPr>
          <a:xfrm>
            <a:off x="3222831" y="1850712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F812DE-15D1-2856-2F64-A9E41B7F1BAF}"/>
              </a:ext>
            </a:extLst>
          </p:cNvPr>
          <p:cNvSpPr txBox="1"/>
          <p:nvPr/>
        </p:nvSpPr>
        <p:spPr>
          <a:xfrm>
            <a:off x="3155661" y="23148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콤마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1B34F9-05D4-CE4E-3647-1C32560432A6}"/>
              </a:ext>
            </a:extLst>
          </p:cNvPr>
          <p:cNvSpPr/>
          <p:nvPr/>
        </p:nvSpPr>
        <p:spPr>
          <a:xfrm>
            <a:off x="3227446" y="257649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8EC72C-5AAE-96DC-CB27-06E0CCB21BCB}"/>
              </a:ext>
            </a:extLst>
          </p:cNvPr>
          <p:cNvSpPr txBox="1"/>
          <p:nvPr/>
        </p:nvSpPr>
        <p:spPr>
          <a:xfrm>
            <a:off x="3151046" y="3058413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학교 내신자료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C157C5-EB76-436F-57AE-172849D3B0ED}"/>
              </a:ext>
            </a:extLst>
          </p:cNvPr>
          <p:cNvSpPr/>
          <p:nvPr/>
        </p:nvSpPr>
        <p:spPr>
          <a:xfrm>
            <a:off x="3222831" y="3320023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88FE7E-2825-3A22-8D5E-6AE4DEDB5ED6}"/>
              </a:ext>
            </a:extLst>
          </p:cNvPr>
          <p:cNvSpPr txBox="1"/>
          <p:nvPr/>
        </p:nvSpPr>
        <p:spPr>
          <a:xfrm>
            <a:off x="3151046" y="376783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CM</a:t>
            </a:r>
            <a:r>
              <a:rPr lang="ko-KR" altLang="en-US" sz="1050" dirty="0"/>
              <a:t>백업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AC3EE3-FE69-A0D6-4377-94176D015692}"/>
              </a:ext>
            </a:extLst>
          </p:cNvPr>
          <p:cNvSpPr/>
          <p:nvPr/>
        </p:nvSpPr>
        <p:spPr>
          <a:xfrm>
            <a:off x="3222831" y="4029440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967FA-820C-E5C4-B9EC-E47E2305C726}"/>
              </a:ext>
            </a:extLst>
          </p:cNvPr>
          <p:cNvSpPr txBox="1"/>
          <p:nvPr/>
        </p:nvSpPr>
        <p:spPr>
          <a:xfrm>
            <a:off x="3155661" y="449360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개별지도실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E6CD1C-1CF4-CA3F-25DA-B3F95FD28BD2}"/>
              </a:ext>
            </a:extLst>
          </p:cNvPr>
          <p:cNvSpPr/>
          <p:nvPr/>
        </p:nvSpPr>
        <p:spPr>
          <a:xfrm>
            <a:off x="3227446" y="4755219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861838-5E87-0679-5559-A27EBCA17EAF}"/>
              </a:ext>
            </a:extLst>
          </p:cNvPr>
          <p:cNvSpPr txBox="1"/>
          <p:nvPr/>
        </p:nvSpPr>
        <p:spPr>
          <a:xfrm>
            <a:off x="3151046" y="5237141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교과서 풀이여부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AEE328-ADC8-27B7-753C-CF62AC4A1FF3}"/>
              </a:ext>
            </a:extLst>
          </p:cNvPr>
          <p:cNvSpPr/>
          <p:nvPr/>
        </p:nvSpPr>
        <p:spPr>
          <a:xfrm>
            <a:off x="3222831" y="5498751"/>
            <a:ext cx="5070274" cy="46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80F328-990B-FBBF-CF47-A6D273D34644}"/>
              </a:ext>
            </a:extLst>
          </p:cNvPr>
          <p:cNvSpPr txBox="1"/>
          <p:nvPr/>
        </p:nvSpPr>
        <p:spPr>
          <a:xfrm>
            <a:off x="7743990" y="6039254"/>
            <a:ext cx="54911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취소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E6826B-AF9A-D77E-F2A0-264C6572D75A}"/>
              </a:ext>
            </a:extLst>
          </p:cNvPr>
          <p:cNvSpPr txBox="1"/>
          <p:nvPr/>
        </p:nvSpPr>
        <p:spPr>
          <a:xfrm>
            <a:off x="7134758" y="6039254"/>
            <a:ext cx="5491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등록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6137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1BB6-59BC-ECA2-30E9-34FFAAD4324E}"/>
              </a:ext>
            </a:extLst>
          </p:cNvPr>
          <p:cNvSpPr/>
          <p:nvPr/>
        </p:nvSpPr>
        <p:spPr>
          <a:xfrm>
            <a:off x="443346" y="314036"/>
            <a:ext cx="8691602" cy="616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AB68B1-8DCD-D4BA-410D-FB9A35164C67}"/>
              </a:ext>
            </a:extLst>
          </p:cNvPr>
          <p:cNvCxnSpPr/>
          <p:nvPr/>
        </p:nvCxnSpPr>
        <p:spPr>
          <a:xfrm>
            <a:off x="2553077" y="314036"/>
            <a:ext cx="0" cy="616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B1949-ECF3-22F6-DD70-7983B26195D4}"/>
              </a:ext>
            </a:extLst>
          </p:cNvPr>
          <p:cNvSpPr txBox="1"/>
          <p:nvPr/>
        </p:nvSpPr>
        <p:spPr>
          <a:xfrm>
            <a:off x="1013989" y="6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7D4E0-B1E4-0841-B1C5-4153E7425C3D}"/>
              </a:ext>
            </a:extLst>
          </p:cNvPr>
          <p:cNvSpPr txBox="1"/>
          <p:nvPr/>
        </p:nvSpPr>
        <p:spPr>
          <a:xfrm>
            <a:off x="1013988" y="1377104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E9707-123E-A81C-42E1-1A4C6E4D3091}"/>
              </a:ext>
            </a:extLst>
          </p:cNvPr>
          <p:cNvSpPr txBox="1"/>
          <p:nvPr/>
        </p:nvSpPr>
        <p:spPr>
          <a:xfrm>
            <a:off x="1013988" y="1746436"/>
            <a:ext cx="11079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14DF-E746-9B03-C527-83DB4A6898FA}"/>
              </a:ext>
            </a:extLst>
          </p:cNvPr>
          <p:cNvSpPr txBox="1"/>
          <p:nvPr/>
        </p:nvSpPr>
        <p:spPr>
          <a:xfrm>
            <a:off x="1013987" y="2115768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49811-8850-2B47-B5D6-BB765B75442E}"/>
              </a:ext>
            </a:extLst>
          </p:cNvPr>
          <p:cNvSpPr txBox="1"/>
          <p:nvPr/>
        </p:nvSpPr>
        <p:spPr>
          <a:xfrm>
            <a:off x="1013987" y="2485100"/>
            <a:ext cx="110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오늘할일</a:t>
            </a: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D25E736-0BF8-DF47-13DE-4A04B717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80317"/>
              </p:ext>
            </p:extLst>
          </p:nvPr>
        </p:nvGraphicFramePr>
        <p:xfrm>
          <a:off x="9638922" y="314035"/>
          <a:ext cx="2109731" cy="616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731">
                  <a:extLst>
                    <a:ext uri="{9D8B030D-6E8A-4147-A177-3AD203B41FA5}">
                      <a16:colId xmlns:a16="http://schemas.microsoft.com/office/drawing/2014/main" val="2694151844"/>
                    </a:ext>
                  </a:extLst>
                </a:gridCol>
              </a:tblGrid>
              <a:tr h="65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72845"/>
                  </a:ext>
                </a:extLst>
              </a:tr>
              <a:tr h="551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ko-KR" altLang="en-US" sz="1200" dirty="0" err="1"/>
                        <a:t>더블클릭시</a:t>
                      </a:r>
                      <a:r>
                        <a:rPr lang="ko-KR" altLang="en-US" sz="1200" dirty="0"/>
                        <a:t> 팝업 생성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오늘 등록된 내용 리스트로 출력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모든 학생 출력됨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975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D1105B-20A0-A95C-2A2C-F5DA7183AA81}"/>
              </a:ext>
            </a:extLst>
          </p:cNvPr>
          <p:cNvGraphicFramePr>
            <a:graphicFrameLocks noGrp="1"/>
          </p:cNvGraphicFramePr>
          <p:nvPr/>
        </p:nvGraphicFramePr>
        <p:xfrm>
          <a:off x="3057052" y="1746436"/>
          <a:ext cx="5433909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362">
                  <a:extLst>
                    <a:ext uri="{9D8B030D-6E8A-4147-A177-3AD203B41FA5}">
                      <a16:colId xmlns:a16="http://schemas.microsoft.com/office/drawing/2014/main" val="2746210467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2012452333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58773611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592558490"/>
                    </a:ext>
                  </a:extLst>
                </a:gridCol>
                <a:gridCol w="723801">
                  <a:extLst>
                    <a:ext uri="{9D8B030D-6E8A-4147-A177-3AD203B41FA5}">
                      <a16:colId xmlns:a16="http://schemas.microsoft.com/office/drawing/2014/main" val="3028212443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12271845"/>
                    </a:ext>
                  </a:extLst>
                </a:gridCol>
                <a:gridCol w="583362">
                  <a:extLst>
                    <a:ext uri="{9D8B030D-6E8A-4147-A177-3AD203B41FA5}">
                      <a16:colId xmlns:a16="http://schemas.microsoft.com/office/drawing/2014/main" val="1957234205"/>
                    </a:ext>
                  </a:extLst>
                </a:gridCol>
                <a:gridCol w="896649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</a:tblGrid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핸드폰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등록일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보호자 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56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학생명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2023-01-01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재학중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김엄마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010-111-1111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75978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84604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79285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85851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4405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34283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1506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1469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98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86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15337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73256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46678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1600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187019"/>
                  </a:ext>
                </a:extLst>
              </a:tr>
              <a:tr h="15897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3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D29056-DDFC-70F2-8D1E-3A131E620662}"/>
              </a:ext>
            </a:extLst>
          </p:cNvPr>
          <p:cNvGrpSpPr/>
          <p:nvPr/>
        </p:nvGrpSpPr>
        <p:grpSpPr>
          <a:xfrm>
            <a:off x="5008379" y="1369697"/>
            <a:ext cx="940819" cy="239260"/>
            <a:chOff x="5774006" y="1377104"/>
            <a:chExt cx="940819" cy="2392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F41C58-D9E5-1281-5197-6C2E64299EAE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867E47-E90F-EA43-5C2E-E431E47C28B0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45256-EE2F-447F-A0BC-565EBFE116EE}"/>
              </a:ext>
            </a:extLst>
          </p:cNvPr>
          <p:cNvSpPr txBox="1"/>
          <p:nvPr/>
        </p:nvSpPr>
        <p:spPr>
          <a:xfrm>
            <a:off x="4361402" y="13563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재학여부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13E4A-CCC7-19CF-C17E-602362F10289}"/>
              </a:ext>
            </a:extLst>
          </p:cNvPr>
          <p:cNvGrpSpPr/>
          <p:nvPr/>
        </p:nvGrpSpPr>
        <p:grpSpPr>
          <a:xfrm>
            <a:off x="6096000" y="1367516"/>
            <a:ext cx="940819" cy="239260"/>
            <a:chOff x="5774006" y="1377104"/>
            <a:chExt cx="940819" cy="2392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A5920-3E02-E816-5E9A-57EA5567D0E0}"/>
                </a:ext>
              </a:extLst>
            </p:cNvPr>
            <p:cNvSpPr/>
            <p:nvPr/>
          </p:nvSpPr>
          <p:spPr>
            <a:xfrm>
              <a:off x="5774006" y="1377104"/>
              <a:ext cx="940819" cy="239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8193F6A0-24E6-1F79-5916-284F079781E2}"/>
                </a:ext>
              </a:extLst>
            </p:cNvPr>
            <p:cNvSpPr/>
            <p:nvPr/>
          </p:nvSpPr>
          <p:spPr>
            <a:xfrm rot="10800000">
              <a:off x="6493164" y="1432399"/>
              <a:ext cx="147776" cy="12431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73B19-4FF7-C6B5-F7F8-B87C93CE6AC4}"/>
              </a:ext>
            </a:extLst>
          </p:cNvPr>
          <p:cNvSpPr/>
          <p:nvPr/>
        </p:nvSpPr>
        <p:spPr>
          <a:xfrm>
            <a:off x="7250545" y="1377104"/>
            <a:ext cx="1240416" cy="239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96F89-B015-4300-9881-B1D2181075E9}"/>
              </a:ext>
            </a:extLst>
          </p:cNvPr>
          <p:cNvSpPr/>
          <p:nvPr/>
        </p:nvSpPr>
        <p:spPr>
          <a:xfrm>
            <a:off x="3323101" y="503450"/>
            <a:ext cx="4996870" cy="5532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F995-4CAF-BE70-399C-D989877C75E2}"/>
              </a:ext>
            </a:extLst>
          </p:cNvPr>
          <p:cNvSpPr txBox="1"/>
          <p:nvPr/>
        </p:nvSpPr>
        <p:spPr>
          <a:xfrm>
            <a:off x="3548712" y="6498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김학생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6C3A-87A3-1E79-27B5-9B716613E5C3}"/>
              </a:ext>
            </a:extLst>
          </p:cNvPr>
          <p:cNvSpPr txBox="1"/>
          <p:nvPr/>
        </p:nvSpPr>
        <p:spPr>
          <a:xfrm>
            <a:off x="4352721" y="64988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85524-2D85-3360-C1AA-1CA40DB6FA92}"/>
              </a:ext>
            </a:extLst>
          </p:cNvPr>
          <p:cNvSpPr txBox="1"/>
          <p:nvPr/>
        </p:nvSpPr>
        <p:spPr>
          <a:xfrm>
            <a:off x="7178305" y="8930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재학중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515AD-8DED-CDD9-88E0-F00FE79CF750}"/>
              </a:ext>
            </a:extLst>
          </p:cNvPr>
          <p:cNvSpPr txBox="1"/>
          <p:nvPr/>
        </p:nvSpPr>
        <p:spPr>
          <a:xfrm>
            <a:off x="3540075" y="905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김엄마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1C7D6-624C-EDC0-0194-D0955E9C6454}"/>
              </a:ext>
            </a:extLst>
          </p:cNvPr>
          <p:cNvSpPr txBox="1"/>
          <p:nvPr/>
        </p:nvSpPr>
        <p:spPr>
          <a:xfrm>
            <a:off x="4344084" y="90574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2C32D-62D8-5885-C940-5A1D383D0475}"/>
              </a:ext>
            </a:extLst>
          </p:cNvPr>
          <p:cNvSpPr txBox="1"/>
          <p:nvPr/>
        </p:nvSpPr>
        <p:spPr>
          <a:xfrm>
            <a:off x="3540075" y="11642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김아빠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2C0EA-9401-4023-BF27-14DB2F999F3A}"/>
              </a:ext>
            </a:extLst>
          </p:cNvPr>
          <p:cNvSpPr txBox="1"/>
          <p:nvPr/>
        </p:nvSpPr>
        <p:spPr>
          <a:xfrm>
            <a:off x="4344084" y="116424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010-xxxx-xxxx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29C3A-EA95-6C40-2338-5B583312688A}"/>
              </a:ext>
            </a:extLst>
          </p:cNvPr>
          <p:cNvSpPr txBox="1"/>
          <p:nvPr/>
        </p:nvSpPr>
        <p:spPr>
          <a:xfrm>
            <a:off x="7036819" y="637783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2023-01-01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E049-4BB8-4649-C049-B95D14E8758B}"/>
              </a:ext>
            </a:extLst>
          </p:cNvPr>
          <p:cNvSpPr txBox="1"/>
          <p:nvPr/>
        </p:nvSpPr>
        <p:spPr>
          <a:xfrm>
            <a:off x="6471482" y="63482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08467-860B-67EF-AFB9-6A2E6191CCC1}"/>
              </a:ext>
            </a:extLst>
          </p:cNvPr>
          <p:cNvSpPr txBox="1"/>
          <p:nvPr/>
        </p:nvSpPr>
        <p:spPr>
          <a:xfrm>
            <a:off x="3419444" y="1854799"/>
            <a:ext cx="60841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달력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37F88E-8DE8-D6B1-48F3-D3D4456B1E0E}"/>
              </a:ext>
            </a:extLst>
          </p:cNvPr>
          <p:cNvSpPr txBox="1"/>
          <p:nvPr/>
        </p:nvSpPr>
        <p:spPr>
          <a:xfrm>
            <a:off x="3421121" y="2102989"/>
            <a:ext cx="6084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리스트</a:t>
            </a: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6A020-FF6E-ED77-3756-E38572649208}"/>
              </a:ext>
            </a:extLst>
          </p:cNvPr>
          <p:cNvSpPr txBox="1"/>
          <p:nvPr/>
        </p:nvSpPr>
        <p:spPr>
          <a:xfrm>
            <a:off x="3419515" y="2366226"/>
            <a:ext cx="6023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모의고사</a:t>
            </a:r>
            <a:endParaRPr lang="en-US" altLang="ko-KR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9FAF7-FD95-C326-E998-BC6974C5FF32}"/>
              </a:ext>
            </a:extLst>
          </p:cNvPr>
          <p:cNvSpPr/>
          <p:nvPr/>
        </p:nvSpPr>
        <p:spPr>
          <a:xfrm>
            <a:off x="4024914" y="1854799"/>
            <a:ext cx="3983013" cy="3760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04D96A-2CC2-FF65-A58B-C2AD0E558D4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73" y="1891035"/>
            <a:ext cx="3975454" cy="37246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23F6CE-DEE1-22C6-48DA-9EA80EBFC4DD}"/>
              </a:ext>
            </a:extLst>
          </p:cNvPr>
          <p:cNvSpPr txBox="1"/>
          <p:nvPr/>
        </p:nvSpPr>
        <p:spPr>
          <a:xfrm>
            <a:off x="7228982" y="1521795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일지등록</a:t>
            </a: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F8E2-DF61-1DCC-7BC6-BF4507E3C4F5}"/>
              </a:ext>
            </a:extLst>
          </p:cNvPr>
          <p:cNvSpPr txBox="1"/>
          <p:nvPr/>
        </p:nvSpPr>
        <p:spPr>
          <a:xfrm>
            <a:off x="7228981" y="5703317"/>
            <a:ext cx="77894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확인</a:t>
            </a:r>
            <a:endParaRPr lang="en-US" altLang="ko-KR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DB87A-83A3-B9A6-A565-C95BE2400A22}"/>
              </a:ext>
            </a:extLst>
          </p:cNvPr>
          <p:cNvSpPr/>
          <p:nvPr/>
        </p:nvSpPr>
        <p:spPr>
          <a:xfrm>
            <a:off x="2864650" y="1746436"/>
            <a:ext cx="6303539" cy="2712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F80ED0D-DA4E-293D-CCE9-4AEE3573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21398"/>
              </p:ext>
            </p:extLst>
          </p:nvPr>
        </p:nvGraphicFramePr>
        <p:xfrm>
          <a:off x="3222171" y="2176347"/>
          <a:ext cx="5580362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158">
                  <a:extLst>
                    <a:ext uri="{9D8B030D-6E8A-4147-A177-3AD203B41FA5}">
                      <a16:colId xmlns:a16="http://schemas.microsoft.com/office/drawing/2014/main" val="1913579462"/>
                    </a:ext>
                  </a:extLst>
                </a:gridCol>
                <a:gridCol w="1957510">
                  <a:extLst>
                    <a:ext uri="{9D8B030D-6E8A-4147-A177-3AD203B41FA5}">
                      <a16:colId xmlns:a16="http://schemas.microsoft.com/office/drawing/2014/main" val="1147356889"/>
                    </a:ext>
                  </a:extLst>
                </a:gridCol>
                <a:gridCol w="1577694">
                  <a:extLst>
                    <a:ext uri="{9D8B030D-6E8A-4147-A177-3AD203B41FA5}">
                      <a16:colId xmlns:a16="http://schemas.microsoft.com/office/drawing/2014/main" val="2983599708"/>
                    </a:ext>
                  </a:extLst>
                </a:gridCol>
              </a:tblGrid>
              <a:tr h="12487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현재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남은시험범위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콤마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850301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현재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남은 시험범위 내용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616282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61629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545851"/>
                  </a:ext>
                </a:extLst>
              </a:tr>
              <a:tr h="124876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9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5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1979</Words>
  <Application>Microsoft Office PowerPoint</Application>
  <PresentationFormat>와이드스크린</PresentationFormat>
  <Paragraphs>1518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Office 테마</vt:lpstr>
      <vt:lpstr>동탄 에듀플렉스 기획서</vt:lpstr>
      <vt:lpstr>개요</vt:lpstr>
      <vt:lpstr>일반사용자(선생님) 메뉴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메뉴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확인필요메뉴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SaaS팀</dc:creator>
  <cp:lastModifiedBy>SaaS팀</cp:lastModifiedBy>
  <cp:revision>113</cp:revision>
  <dcterms:created xsi:type="dcterms:W3CDTF">2023-10-04T08:14:27Z</dcterms:created>
  <dcterms:modified xsi:type="dcterms:W3CDTF">2023-10-05T05:04:42Z</dcterms:modified>
</cp:coreProperties>
</file>