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3B11-317D-4E3D-AE26-D4B5EE0687F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C5AD-FC4E-4269-BD07-DA1348E8B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0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C85F-9736-4CF2-AA4F-AEC232325DA8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4730"/>
              </p:ext>
            </p:extLst>
          </p:nvPr>
        </p:nvGraphicFramePr>
        <p:xfrm>
          <a:off x="1529540" y="1828799"/>
          <a:ext cx="8528861" cy="938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4079"/>
                <a:gridCol w="852164"/>
                <a:gridCol w="852164"/>
                <a:gridCol w="852965"/>
                <a:gridCol w="853769"/>
                <a:gridCol w="853769"/>
                <a:gridCol w="853769"/>
                <a:gridCol w="881854"/>
                <a:gridCol w="852164"/>
                <a:gridCol w="852164"/>
              </a:tblGrid>
              <a:tr h="46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4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2472"/>
              </p:ext>
            </p:extLst>
          </p:nvPr>
        </p:nvGraphicFramePr>
        <p:xfrm>
          <a:off x="1529540" y="3564293"/>
          <a:ext cx="8501599" cy="9517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32667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833666"/>
              </a:tblGrid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</a:tr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5327779" y="2817845"/>
            <a:ext cx="1202561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0"/>
          </p:cNvCxnSpPr>
          <p:nvPr/>
        </p:nvCxnSpPr>
        <p:spPr>
          <a:xfrm>
            <a:off x="532777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815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63678"/>
              </p:ext>
            </p:extLst>
          </p:nvPr>
        </p:nvGraphicFramePr>
        <p:xfrm>
          <a:off x="2032000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0504"/>
              </p:ext>
            </p:extLst>
          </p:nvPr>
        </p:nvGraphicFramePr>
        <p:xfrm>
          <a:off x="4771081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01115"/>
              </p:ext>
            </p:extLst>
          </p:nvPr>
        </p:nvGraphicFramePr>
        <p:xfrm>
          <a:off x="7510162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Office PowerPoint</Application>
  <PresentationFormat>宽屏</PresentationFormat>
  <Paragraphs>66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梁鼎</dc:creator>
  <cp:lastModifiedBy>梁鼎</cp:lastModifiedBy>
  <cp:revision>8</cp:revision>
  <dcterms:created xsi:type="dcterms:W3CDTF">2016-04-18T09:07:34Z</dcterms:created>
  <dcterms:modified xsi:type="dcterms:W3CDTF">2016-04-19T14:17:28Z</dcterms:modified>
</cp:coreProperties>
</file>