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23B11-317D-4E3D-AE26-D4B5EE0687F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0C5AD-FC4E-4269-BD07-DA1348E8B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0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0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2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0C5AD-FC4E-4269-BD07-DA1348E8BB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5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5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6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13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C85F-9736-4CF2-AA4F-AEC232325DA8}" type="datetimeFigureOut">
              <a:rPr lang="zh-CN" altLang="en-US" smtClean="0"/>
              <a:t>2016/5/18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9A04-611B-4AE0-AB60-B035D2ADE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9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14730"/>
              </p:ext>
            </p:extLst>
          </p:nvPr>
        </p:nvGraphicFramePr>
        <p:xfrm>
          <a:off x="1529540" y="1828799"/>
          <a:ext cx="8528861" cy="938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4079"/>
                <a:gridCol w="852164"/>
                <a:gridCol w="852164"/>
                <a:gridCol w="852965"/>
                <a:gridCol w="853769"/>
                <a:gridCol w="853769"/>
                <a:gridCol w="853769"/>
                <a:gridCol w="881854"/>
                <a:gridCol w="852164"/>
                <a:gridCol w="852164"/>
              </a:tblGrid>
              <a:tr h="46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94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sz="2400" u="non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u="none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562472"/>
              </p:ext>
            </p:extLst>
          </p:nvPr>
        </p:nvGraphicFramePr>
        <p:xfrm>
          <a:off x="1529540" y="3564293"/>
          <a:ext cx="8501599" cy="9517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32667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759474"/>
                <a:gridCol w="833666"/>
              </a:tblGrid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/>
                </a:tc>
              </a:tr>
              <a:tr h="4758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?</a:t>
                      </a: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5327779" y="2817845"/>
            <a:ext cx="1202561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0"/>
          </p:cNvCxnSpPr>
          <p:nvPr/>
        </p:nvCxnSpPr>
        <p:spPr>
          <a:xfrm>
            <a:off x="532777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558159" y="2817845"/>
            <a:ext cx="452560" cy="746448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9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63678"/>
              </p:ext>
            </p:extLst>
          </p:nvPr>
        </p:nvGraphicFramePr>
        <p:xfrm>
          <a:off x="2032000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10504"/>
              </p:ext>
            </p:extLst>
          </p:nvPr>
        </p:nvGraphicFramePr>
        <p:xfrm>
          <a:off x="4771081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5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01115"/>
              </p:ext>
            </p:extLst>
          </p:nvPr>
        </p:nvGraphicFramePr>
        <p:xfrm>
          <a:off x="7510162" y="1699969"/>
          <a:ext cx="1800000" cy="180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0000"/>
                <a:gridCol w="600000"/>
                <a:gridCol w="600000"/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-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9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8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6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7</a:t>
                      </a:r>
                      <a:endParaRPr lang="zh-CN" alt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0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624"/>
              </p:ext>
            </p:extLst>
          </p:nvPr>
        </p:nvGraphicFramePr>
        <p:xfrm>
          <a:off x="382369" y="2106946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889000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69736"/>
              </p:ext>
            </p:extLst>
          </p:nvPr>
        </p:nvGraphicFramePr>
        <p:xfrm>
          <a:off x="382369" y="547095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11985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5081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8176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127252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48110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790671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2481107" y="922372"/>
            <a:ext cx="619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0979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3719360" y="922372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34229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651861" y="922372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3719359" y="922372"/>
            <a:ext cx="1301115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32734" y="922372"/>
            <a:ext cx="98774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5330037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949163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6258726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568289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877852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 flipV="1">
            <a:off x="6877852" y="922372"/>
            <a:ext cx="3476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535078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7844641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154204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8463767" y="922372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127658" y="922372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8818095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9746784" y="922372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10056347" y="922372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746784" y="922372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0675473" y="922372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10985036" y="922372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70343"/>
              </p:ext>
            </p:extLst>
          </p:nvPr>
        </p:nvGraphicFramePr>
        <p:xfrm>
          <a:off x="380388" y="5190803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7" name="直接连接符 66"/>
          <p:cNvCxnSpPr/>
          <p:nvPr/>
        </p:nvCxnSpPr>
        <p:spPr>
          <a:xfrm flipV="1">
            <a:off x="887019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10612"/>
              </p:ext>
            </p:extLst>
          </p:nvPr>
        </p:nvGraphicFramePr>
        <p:xfrm>
          <a:off x="380388" y="3630952"/>
          <a:ext cx="11137549" cy="3743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6960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16461"/>
                <a:gridCol w="347376"/>
              </a:tblGrid>
              <a:tr h="374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24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 smtClean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lang="zh-CN" sz="2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0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9" name="直接连接符 68"/>
          <p:cNvCxnSpPr/>
          <p:nvPr/>
        </p:nvCxnSpPr>
        <p:spPr>
          <a:xfrm flipV="1">
            <a:off x="11965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15061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8157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2125271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47912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788690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340781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3717379" y="4006229"/>
            <a:ext cx="93250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434031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649880" y="4006229"/>
            <a:ext cx="0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5328056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5947182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6256745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566308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6875871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7533097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7842660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8152223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8461786" y="4006229"/>
            <a:ext cx="663891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8816114" y="4006229"/>
            <a:ext cx="61912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V="1">
            <a:off x="9125677" y="4006229"/>
            <a:ext cx="30956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9744803" y="4006229"/>
            <a:ext cx="949156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10054366" y="4006229"/>
            <a:ext cx="967253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10673492" y="4006229"/>
            <a:ext cx="348127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0983055" y="4006229"/>
            <a:ext cx="38564" cy="1181100"/>
          </a:xfrm>
          <a:prstGeom prst="line">
            <a:avLst/>
          </a:prstGeom>
          <a:ln w="158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箭头 100"/>
          <p:cNvSpPr/>
          <p:nvPr/>
        </p:nvSpPr>
        <p:spPr>
          <a:xfrm>
            <a:off x="5637619" y="2649071"/>
            <a:ext cx="309563" cy="726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8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离页连接符 4"/>
          <p:cNvSpPr/>
          <p:nvPr/>
        </p:nvSpPr>
        <p:spPr>
          <a:xfrm>
            <a:off x="1852246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6" name="流程图: 离页连接符 5"/>
          <p:cNvSpPr/>
          <p:nvPr/>
        </p:nvSpPr>
        <p:spPr>
          <a:xfrm>
            <a:off x="360582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5359400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8" name="流程图: 离页连接符 7"/>
          <p:cNvSpPr/>
          <p:nvPr/>
        </p:nvSpPr>
        <p:spPr>
          <a:xfrm>
            <a:off x="7112977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9" name="流程图: 离页连接符 8"/>
          <p:cNvSpPr/>
          <p:nvPr/>
        </p:nvSpPr>
        <p:spPr>
          <a:xfrm>
            <a:off x="8866553" y="1759745"/>
            <a:ext cx="1187939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点云滤波</a:t>
            </a:r>
          </a:p>
        </p:txBody>
      </p:sp>
      <p:sp>
        <p:nvSpPr>
          <p:cNvPr id="10" name="流程图: 离页连接符 9"/>
          <p:cNvSpPr/>
          <p:nvPr/>
        </p:nvSpPr>
        <p:spPr>
          <a:xfrm>
            <a:off x="5077170" y="2658513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删除杂</a:t>
            </a:r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点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流程图: 离页连接符 11"/>
          <p:cNvSpPr/>
          <p:nvPr/>
        </p:nvSpPr>
        <p:spPr>
          <a:xfrm>
            <a:off x="5077170" y="3175474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移动最小二乘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流程图: 离页连接符 12"/>
          <p:cNvSpPr/>
          <p:nvPr/>
        </p:nvSpPr>
        <p:spPr>
          <a:xfrm>
            <a:off x="5077170" y="3692435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法向一致性矫正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4" name="流程图: 离页连接符 13"/>
          <p:cNvSpPr/>
          <p:nvPr/>
        </p:nvSpPr>
        <p:spPr>
          <a:xfrm>
            <a:off x="5077170" y="4209397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生成网格模型</a:t>
            </a:r>
          </a:p>
        </p:txBody>
      </p:sp>
      <p:cxnSp>
        <p:nvCxnSpPr>
          <p:cNvPr id="16" name="肘形连接符 15"/>
          <p:cNvCxnSpPr>
            <a:stCxn id="5" idx="2"/>
            <a:endCxn id="10" idx="0"/>
          </p:cNvCxnSpPr>
          <p:nvPr/>
        </p:nvCxnSpPr>
        <p:spPr>
          <a:xfrm rot="16200000" flipH="1">
            <a:off x="3991532" y="692757"/>
            <a:ext cx="420439" cy="3511071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肘形连接符 18"/>
          <p:cNvCxnSpPr>
            <a:stCxn id="6" idx="2"/>
            <a:endCxn id="10" idx="0"/>
          </p:cNvCxnSpPr>
          <p:nvPr/>
        </p:nvCxnSpPr>
        <p:spPr>
          <a:xfrm rot="16200000" flipH="1">
            <a:off x="4868321" y="1569546"/>
            <a:ext cx="420439" cy="175749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肘形连接符 21"/>
          <p:cNvCxnSpPr>
            <a:stCxn id="7" idx="2"/>
            <a:endCxn id="10" idx="0"/>
          </p:cNvCxnSpPr>
          <p:nvPr/>
        </p:nvCxnSpPr>
        <p:spPr>
          <a:xfrm rot="16200000" flipH="1">
            <a:off x="5745109" y="2446334"/>
            <a:ext cx="420439" cy="3917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肘形连接符 24"/>
          <p:cNvCxnSpPr>
            <a:stCxn id="8" idx="2"/>
            <a:endCxn id="10" idx="0"/>
          </p:cNvCxnSpPr>
          <p:nvPr/>
        </p:nvCxnSpPr>
        <p:spPr>
          <a:xfrm rot="5400000">
            <a:off x="6621898" y="1573463"/>
            <a:ext cx="420439" cy="174966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肘形连接符 28"/>
          <p:cNvCxnSpPr>
            <a:stCxn id="9" idx="2"/>
            <a:endCxn id="10" idx="0"/>
          </p:cNvCxnSpPr>
          <p:nvPr/>
        </p:nvCxnSpPr>
        <p:spPr>
          <a:xfrm rot="5400000">
            <a:off x="7498686" y="696675"/>
            <a:ext cx="420439" cy="350323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8368" r="39847" b="17373"/>
          <a:stretch/>
        </p:blipFill>
        <p:spPr>
          <a:xfrm>
            <a:off x="3669317" y="-71297"/>
            <a:ext cx="1060948" cy="181987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7" t="10579" r="40383" b="13582"/>
          <a:stretch/>
        </p:blipFill>
        <p:spPr>
          <a:xfrm>
            <a:off x="5477520" y="-52342"/>
            <a:ext cx="951691" cy="184198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5" t="9631" r="39005" b="19427"/>
          <a:stretch/>
        </p:blipFill>
        <p:spPr>
          <a:xfrm>
            <a:off x="7196789" y="-32917"/>
            <a:ext cx="1058668" cy="1754029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4" t="13582" r="39617" b="14844"/>
          <a:stretch/>
        </p:blipFill>
        <p:spPr>
          <a:xfrm>
            <a:off x="8938727" y="-29930"/>
            <a:ext cx="1070726" cy="17510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0" t="12633" r="40076" b="14687"/>
          <a:stretch/>
        </p:blipFill>
        <p:spPr>
          <a:xfrm>
            <a:off x="1950098" y="-32917"/>
            <a:ext cx="1026750" cy="1768933"/>
          </a:xfrm>
          <a:prstGeom prst="rect">
            <a:avLst/>
          </a:prstGeom>
        </p:spPr>
      </p:pic>
      <p:sp>
        <p:nvSpPr>
          <p:cNvPr id="21" name="流程图: 离页连接符 20"/>
          <p:cNvSpPr/>
          <p:nvPr/>
        </p:nvSpPr>
        <p:spPr>
          <a:xfrm>
            <a:off x="5077170" y="4726359"/>
            <a:ext cx="1760234" cy="478329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 w="0"/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纹理贴图</a:t>
            </a:r>
            <a:endParaRPr lang="zh-CN" altLang="en-US" sz="1600" dirty="0">
              <a:ln w="0"/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4950" y="5243321"/>
            <a:ext cx="1189052" cy="17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015412" y="3181739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916176">
            <a:off x="1569202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683824" flipH="1">
            <a:off x="4054254" y="4457676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4" idx="0"/>
          </p:cNvCxnSpPr>
          <p:nvPr/>
        </p:nvCxnSpPr>
        <p:spPr>
          <a:xfrm flipV="1">
            <a:off x="2032082" y="2808514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5" idx="0"/>
          </p:cNvCxnSpPr>
          <p:nvPr/>
        </p:nvCxnSpPr>
        <p:spPr>
          <a:xfrm flipH="1" flipV="1">
            <a:off x="2276669" y="2808514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2799184" y="3228392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744684" y="3987281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69354" y="3327137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07017" y="4099248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651477" y="2885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06894" y="36833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98496" y="4694105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10229" y="4699394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28" name="任意多边形 27"/>
          <p:cNvSpPr/>
          <p:nvPr/>
        </p:nvSpPr>
        <p:spPr>
          <a:xfrm>
            <a:off x="6731422" y="3177847"/>
            <a:ext cx="2425959" cy="885993"/>
          </a:xfrm>
          <a:custGeom>
            <a:avLst/>
            <a:gdLst>
              <a:gd name="connsiteX0" fmla="*/ 0 w 2425959"/>
              <a:gd name="connsiteY0" fmla="*/ 401656 h 979739"/>
              <a:gd name="connsiteX1" fmla="*/ 1520890 w 2425959"/>
              <a:gd name="connsiteY1" fmla="*/ 19101 h 979739"/>
              <a:gd name="connsiteX2" fmla="*/ 1129004 w 2425959"/>
              <a:gd name="connsiteY2" fmla="*/ 933501 h 979739"/>
              <a:gd name="connsiteX3" fmla="*/ 2425959 w 2425959"/>
              <a:gd name="connsiteY3" fmla="*/ 840195 h 97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959" h="979739">
                <a:moveTo>
                  <a:pt x="0" y="401656"/>
                </a:moveTo>
                <a:cubicBezTo>
                  <a:pt x="666361" y="166058"/>
                  <a:pt x="1332723" y="-69540"/>
                  <a:pt x="1520890" y="19101"/>
                </a:cubicBezTo>
                <a:cubicBezTo>
                  <a:pt x="1709057" y="107742"/>
                  <a:pt x="978159" y="796652"/>
                  <a:pt x="1129004" y="933501"/>
                </a:cubicBezTo>
                <a:cubicBezTo>
                  <a:pt x="1279849" y="1070350"/>
                  <a:pt x="2181808" y="861966"/>
                  <a:pt x="2425959" y="84019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916176">
            <a:off x="6285212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9683824" flipH="1">
            <a:off x="8770264" y="4453784"/>
            <a:ext cx="750277" cy="33174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6748092" y="2804622"/>
            <a:ext cx="1149657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30" idx="0"/>
          </p:cNvCxnSpPr>
          <p:nvPr/>
        </p:nvCxnSpPr>
        <p:spPr>
          <a:xfrm flipH="1" flipV="1">
            <a:off x="6992679" y="2804622"/>
            <a:ext cx="2064982" cy="1674269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7515194" y="3224500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60694" y="3983389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7585364" y="3323245"/>
            <a:ext cx="99839" cy="386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523027" y="4095356"/>
            <a:ext cx="43284" cy="339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367487" y="28812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422904" y="36794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014506" y="4690213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cam1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026239" y="4695502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cam2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032399" y="3457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7963741" y="3588394"/>
            <a:ext cx="11196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H="1" flipV="1">
            <a:off x="7791061" y="3424335"/>
            <a:ext cx="195780" cy="186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 flipH="1">
            <a:off x="1342768" y="996778"/>
            <a:ext cx="1944129" cy="2512541"/>
            <a:chOff x="1342768" y="996778"/>
            <a:chExt cx="1944129" cy="2512541"/>
          </a:xfrm>
        </p:grpSpPr>
        <p:sp>
          <p:nvSpPr>
            <p:cNvPr id="4" name="矩形 3"/>
            <p:cNvSpPr/>
            <p:nvPr/>
          </p:nvSpPr>
          <p:spPr>
            <a:xfrm flipH="1" flipV="1">
              <a:off x="1342768" y="996778"/>
              <a:ext cx="1944129" cy="2512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 flipV="1">
              <a:off x="1342768" y="1705232"/>
              <a:ext cx="19441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 flipV="1">
              <a:off x="1342768" y="1845275"/>
              <a:ext cx="19441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1820562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 flipV="1">
              <a:off x="1945181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2069800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2194418" y="1711216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003418" y="996778"/>
            <a:ext cx="1944129" cy="2512541"/>
            <a:chOff x="4003418" y="996778"/>
            <a:chExt cx="1944129" cy="2512541"/>
          </a:xfrm>
        </p:grpSpPr>
        <p:sp>
          <p:nvSpPr>
            <p:cNvPr id="14" name="矩形 13"/>
            <p:cNvSpPr/>
            <p:nvPr/>
          </p:nvSpPr>
          <p:spPr>
            <a:xfrm>
              <a:off x="4003418" y="996778"/>
              <a:ext cx="1944129" cy="25125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003418" y="1705232"/>
              <a:ext cx="19441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003418" y="1845275"/>
              <a:ext cx="19441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4481212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605831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730450" y="1705232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855068" y="1711216"/>
              <a:ext cx="0" cy="140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弧形 39"/>
          <p:cNvSpPr/>
          <p:nvPr/>
        </p:nvSpPr>
        <p:spPr>
          <a:xfrm>
            <a:off x="2494178" y="1428750"/>
            <a:ext cx="2038350" cy="532197"/>
          </a:xfrm>
          <a:prstGeom prst="arc">
            <a:avLst>
              <a:gd name="adj1" fmla="val 10775567"/>
              <a:gd name="adj2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/>
          <p:cNvSpPr/>
          <p:nvPr/>
        </p:nvSpPr>
        <p:spPr>
          <a:xfrm flipH="1" flipV="1">
            <a:off x="2625552" y="1587499"/>
            <a:ext cx="1906975" cy="523873"/>
          </a:xfrm>
          <a:prstGeom prst="arc">
            <a:avLst>
              <a:gd name="adj1" fmla="val 10775567"/>
              <a:gd name="adj2" fmla="val 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317615" y="1448999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615" y="1448999"/>
                <a:ext cx="161711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526073" y="1426690"/>
                <a:ext cx="2083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73" y="1426690"/>
                <a:ext cx="208390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1429" t="-2500" r="-2571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2520430" y="1885091"/>
                <a:ext cx="27009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30" y="1885091"/>
                <a:ext cx="270097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6667" t="-2439" r="-20000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123</Words>
  <Application>Microsoft Office PowerPoint</Application>
  <PresentationFormat>宽屏</PresentationFormat>
  <Paragraphs>100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华文仿宋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梁鼎</dc:creator>
  <cp:lastModifiedBy>梁鼎</cp:lastModifiedBy>
  <cp:revision>22</cp:revision>
  <dcterms:created xsi:type="dcterms:W3CDTF">2016-04-18T09:07:34Z</dcterms:created>
  <dcterms:modified xsi:type="dcterms:W3CDTF">2016-05-18T09:24:52Z</dcterms:modified>
</cp:coreProperties>
</file>