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3B11-317D-4E3D-AE26-D4B5EE0687F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0C5AD-FC4E-4269-BD07-DA1348E8B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0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0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2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5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6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5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C85F-9736-4CF2-AA4F-AEC232325DA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9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14730"/>
              </p:ext>
            </p:extLst>
          </p:nvPr>
        </p:nvGraphicFramePr>
        <p:xfrm>
          <a:off x="1529540" y="1828799"/>
          <a:ext cx="8528861" cy="9388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4079"/>
                <a:gridCol w="852164"/>
                <a:gridCol w="852164"/>
                <a:gridCol w="852965"/>
                <a:gridCol w="853769"/>
                <a:gridCol w="853769"/>
                <a:gridCol w="853769"/>
                <a:gridCol w="881854"/>
                <a:gridCol w="852164"/>
                <a:gridCol w="852164"/>
              </a:tblGrid>
              <a:tr h="46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4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2472"/>
              </p:ext>
            </p:extLst>
          </p:nvPr>
        </p:nvGraphicFramePr>
        <p:xfrm>
          <a:off x="1529540" y="3564293"/>
          <a:ext cx="8501599" cy="9517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32667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833666"/>
              </a:tblGrid>
              <a:tr h="475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/>
                </a:tc>
              </a:tr>
              <a:tr h="475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5327779" y="2817845"/>
            <a:ext cx="1202561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0"/>
          </p:cNvCxnSpPr>
          <p:nvPr/>
        </p:nvCxnSpPr>
        <p:spPr>
          <a:xfrm>
            <a:off x="5327779" y="2817845"/>
            <a:ext cx="452560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8159" y="2817845"/>
            <a:ext cx="452560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63678"/>
              </p:ext>
            </p:extLst>
          </p:nvPr>
        </p:nvGraphicFramePr>
        <p:xfrm>
          <a:off x="2032000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10504"/>
              </p:ext>
            </p:extLst>
          </p:nvPr>
        </p:nvGraphicFramePr>
        <p:xfrm>
          <a:off x="4771081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9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01115"/>
              </p:ext>
            </p:extLst>
          </p:nvPr>
        </p:nvGraphicFramePr>
        <p:xfrm>
          <a:off x="7510162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9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2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9624"/>
              </p:ext>
            </p:extLst>
          </p:nvPr>
        </p:nvGraphicFramePr>
        <p:xfrm>
          <a:off x="382369" y="2106946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889000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69736"/>
              </p:ext>
            </p:extLst>
          </p:nvPr>
        </p:nvGraphicFramePr>
        <p:xfrm>
          <a:off x="382369" y="547095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 flipV="1">
            <a:off x="1198563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508126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817689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127252" y="922372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481108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790671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481107" y="922372"/>
            <a:ext cx="619127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09797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719360" y="922372"/>
            <a:ext cx="93250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342298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651861" y="922372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3719359" y="922372"/>
            <a:ext cx="1301115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330037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032734" y="922372"/>
            <a:ext cx="98774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5330037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949163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258726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568289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877852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877852" y="922372"/>
            <a:ext cx="3476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535078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7844641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154204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463767" y="922372"/>
            <a:ext cx="66389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8818095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9127658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8818095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746784" y="922372"/>
            <a:ext cx="94915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56347" y="922372"/>
            <a:ext cx="96725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9746784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0675473" y="922372"/>
            <a:ext cx="348127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10985036" y="922372"/>
            <a:ext cx="38564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70343"/>
              </p:ext>
            </p:extLst>
          </p:nvPr>
        </p:nvGraphicFramePr>
        <p:xfrm>
          <a:off x="380388" y="5190803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7" name="直接连接符 66"/>
          <p:cNvCxnSpPr/>
          <p:nvPr/>
        </p:nvCxnSpPr>
        <p:spPr>
          <a:xfrm flipV="1">
            <a:off x="887019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10612"/>
              </p:ext>
            </p:extLst>
          </p:nvPr>
        </p:nvGraphicFramePr>
        <p:xfrm>
          <a:off x="380388" y="3630952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9" name="直接连接符 68"/>
          <p:cNvCxnSpPr/>
          <p:nvPr/>
        </p:nvCxnSpPr>
        <p:spPr>
          <a:xfrm flipV="1">
            <a:off x="1196582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1506145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815708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2125271" y="4006229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2479127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788690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3407816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3717379" y="4006229"/>
            <a:ext cx="93250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340317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649880" y="4006229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5328056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5947182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6256745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6566308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6875871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7533097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7842660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8152223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8461786" y="4006229"/>
            <a:ext cx="66389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8816114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9125677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9744803" y="4006229"/>
            <a:ext cx="94915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10054366" y="4006229"/>
            <a:ext cx="96725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10673492" y="4006229"/>
            <a:ext cx="348127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10983055" y="4006229"/>
            <a:ext cx="38564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下箭头 100"/>
          <p:cNvSpPr/>
          <p:nvPr/>
        </p:nvSpPr>
        <p:spPr>
          <a:xfrm>
            <a:off x="5637619" y="2649071"/>
            <a:ext cx="309563" cy="726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3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离页连接符 4"/>
          <p:cNvSpPr/>
          <p:nvPr/>
        </p:nvSpPr>
        <p:spPr>
          <a:xfrm>
            <a:off x="1852246" y="1759745"/>
            <a:ext cx="1187939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6" name="流程图: 离页连接符 5"/>
          <p:cNvSpPr/>
          <p:nvPr/>
        </p:nvSpPr>
        <p:spPr>
          <a:xfrm>
            <a:off x="3605823" y="1759745"/>
            <a:ext cx="1187939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7" name="流程图: 离页连接符 6"/>
          <p:cNvSpPr/>
          <p:nvPr/>
        </p:nvSpPr>
        <p:spPr>
          <a:xfrm>
            <a:off x="5359400" y="1759745"/>
            <a:ext cx="1187939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8" name="流程图: 离页连接符 7"/>
          <p:cNvSpPr/>
          <p:nvPr/>
        </p:nvSpPr>
        <p:spPr>
          <a:xfrm>
            <a:off x="7112977" y="1759745"/>
            <a:ext cx="1187939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9" name="流程图: 离页连接符 8"/>
          <p:cNvSpPr/>
          <p:nvPr/>
        </p:nvSpPr>
        <p:spPr>
          <a:xfrm>
            <a:off x="8866553" y="1759745"/>
            <a:ext cx="1187939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10" name="流程图: 离页连接符 9"/>
          <p:cNvSpPr/>
          <p:nvPr/>
        </p:nvSpPr>
        <p:spPr>
          <a:xfrm>
            <a:off x="5077170" y="2658513"/>
            <a:ext cx="1760234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删除杂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点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2" name="流程图: 离页连接符 11"/>
          <p:cNvSpPr/>
          <p:nvPr/>
        </p:nvSpPr>
        <p:spPr>
          <a:xfrm>
            <a:off x="5077170" y="3175474"/>
            <a:ext cx="1760234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华文仿宋" panose="02010600040101010101" pitchFamily="2" charset="-122"/>
                <a:ea typeface="华文仿宋" panose="02010600040101010101" pitchFamily="2" charset="-122"/>
              </a:rPr>
              <a:t>移动最小二乘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流程图: 离页连接符 12"/>
          <p:cNvSpPr/>
          <p:nvPr/>
        </p:nvSpPr>
        <p:spPr>
          <a:xfrm>
            <a:off x="5077170" y="3692435"/>
            <a:ext cx="1760234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法向一致性矫正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流程图: 离页连接符 13"/>
          <p:cNvSpPr/>
          <p:nvPr/>
        </p:nvSpPr>
        <p:spPr>
          <a:xfrm>
            <a:off x="5077170" y="4209397"/>
            <a:ext cx="1760234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生成网格模型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16" name="肘形连接符 15"/>
          <p:cNvCxnSpPr>
            <a:stCxn id="5" idx="2"/>
            <a:endCxn id="10" idx="0"/>
          </p:cNvCxnSpPr>
          <p:nvPr/>
        </p:nvCxnSpPr>
        <p:spPr>
          <a:xfrm rot="16200000" flipH="1">
            <a:off x="3991532" y="692757"/>
            <a:ext cx="420439" cy="351107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0" idx="0"/>
          </p:cNvCxnSpPr>
          <p:nvPr/>
        </p:nvCxnSpPr>
        <p:spPr>
          <a:xfrm rot="16200000" flipH="1">
            <a:off x="4868321" y="1569546"/>
            <a:ext cx="420439" cy="175749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2"/>
            <a:endCxn id="10" idx="0"/>
          </p:cNvCxnSpPr>
          <p:nvPr/>
        </p:nvCxnSpPr>
        <p:spPr>
          <a:xfrm rot="16200000" flipH="1">
            <a:off x="5745109" y="2446334"/>
            <a:ext cx="420439" cy="3917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2"/>
            <a:endCxn id="10" idx="0"/>
          </p:cNvCxnSpPr>
          <p:nvPr/>
        </p:nvCxnSpPr>
        <p:spPr>
          <a:xfrm rot="5400000">
            <a:off x="6621898" y="1573463"/>
            <a:ext cx="420439" cy="174966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9" idx="2"/>
            <a:endCxn id="10" idx="0"/>
          </p:cNvCxnSpPr>
          <p:nvPr/>
        </p:nvCxnSpPr>
        <p:spPr>
          <a:xfrm rot="5400000">
            <a:off x="7498686" y="696675"/>
            <a:ext cx="420439" cy="35032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4" t="8368" r="39847" b="17373"/>
          <a:stretch/>
        </p:blipFill>
        <p:spPr>
          <a:xfrm>
            <a:off x="3669317" y="-71297"/>
            <a:ext cx="1060948" cy="181987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7" t="10579" r="40383" b="13582"/>
          <a:stretch/>
        </p:blipFill>
        <p:spPr>
          <a:xfrm>
            <a:off x="5477520" y="-52342"/>
            <a:ext cx="951691" cy="184198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5" t="9631" r="39005" b="19427"/>
          <a:stretch/>
        </p:blipFill>
        <p:spPr>
          <a:xfrm>
            <a:off x="7196789" y="-32917"/>
            <a:ext cx="1058668" cy="175402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4" t="13582" r="39617" b="14844"/>
          <a:stretch/>
        </p:blipFill>
        <p:spPr>
          <a:xfrm>
            <a:off x="8938727" y="-29930"/>
            <a:ext cx="1070726" cy="17510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0" t="12633" r="40076" b="14687"/>
          <a:stretch/>
        </p:blipFill>
        <p:spPr>
          <a:xfrm>
            <a:off x="1950098" y="-32917"/>
            <a:ext cx="1026750" cy="1768933"/>
          </a:xfrm>
          <a:prstGeom prst="rect">
            <a:avLst/>
          </a:prstGeom>
        </p:spPr>
      </p:pic>
      <p:sp>
        <p:nvSpPr>
          <p:cNvPr id="21" name="流程图: 离页连接符 20"/>
          <p:cNvSpPr/>
          <p:nvPr/>
        </p:nvSpPr>
        <p:spPr>
          <a:xfrm>
            <a:off x="5077170" y="4726359"/>
            <a:ext cx="1760234" cy="4783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纹理贴图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950" y="5243321"/>
            <a:ext cx="1189052" cy="17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015412" y="3181739"/>
            <a:ext cx="2425959" cy="885993"/>
          </a:xfrm>
          <a:custGeom>
            <a:avLst/>
            <a:gdLst>
              <a:gd name="connsiteX0" fmla="*/ 0 w 2425959"/>
              <a:gd name="connsiteY0" fmla="*/ 401656 h 979739"/>
              <a:gd name="connsiteX1" fmla="*/ 1520890 w 2425959"/>
              <a:gd name="connsiteY1" fmla="*/ 19101 h 979739"/>
              <a:gd name="connsiteX2" fmla="*/ 1129004 w 2425959"/>
              <a:gd name="connsiteY2" fmla="*/ 933501 h 979739"/>
              <a:gd name="connsiteX3" fmla="*/ 2425959 w 2425959"/>
              <a:gd name="connsiteY3" fmla="*/ 840195 h 97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959" h="979739">
                <a:moveTo>
                  <a:pt x="0" y="401656"/>
                </a:moveTo>
                <a:cubicBezTo>
                  <a:pt x="666361" y="166058"/>
                  <a:pt x="1332723" y="-69540"/>
                  <a:pt x="1520890" y="19101"/>
                </a:cubicBezTo>
                <a:cubicBezTo>
                  <a:pt x="1709057" y="107742"/>
                  <a:pt x="978159" y="796652"/>
                  <a:pt x="1129004" y="933501"/>
                </a:cubicBezTo>
                <a:cubicBezTo>
                  <a:pt x="1279849" y="1070350"/>
                  <a:pt x="2181808" y="861966"/>
                  <a:pt x="2425959" y="84019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16176">
            <a:off x="1569202" y="4457676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9683824" flipH="1">
            <a:off x="4054254" y="4457676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0"/>
          </p:cNvCxnSpPr>
          <p:nvPr/>
        </p:nvCxnSpPr>
        <p:spPr>
          <a:xfrm flipV="1">
            <a:off x="2032082" y="2808514"/>
            <a:ext cx="1149657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0"/>
          </p:cNvCxnSpPr>
          <p:nvPr/>
        </p:nvCxnSpPr>
        <p:spPr>
          <a:xfrm flipH="1" flipV="1">
            <a:off x="2276669" y="2808514"/>
            <a:ext cx="2064982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799184" y="3228392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44684" y="3987281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869354" y="3327137"/>
            <a:ext cx="99839" cy="386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07017" y="4099248"/>
            <a:ext cx="43284" cy="33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51477" y="2885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06894" y="36833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98496" y="4694105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10229" y="4699394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cam2</a:t>
            </a:r>
            <a:endParaRPr lang="zh-CN" altLang="en-US" dirty="0"/>
          </a:p>
        </p:txBody>
      </p:sp>
      <p:sp>
        <p:nvSpPr>
          <p:cNvPr id="28" name="任意多边形 27"/>
          <p:cNvSpPr/>
          <p:nvPr/>
        </p:nvSpPr>
        <p:spPr>
          <a:xfrm>
            <a:off x="6731422" y="3177847"/>
            <a:ext cx="2425959" cy="885993"/>
          </a:xfrm>
          <a:custGeom>
            <a:avLst/>
            <a:gdLst>
              <a:gd name="connsiteX0" fmla="*/ 0 w 2425959"/>
              <a:gd name="connsiteY0" fmla="*/ 401656 h 979739"/>
              <a:gd name="connsiteX1" fmla="*/ 1520890 w 2425959"/>
              <a:gd name="connsiteY1" fmla="*/ 19101 h 979739"/>
              <a:gd name="connsiteX2" fmla="*/ 1129004 w 2425959"/>
              <a:gd name="connsiteY2" fmla="*/ 933501 h 979739"/>
              <a:gd name="connsiteX3" fmla="*/ 2425959 w 2425959"/>
              <a:gd name="connsiteY3" fmla="*/ 840195 h 97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959" h="979739">
                <a:moveTo>
                  <a:pt x="0" y="401656"/>
                </a:moveTo>
                <a:cubicBezTo>
                  <a:pt x="666361" y="166058"/>
                  <a:pt x="1332723" y="-69540"/>
                  <a:pt x="1520890" y="19101"/>
                </a:cubicBezTo>
                <a:cubicBezTo>
                  <a:pt x="1709057" y="107742"/>
                  <a:pt x="978159" y="796652"/>
                  <a:pt x="1129004" y="933501"/>
                </a:cubicBezTo>
                <a:cubicBezTo>
                  <a:pt x="1279849" y="1070350"/>
                  <a:pt x="2181808" y="861966"/>
                  <a:pt x="2425959" y="84019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916176">
            <a:off x="6285212" y="4453784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9683824" flipH="1">
            <a:off x="8770264" y="4453784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29" idx="0"/>
          </p:cNvCxnSpPr>
          <p:nvPr/>
        </p:nvCxnSpPr>
        <p:spPr>
          <a:xfrm flipV="1">
            <a:off x="6748092" y="2804622"/>
            <a:ext cx="1149657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0"/>
          </p:cNvCxnSpPr>
          <p:nvPr/>
        </p:nvCxnSpPr>
        <p:spPr>
          <a:xfrm flipH="1" flipV="1">
            <a:off x="6992679" y="2804622"/>
            <a:ext cx="2064982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515194" y="3224500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460694" y="3983389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585364" y="3323245"/>
            <a:ext cx="99839" cy="386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523027" y="4095356"/>
            <a:ext cx="43284" cy="33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67487" y="28812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422904" y="36794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014506" y="4690213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026239" y="4695502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032399" y="3457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963741" y="3588394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H="1" flipV="1">
            <a:off x="7791061" y="3424335"/>
            <a:ext cx="195780" cy="186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117</Words>
  <Application>Microsoft Office PowerPoint</Application>
  <PresentationFormat>宽屏</PresentationFormat>
  <Paragraphs>96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华文仿宋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梁鼎</dc:creator>
  <cp:lastModifiedBy>梁鼎</cp:lastModifiedBy>
  <cp:revision>18</cp:revision>
  <dcterms:created xsi:type="dcterms:W3CDTF">2016-04-18T09:07:34Z</dcterms:created>
  <dcterms:modified xsi:type="dcterms:W3CDTF">2016-04-22T10:44:39Z</dcterms:modified>
</cp:coreProperties>
</file>