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MiniCommerce Week 1-2</a:t>
            </a:r>
          </a:p>
          <a:p>
            <a:r>
              <a:t>쇼핑몰 프론트 UI 개발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HTML, Tailwind CSS 실무형 클론 코딩</a:t>
            </a:r>
          </a:p>
          <a:p>
            <a:r>
              <a:t>중앙정보처리학원 취업 연계 과정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수업 목표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HTML5 시멘틱 마크업 구조 습득</a:t>
            </a:r>
          </a:p>
          <a:p>
            <a:r>
              <a:t>- Tailwind로 반응형 UI 설계</a:t>
            </a:r>
          </a:p>
          <a:p>
            <a:r>
              <a:t>- 실무 쇼핑몰의 메인 UI 클론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구현할 기능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Header: 로고, 메뉴, 로그인</a:t>
            </a:r>
          </a:p>
          <a:p>
            <a:r>
              <a:t>- 상품 카드: 그리드, 버튼</a:t>
            </a:r>
          </a:p>
          <a:p>
            <a:r>
              <a:t>- Footer: 사이트 정보</a:t>
            </a:r>
          </a:p>
          <a:p>
            <a:r>
              <a:t>- 반응형: 모바일 대응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Tailwind CSS 핵심 문법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container, flex, grid, gap, text, bg, rounded 등</a:t>
            </a:r>
          </a:p>
          <a:p>
            <a:r>
              <a:t>- https://tailwindcss.com/docs 참조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