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10" autoAdjust="0"/>
    <p:restoredTop sz="94425" autoAdjust="0"/>
  </p:normalViewPr>
  <p:slideViewPr>
    <p:cSldViewPr snapToGrid="0">
      <p:cViewPr varScale="1">
        <p:scale>
          <a:sx n="77" d="100"/>
          <a:sy n="77" d="100"/>
        </p:scale>
        <p:origin x="9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2D3D3-ED14-4A0A-9627-6B68344C157A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7A86E-9DCD-447C-A369-206AD9E1D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65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29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/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j-ea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427896" y="1424637"/>
            <a:ext cx="2892642" cy="4171733"/>
            <a:chOff x="2666008" y="1816559"/>
            <a:chExt cx="2350272" cy="4171733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6482863" y="1424637"/>
            <a:ext cx="2892642" cy="4171733"/>
            <a:chOff x="2666008" y="1816559"/>
            <a:chExt cx="2350272" cy="4171733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sp>
        <p:nvSpPr>
          <p:cNvPr id="18" name="직사각형 17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4067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/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427896" y="1424637"/>
            <a:ext cx="2892642" cy="4171733"/>
            <a:chOff x="2666008" y="1816559"/>
            <a:chExt cx="2350272" cy="4171733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55379" y="1424637"/>
            <a:ext cx="2892642" cy="4171733"/>
            <a:chOff x="2666008" y="1816559"/>
            <a:chExt cx="2350272" cy="4171733"/>
          </a:xfrm>
        </p:grpSpPr>
        <p:sp>
          <p:nvSpPr>
            <p:cNvPr id="36" name="TextBox 35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sp>
        <p:nvSpPr>
          <p:cNvPr id="17" name="직사각형 16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945540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/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5" name="그룹 34"/>
          <p:cNvGrpSpPr/>
          <p:nvPr userDrawn="1"/>
        </p:nvGrpSpPr>
        <p:grpSpPr>
          <a:xfrm>
            <a:off x="3455379" y="1424637"/>
            <a:ext cx="2892642" cy="4171733"/>
            <a:chOff x="2666008" y="1816559"/>
            <a:chExt cx="2350272" cy="4171733"/>
          </a:xfrm>
        </p:grpSpPr>
        <p:sp>
          <p:nvSpPr>
            <p:cNvPr id="36" name="TextBox 35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6482863" y="1424637"/>
            <a:ext cx="2892642" cy="4171733"/>
            <a:chOff x="2666008" y="1816559"/>
            <a:chExt cx="2350272" cy="4171733"/>
          </a:xfrm>
        </p:grpSpPr>
        <p:sp>
          <p:nvSpPr>
            <p:cNvPr id="39" name="TextBox 38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직사각형 39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012915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/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427896" y="1424637"/>
            <a:ext cx="2892642" cy="4171733"/>
            <a:chOff x="2666008" y="1816559"/>
            <a:chExt cx="2350272" cy="4171733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55379" y="1424637"/>
            <a:ext cx="2892642" cy="4171733"/>
            <a:chOff x="2666008" y="1816559"/>
            <a:chExt cx="2350272" cy="4171733"/>
          </a:xfrm>
        </p:grpSpPr>
        <p:sp>
          <p:nvSpPr>
            <p:cNvPr id="36" name="TextBox 35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6482863" y="1424637"/>
            <a:ext cx="2892642" cy="4171733"/>
            <a:chOff x="2666008" y="1816559"/>
            <a:chExt cx="2350272" cy="4171733"/>
          </a:xfrm>
        </p:grpSpPr>
        <p:sp>
          <p:nvSpPr>
            <p:cNvPr id="39" name="TextBox 38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직사각형 39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852979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/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427896" y="1424637"/>
            <a:ext cx="2892642" cy="4171733"/>
            <a:chOff x="2666008" y="1816559"/>
            <a:chExt cx="2350272" cy="4171733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55379" y="1424637"/>
            <a:ext cx="2892642" cy="5401957"/>
            <a:chOff x="2666008" y="1816559"/>
            <a:chExt cx="2350272" cy="5401957"/>
          </a:xfrm>
        </p:grpSpPr>
        <p:sp>
          <p:nvSpPr>
            <p:cNvPr id="36" name="TextBox 35"/>
            <p:cNvSpPr txBox="1"/>
            <p:nvPr userDrawn="1"/>
          </p:nvSpPr>
          <p:spPr>
            <a:xfrm>
              <a:off x="2666008" y="1816560"/>
              <a:ext cx="2350272" cy="5401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6482863" y="1424638"/>
            <a:ext cx="2892642" cy="5401955"/>
            <a:chOff x="2666008" y="1816560"/>
            <a:chExt cx="2350272" cy="4171732"/>
          </a:xfrm>
        </p:grpSpPr>
        <p:sp>
          <p:nvSpPr>
            <p:cNvPr id="39" name="TextBox 38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직사각형 39"/>
            <p:cNvSpPr/>
            <p:nvPr userDrawn="1"/>
          </p:nvSpPr>
          <p:spPr>
            <a:xfrm>
              <a:off x="2666008" y="1816560"/>
              <a:ext cx="2350272" cy="1134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675282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/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427896" y="1261630"/>
            <a:ext cx="2899802" cy="4334740"/>
            <a:chOff x="2666008" y="1653552"/>
            <a:chExt cx="2356089" cy="433474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2666008" y="1663720"/>
              <a:ext cx="2350272" cy="43245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2671825" y="1653552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55379" y="1271798"/>
            <a:ext cx="2892642" cy="5554796"/>
            <a:chOff x="2666008" y="1663720"/>
            <a:chExt cx="2350272" cy="5554796"/>
          </a:xfrm>
        </p:grpSpPr>
        <p:sp>
          <p:nvSpPr>
            <p:cNvPr id="36" name="TextBox 35"/>
            <p:cNvSpPr txBox="1"/>
            <p:nvPr userDrawn="1"/>
          </p:nvSpPr>
          <p:spPr>
            <a:xfrm>
              <a:off x="2666008" y="1663720"/>
              <a:ext cx="2350272" cy="55547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2666008" y="16641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045532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/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427896" y="1261630"/>
            <a:ext cx="2899802" cy="4334740"/>
            <a:chOff x="2666008" y="1653552"/>
            <a:chExt cx="2356089" cy="433474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2666008" y="1663720"/>
              <a:ext cx="2350272" cy="43245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2671825" y="1653552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55379" y="1271798"/>
            <a:ext cx="2892642" cy="4485846"/>
            <a:chOff x="2666008" y="1663720"/>
            <a:chExt cx="2350272" cy="4485846"/>
          </a:xfrm>
        </p:grpSpPr>
        <p:sp>
          <p:nvSpPr>
            <p:cNvPr id="36" name="TextBox 35"/>
            <p:cNvSpPr txBox="1"/>
            <p:nvPr userDrawn="1"/>
          </p:nvSpPr>
          <p:spPr>
            <a:xfrm>
              <a:off x="2666008" y="1663720"/>
              <a:ext cx="2350272" cy="44858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2666008" y="16641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454424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/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427896" y="1424637"/>
            <a:ext cx="2892642" cy="4642253"/>
            <a:chOff x="2666008" y="1816559"/>
            <a:chExt cx="2350272" cy="4642253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2666008" y="1816560"/>
              <a:ext cx="2350272" cy="46422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55379" y="1424637"/>
            <a:ext cx="2892642" cy="4642253"/>
            <a:chOff x="2666008" y="1816559"/>
            <a:chExt cx="2350272" cy="4642253"/>
          </a:xfrm>
        </p:grpSpPr>
        <p:sp>
          <p:nvSpPr>
            <p:cNvPr id="36" name="TextBox 35"/>
            <p:cNvSpPr txBox="1"/>
            <p:nvPr userDrawn="1"/>
          </p:nvSpPr>
          <p:spPr>
            <a:xfrm>
              <a:off x="2666008" y="1816560"/>
              <a:ext cx="2350272" cy="46422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6482863" y="1424637"/>
            <a:ext cx="2892642" cy="4642253"/>
            <a:chOff x="2666008" y="1816559"/>
            <a:chExt cx="2350272" cy="4642253"/>
          </a:xfrm>
        </p:grpSpPr>
        <p:sp>
          <p:nvSpPr>
            <p:cNvPr id="39" name="TextBox 38"/>
            <p:cNvSpPr txBox="1"/>
            <p:nvPr userDrawn="1"/>
          </p:nvSpPr>
          <p:spPr>
            <a:xfrm>
              <a:off x="2666008" y="1816560"/>
              <a:ext cx="2350272" cy="46422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직사각형 39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599376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/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427896" y="1424638"/>
            <a:ext cx="2892642" cy="4473243"/>
            <a:chOff x="2666008" y="1816559"/>
            <a:chExt cx="2350272" cy="4473243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2666008" y="1816560"/>
              <a:ext cx="2350272" cy="44732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55379" y="1424637"/>
            <a:ext cx="2892642" cy="4171733"/>
            <a:chOff x="2666008" y="1816559"/>
            <a:chExt cx="2350272" cy="4171733"/>
          </a:xfrm>
        </p:grpSpPr>
        <p:sp>
          <p:nvSpPr>
            <p:cNvPr id="36" name="TextBox 35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6482863" y="1424637"/>
            <a:ext cx="2892642" cy="4171733"/>
            <a:chOff x="2666008" y="1816559"/>
            <a:chExt cx="2350272" cy="4171733"/>
          </a:xfrm>
        </p:grpSpPr>
        <p:sp>
          <p:nvSpPr>
            <p:cNvPr id="39" name="TextBox 38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직사각형 39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1558976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5354-039B-437F-9D72-F5144016B992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5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28230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5354-039B-437F-9D72-F5144016B992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5274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5354-039B-437F-9D72-F5144016B992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251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5354-039B-437F-9D72-F5144016B992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1298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5354-039B-437F-9D72-F5144016B992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5159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5354-039B-437F-9D72-F5144016B992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5574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5354-039B-437F-9D72-F5144016B992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2191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5354-039B-437F-9D72-F5144016B992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8171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5354-039B-437F-9D72-F5144016B992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5013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5354-039B-437F-9D72-F5144016B992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2767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5354-039B-437F-9D72-F5144016B992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57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/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05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/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64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/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j-ea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427896" y="1424637"/>
            <a:ext cx="2892642" cy="4171733"/>
            <a:chOff x="2666008" y="1816559"/>
            <a:chExt cx="2350272" cy="4171733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98029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/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j-ea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직사각형 1"/>
          <p:cNvSpPr/>
          <p:nvPr userDrawn="1"/>
        </p:nvSpPr>
        <p:spPr>
          <a:xfrm>
            <a:off x="427895" y="1006867"/>
            <a:ext cx="9014056" cy="547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29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/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j-ea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직사각형 1"/>
          <p:cNvSpPr/>
          <p:nvPr userDrawn="1"/>
        </p:nvSpPr>
        <p:spPr>
          <a:xfrm>
            <a:off x="427895" y="1006867"/>
            <a:ext cx="9014056" cy="547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427895" y="6351500"/>
            <a:ext cx="901405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============================================     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다음페이지 이어서      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==============================================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63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/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j-ea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직사각형 1"/>
          <p:cNvSpPr/>
          <p:nvPr userDrawn="1"/>
        </p:nvSpPr>
        <p:spPr>
          <a:xfrm>
            <a:off x="427895" y="1094899"/>
            <a:ext cx="9014056" cy="5389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27895" y="6351500"/>
            <a:ext cx="901405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============================================     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다음페이지 이어서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============================================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427895" y="1046384"/>
            <a:ext cx="901405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============================================     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이전페이지 이어서      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==============================================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920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/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j-ea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직사각형 1"/>
          <p:cNvSpPr/>
          <p:nvPr userDrawn="1"/>
        </p:nvSpPr>
        <p:spPr>
          <a:xfrm>
            <a:off x="427895" y="1094899"/>
            <a:ext cx="9014056" cy="5389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27895" y="1046384"/>
            <a:ext cx="901405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============================================     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이전페이지 이어서      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==============================================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531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35354-039B-437F-9D72-F5144016B992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14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73" r:id="rId4"/>
    <p:sldLayoutId id="2147483663" r:id="rId5"/>
    <p:sldLayoutId id="2147483674" r:id="rId6"/>
    <p:sldLayoutId id="2147483675" r:id="rId7"/>
    <p:sldLayoutId id="2147483676" r:id="rId8"/>
    <p:sldLayoutId id="2147483677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49" r:id="rId19"/>
    <p:sldLayoutId id="2147483650" r:id="rId20"/>
    <p:sldLayoutId id="2147483651" r:id="rId21"/>
    <p:sldLayoutId id="2147483652" r:id="rId22"/>
    <p:sldLayoutId id="2147483653" r:id="rId23"/>
    <p:sldLayoutId id="2147483654" r:id="rId24"/>
    <p:sldLayoutId id="2147483655" r:id="rId25"/>
    <p:sldLayoutId id="2147483656" r:id="rId26"/>
    <p:sldLayoutId id="2147483657" r:id="rId27"/>
    <p:sldLayoutId id="2147483658" r:id="rId28"/>
    <p:sldLayoutId id="2147483659" r:id="rId2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메뉴구조도 </a:t>
            </a:r>
            <a:r>
              <a:rPr lang="en-US" altLang="ko-KR" dirty="0"/>
              <a:t>(IA)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B26F080-780F-44EE-BFEE-574BD3FCC1AB}"/>
              </a:ext>
            </a:extLst>
          </p:cNvPr>
          <p:cNvGrpSpPr/>
          <p:nvPr/>
        </p:nvGrpSpPr>
        <p:grpSpPr>
          <a:xfrm>
            <a:off x="521725" y="751024"/>
            <a:ext cx="669838" cy="321054"/>
            <a:chOff x="521725" y="751024"/>
            <a:chExt cx="669838" cy="321054"/>
          </a:xfrm>
        </p:grpSpPr>
        <p:pic>
          <p:nvPicPr>
            <p:cNvPr id="65" name="Picture 4" descr="desktop, device icon">
              <a:extLst>
                <a:ext uri="{FF2B5EF4-FFF2-40B4-BE49-F238E27FC236}">
                  <a16:creationId xmlns:a16="http://schemas.microsoft.com/office/drawing/2014/main" id="{0AE2EFF2-F702-42C3-A186-4BE950D17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725" y="751024"/>
              <a:ext cx="321054" cy="321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D9E5C43-3012-422E-8C5C-DF515BE2E020}"/>
                </a:ext>
              </a:extLst>
            </p:cNvPr>
            <p:cNvSpPr txBox="1"/>
            <p:nvPr/>
          </p:nvSpPr>
          <p:spPr>
            <a:xfrm>
              <a:off x="814537" y="773052"/>
              <a:ext cx="3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PC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60C0022-7280-49ED-ADFF-CFB726F7E8D6}"/>
              </a:ext>
            </a:extLst>
          </p:cNvPr>
          <p:cNvCxnSpPr/>
          <p:nvPr/>
        </p:nvCxnSpPr>
        <p:spPr>
          <a:xfrm>
            <a:off x="428572" y="4498460"/>
            <a:ext cx="1134541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81CE1F17-A709-4ED2-B85B-DF2804F3C357}"/>
              </a:ext>
            </a:extLst>
          </p:cNvPr>
          <p:cNvGrpSpPr/>
          <p:nvPr/>
        </p:nvGrpSpPr>
        <p:grpSpPr>
          <a:xfrm>
            <a:off x="591044" y="4827127"/>
            <a:ext cx="916311" cy="296352"/>
            <a:chOff x="591044" y="2518330"/>
            <a:chExt cx="916311" cy="29635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CF90AA4-36E1-47EE-B99B-08A635B62B55}"/>
                </a:ext>
              </a:extLst>
            </p:cNvPr>
            <p:cNvSpPr txBox="1"/>
            <p:nvPr/>
          </p:nvSpPr>
          <p:spPr>
            <a:xfrm>
              <a:off x="814537" y="2528007"/>
              <a:ext cx="6928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Mobile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pic>
          <p:nvPicPr>
            <p:cNvPr id="64" name="Picture 6" descr="device, mobile icon">
              <a:extLst>
                <a:ext uri="{FF2B5EF4-FFF2-40B4-BE49-F238E27FC236}">
                  <a16:creationId xmlns:a16="http://schemas.microsoft.com/office/drawing/2014/main" id="{18A087DD-4E51-430D-AF06-DB83776CE2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044" y="2518330"/>
              <a:ext cx="182416" cy="296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8AD30AB-4FE5-4201-B610-282F4A8E59ED}"/>
              </a:ext>
            </a:extLst>
          </p:cNvPr>
          <p:cNvSpPr txBox="1"/>
          <p:nvPr/>
        </p:nvSpPr>
        <p:spPr>
          <a:xfrm>
            <a:off x="347665" y="6410559"/>
            <a:ext cx="56653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※ </a:t>
            </a:r>
            <a:r>
              <a:rPr lang="ko-KR" altLang="en-US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메뉴구조도는 화면의 프로세스는 포함되지 않으며</a:t>
            </a:r>
            <a:r>
              <a:rPr lang="en-US" altLang="ko-KR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주요 </a:t>
            </a:r>
            <a:r>
              <a:rPr lang="en-US" altLang="ko-KR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Hierarchy</a:t>
            </a:r>
            <a:r>
              <a:rPr lang="ko-KR" altLang="en-US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를 구조화 한 것임</a:t>
            </a:r>
            <a:r>
              <a:rPr lang="en-US" altLang="ko-KR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해당 메뉴구조도를 통해 전체 본 수를 파악할 수 없음</a:t>
            </a:r>
            <a:r>
              <a:rPr lang="en-US" altLang="ko-KR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. </a:t>
            </a: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4206C97-924D-4344-A3EC-1C14DA134538}"/>
              </a:ext>
            </a:extLst>
          </p:cNvPr>
          <p:cNvSpPr txBox="1"/>
          <p:nvPr/>
        </p:nvSpPr>
        <p:spPr>
          <a:xfrm rot="21027280">
            <a:off x="2814819" y="5101733"/>
            <a:ext cx="178050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rgbClr val="0070C0"/>
                </a:solidFill>
                <a:latin typeface="맑은 고딕" panose="020B0503020000020004" pitchFamily="50" charset="-127"/>
                <a:cs typeface="Malgun Gothic Semilight" panose="020B0502040204020203" pitchFamily="50" charset="-127"/>
              </a:rPr>
              <a:t>TBD</a:t>
            </a:r>
          </a:p>
          <a:p>
            <a:pPr algn="ctr"/>
            <a:r>
              <a:rPr lang="en-US" altLang="ko-KR" sz="12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PC </a:t>
            </a:r>
            <a:r>
              <a:rPr lang="ko-KR" altLang="en-US" sz="12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웹과 다른 </a:t>
            </a:r>
            <a:r>
              <a:rPr lang="en-US" altLang="ko-KR" sz="12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IA </a:t>
            </a:r>
            <a:r>
              <a:rPr lang="ko-KR" altLang="en-US" sz="1200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로  제작</a:t>
            </a:r>
            <a:endParaRPr lang="en-US" altLang="ko-KR" sz="1200" spc="-15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2B986E8-1A81-45A5-A0B4-38945F9003E7}"/>
              </a:ext>
            </a:extLst>
          </p:cNvPr>
          <p:cNvSpPr/>
          <p:nvPr/>
        </p:nvSpPr>
        <p:spPr>
          <a:xfrm>
            <a:off x="5441160" y="865646"/>
            <a:ext cx="739329" cy="2189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Main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93" name="꺾인 연결선 53">
            <a:extLst>
              <a:ext uri="{FF2B5EF4-FFF2-40B4-BE49-F238E27FC236}">
                <a16:creationId xmlns:a16="http://schemas.microsoft.com/office/drawing/2014/main" id="{AD1F97FC-46F2-4C94-A1AB-EFAAC257EB8E}"/>
              </a:ext>
            </a:extLst>
          </p:cNvPr>
          <p:cNvCxnSpPr>
            <a:stCxn id="83" idx="2"/>
            <a:endCxn id="100" idx="0"/>
          </p:cNvCxnSpPr>
          <p:nvPr/>
        </p:nvCxnSpPr>
        <p:spPr>
          <a:xfrm rot="5400000">
            <a:off x="4343722" y="-64953"/>
            <a:ext cx="317599" cy="261660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54">
            <a:extLst>
              <a:ext uri="{FF2B5EF4-FFF2-40B4-BE49-F238E27FC236}">
                <a16:creationId xmlns:a16="http://schemas.microsoft.com/office/drawing/2014/main" id="{4135F289-DBA4-49F2-834E-88BAEF129DCA}"/>
              </a:ext>
            </a:extLst>
          </p:cNvPr>
          <p:cNvCxnSpPr>
            <a:stCxn id="83" idx="2"/>
            <a:endCxn id="96" idx="0"/>
          </p:cNvCxnSpPr>
          <p:nvPr/>
        </p:nvCxnSpPr>
        <p:spPr>
          <a:xfrm rot="5400000">
            <a:off x="3860391" y="-548284"/>
            <a:ext cx="317599" cy="358327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55">
            <a:extLst>
              <a:ext uri="{FF2B5EF4-FFF2-40B4-BE49-F238E27FC236}">
                <a16:creationId xmlns:a16="http://schemas.microsoft.com/office/drawing/2014/main" id="{91EDEB0D-B365-4239-9D52-E8D4B613918A}"/>
              </a:ext>
            </a:extLst>
          </p:cNvPr>
          <p:cNvCxnSpPr>
            <a:stCxn id="83" idx="2"/>
            <a:endCxn id="98" idx="0"/>
          </p:cNvCxnSpPr>
          <p:nvPr/>
        </p:nvCxnSpPr>
        <p:spPr>
          <a:xfrm rot="5400000">
            <a:off x="4817017" y="408342"/>
            <a:ext cx="317599" cy="167001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4848683-99CE-46DF-A161-A25EA33F11A8}"/>
              </a:ext>
            </a:extLst>
          </p:cNvPr>
          <p:cNvSpPr/>
          <p:nvPr/>
        </p:nvSpPr>
        <p:spPr>
          <a:xfrm>
            <a:off x="1780261" y="1402151"/>
            <a:ext cx="894588" cy="2189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내차사기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75936E1-06E7-407A-99D4-8BB3753664DE}"/>
              </a:ext>
            </a:extLst>
          </p:cNvPr>
          <p:cNvSpPr/>
          <p:nvPr/>
        </p:nvSpPr>
        <p:spPr>
          <a:xfrm>
            <a:off x="4643114" y="1402150"/>
            <a:ext cx="894588" cy="2189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Malgun Gothic Semilight" panose="020B0502040204020203" pitchFamily="50" charset="-127"/>
              </a:rPr>
              <a:t>홈서비스</a:t>
            </a:r>
            <a:endParaRPr lang="ko-KR" altLang="en-US" sz="1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38C2BCD-CDD9-4321-A23E-AE9E06E6A989}"/>
              </a:ext>
            </a:extLst>
          </p:cNvPr>
          <p:cNvSpPr/>
          <p:nvPr/>
        </p:nvSpPr>
        <p:spPr>
          <a:xfrm>
            <a:off x="3693512" y="1402151"/>
            <a:ext cx="894588" cy="2189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Malgun Gothic Semilight" panose="020B0502040204020203" pitchFamily="50" charset="-127"/>
              </a:rPr>
              <a:t>시세조회</a:t>
            </a:r>
            <a:endParaRPr lang="ko-KR" altLang="en-US" sz="1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99" name="꺾인 연결선 65">
            <a:extLst>
              <a:ext uri="{FF2B5EF4-FFF2-40B4-BE49-F238E27FC236}">
                <a16:creationId xmlns:a16="http://schemas.microsoft.com/office/drawing/2014/main" id="{6B2B7E45-EC40-4A08-A90C-CE70E438C9FC}"/>
              </a:ext>
            </a:extLst>
          </p:cNvPr>
          <p:cNvCxnSpPr>
            <a:stCxn id="83" idx="2"/>
            <a:endCxn id="97" idx="0"/>
          </p:cNvCxnSpPr>
          <p:nvPr/>
        </p:nvCxnSpPr>
        <p:spPr>
          <a:xfrm rot="5400000">
            <a:off x="5291818" y="883143"/>
            <a:ext cx="317598" cy="72041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CE12777-FAD3-4213-A486-F07B2793735A}"/>
              </a:ext>
            </a:extLst>
          </p:cNvPr>
          <p:cNvSpPr/>
          <p:nvPr/>
        </p:nvSpPr>
        <p:spPr>
          <a:xfrm>
            <a:off x="2746922" y="1402151"/>
            <a:ext cx="894588" cy="2189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내차팔기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B90066C-7C0A-4FD9-BF27-CA52094418A2}"/>
              </a:ext>
            </a:extLst>
          </p:cNvPr>
          <p:cNvSpPr/>
          <p:nvPr/>
        </p:nvSpPr>
        <p:spPr>
          <a:xfrm>
            <a:off x="2746922" y="1690285"/>
            <a:ext cx="894588" cy="2189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Malgun Gothic Semilight" panose="020B0502040204020203" pitchFamily="50" charset="-127"/>
              </a:rPr>
              <a:t>방문평가 판매</a:t>
            </a:r>
            <a:endParaRPr lang="ko-KR" altLang="en-US" sz="1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3A2B702-95FB-4620-A350-7CE23502FB6C}"/>
              </a:ext>
            </a:extLst>
          </p:cNvPr>
          <p:cNvSpPr/>
          <p:nvPr/>
        </p:nvSpPr>
        <p:spPr>
          <a:xfrm>
            <a:off x="2746922" y="1962106"/>
            <a:ext cx="894588" cy="2189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Malgun Gothic Semilight" panose="020B0502040204020203" pitchFamily="50" charset="-127"/>
              </a:rPr>
              <a:t>셀프등록 판매</a:t>
            </a:r>
            <a:endParaRPr lang="ko-KR" altLang="en-US" sz="7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26BC26E-F326-472E-81BB-2A0AA547C706}"/>
              </a:ext>
            </a:extLst>
          </p:cNvPr>
          <p:cNvSpPr/>
          <p:nvPr/>
        </p:nvSpPr>
        <p:spPr>
          <a:xfrm>
            <a:off x="7057202" y="909016"/>
            <a:ext cx="555468" cy="16446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spc="-15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로그인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7C96793-0200-493E-A930-1A8EDA889003}"/>
              </a:ext>
            </a:extLst>
          </p:cNvPr>
          <p:cNvSpPr/>
          <p:nvPr/>
        </p:nvSpPr>
        <p:spPr>
          <a:xfrm>
            <a:off x="7612670" y="909016"/>
            <a:ext cx="555468" cy="16446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spc="-15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회원가입</a:t>
            </a: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928B1498-247F-4037-AF1A-D1C51EA557E1}"/>
              </a:ext>
            </a:extLst>
          </p:cNvPr>
          <p:cNvGrpSpPr/>
          <p:nvPr/>
        </p:nvGrpSpPr>
        <p:grpSpPr>
          <a:xfrm>
            <a:off x="7532097" y="1690753"/>
            <a:ext cx="958775" cy="1142237"/>
            <a:chOff x="5892868" y="1336245"/>
            <a:chExt cx="958775" cy="1142237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C9C157B-0A4D-4760-AD3A-921AFD8C89D2}"/>
                </a:ext>
              </a:extLst>
            </p:cNvPr>
            <p:cNvSpPr/>
            <p:nvPr/>
          </p:nvSpPr>
          <p:spPr>
            <a:xfrm>
              <a:off x="5921950" y="1336245"/>
              <a:ext cx="894588" cy="21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개인용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805380B1-947D-408C-93CB-77003800154D}"/>
                </a:ext>
              </a:extLst>
            </p:cNvPr>
            <p:cNvSpPr txBox="1"/>
            <p:nvPr/>
          </p:nvSpPr>
          <p:spPr>
            <a:xfrm>
              <a:off x="5892868" y="1555152"/>
              <a:ext cx="9587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ko-KR" altLang="en-US" sz="9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  <a:sym typeface="Wingdings" panose="05000000000000000000" pitchFamily="2" charset="2"/>
                </a:rPr>
                <a:t>내차사기조회</a:t>
              </a:r>
              <a:endParaRPr lang="en-US" altLang="ko-KR" sz="9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Malgun Gothic Semilight" panose="020B0502040204020203" pitchFamily="50" charset="-127"/>
                <a:sym typeface="Wingdings" panose="05000000000000000000" pitchFamily="2" charset="2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ko-KR" altLang="en-US" sz="9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내차팔기조회</a:t>
              </a:r>
              <a:endParaRPr lang="en-US" altLang="ko-KR" sz="9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Malgun Gothic Semilight" panose="020B0502040204020203" pitchFamily="50" charset="-127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ko-KR" altLang="en-US" sz="9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결제관리</a:t>
              </a:r>
              <a:endParaRPr lang="en-US" altLang="ko-KR" sz="9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Malgun Gothic Semilight" panose="020B0502040204020203" pitchFamily="50" charset="-127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ko-KR" altLang="en-US" sz="9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금융 서비스</a:t>
              </a:r>
              <a:endParaRPr lang="en-US" altLang="ko-KR" sz="9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Malgun Gothic Semilight" panose="020B0502040204020203" pitchFamily="50" charset="-127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ko-KR" altLang="en-US" sz="9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포인트관리</a:t>
              </a:r>
              <a:endParaRPr lang="en-US" altLang="ko-KR" sz="9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Malgun Gothic Semilight" panose="020B0502040204020203" pitchFamily="50" charset="-127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ko-KR" altLang="en-US" sz="9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회원정보관리</a:t>
              </a:r>
              <a:endParaRPr lang="en-US" altLang="ko-KR" sz="9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171B5AB-3844-4E4A-A24B-21C3508B6EE9}"/>
              </a:ext>
            </a:extLst>
          </p:cNvPr>
          <p:cNvGrpSpPr/>
          <p:nvPr/>
        </p:nvGrpSpPr>
        <p:grpSpPr>
          <a:xfrm>
            <a:off x="7532096" y="2806790"/>
            <a:ext cx="1241047" cy="1428466"/>
            <a:chOff x="5887722" y="2338351"/>
            <a:chExt cx="1241047" cy="1428466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AF31A823-E12C-4F92-968B-CD88241FB39F}"/>
                </a:ext>
              </a:extLst>
            </p:cNvPr>
            <p:cNvSpPr/>
            <p:nvPr/>
          </p:nvSpPr>
          <p:spPr>
            <a:xfrm>
              <a:off x="5916805" y="2338351"/>
              <a:ext cx="894588" cy="21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딜러용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EF73E93-707D-4960-B59D-E5290578B838}"/>
                </a:ext>
              </a:extLst>
            </p:cNvPr>
            <p:cNvSpPr txBox="1"/>
            <p:nvPr/>
          </p:nvSpPr>
          <p:spPr>
            <a:xfrm>
              <a:off x="5887722" y="2566488"/>
              <a:ext cx="12410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ko-KR" altLang="en-US" sz="9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차량등록</a:t>
              </a:r>
              <a:endParaRPr lang="en-US" altLang="ko-KR" sz="9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Malgun Gothic Semilight" panose="020B0502040204020203" pitchFamily="50" charset="-127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ko-KR" altLang="en-US" sz="9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판매챠랑관리</a:t>
              </a:r>
              <a:endParaRPr lang="en-US" altLang="ko-KR" sz="9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Malgun Gothic Semilight" panose="020B0502040204020203" pitchFamily="50" charset="-127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ko-KR" altLang="en-US" sz="9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광고효과분석</a:t>
              </a:r>
              <a:endParaRPr lang="en-US" altLang="ko-KR" sz="9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Malgun Gothic Semilight" panose="020B0502040204020203" pitchFamily="50" charset="-127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ko-KR" altLang="en-US" sz="9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결제관리</a:t>
              </a:r>
              <a:endParaRPr lang="en-US" altLang="ko-KR" sz="9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Malgun Gothic Semilight" panose="020B0502040204020203" pitchFamily="50" charset="-127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ko-KR" altLang="en-US" sz="9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회원정보관리</a:t>
              </a:r>
              <a:endParaRPr lang="en-US" altLang="ko-KR" sz="9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Malgun Gothic Semilight" panose="020B0502040204020203" pitchFamily="50" charset="-127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ko-KR" altLang="en-US" sz="9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시세제공</a:t>
              </a:r>
              <a:endParaRPr lang="en-US" altLang="ko-KR" sz="9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ko-KR" altLang="en-US" sz="9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매입가 계산</a:t>
              </a:r>
              <a:endParaRPr lang="en-US" altLang="ko-KR" sz="9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ko-KR" altLang="en-US" sz="9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오토옥션 마이페이지</a:t>
              </a:r>
              <a:endParaRPr lang="en-US" altLang="ko-KR" sz="9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D5423BB-0459-4260-B0AA-AE00BA969244}"/>
              </a:ext>
            </a:extLst>
          </p:cNvPr>
          <p:cNvSpPr/>
          <p:nvPr/>
        </p:nvSpPr>
        <p:spPr>
          <a:xfrm>
            <a:off x="7564191" y="1402150"/>
            <a:ext cx="894588" cy="218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Malgun Gothic Semilight" panose="020B0502040204020203" pitchFamily="50" charset="-127"/>
              </a:rPr>
              <a:t>마이페이지</a:t>
            </a:r>
            <a:endParaRPr lang="ko-KR" altLang="en-US" sz="1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108" name="꺾인 연결선 66">
            <a:extLst>
              <a:ext uri="{FF2B5EF4-FFF2-40B4-BE49-F238E27FC236}">
                <a16:creationId xmlns:a16="http://schemas.microsoft.com/office/drawing/2014/main" id="{01AA288F-779F-47DD-9521-AEBD7E791147}"/>
              </a:ext>
            </a:extLst>
          </p:cNvPr>
          <p:cNvCxnSpPr>
            <a:stCxn id="83" idx="2"/>
            <a:endCxn id="122" idx="0"/>
          </p:cNvCxnSpPr>
          <p:nvPr/>
        </p:nvCxnSpPr>
        <p:spPr>
          <a:xfrm rot="16200000" flipH="1">
            <a:off x="5775994" y="1119383"/>
            <a:ext cx="311942" cy="24228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B90066C-7C0A-4FD9-BF27-CA52094418A2}"/>
              </a:ext>
            </a:extLst>
          </p:cNvPr>
          <p:cNvSpPr/>
          <p:nvPr/>
        </p:nvSpPr>
        <p:spPr>
          <a:xfrm>
            <a:off x="1780261" y="1688966"/>
            <a:ext cx="894588" cy="2189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Malgun Gothic Semilight" panose="020B0502040204020203" pitchFamily="50" charset="-127"/>
              </a:rPr>
              <a:t>기획</a:t>
            </a:r>
            <a:r>
              <a:rPr lang="en-US" altLang="ko-KR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Malgun Gothic Semilight" panose="020B0502040204020203" pitchFamily="50" charset="-127"/>
              </a:rPr>
              <a:t>특가전</a:t>
            </a:r>
            <a:endParaRPr lang="ko-KR" altLang="en-US" sz="1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B90066C-7C0A-4FD9-BF27-CA52094418A2}"/>
              </a:ext>
            </a:extLst>
          </p:cNvPr>
          <p:cNvSpPr/>
          <p:nvPr/>
        </p:nvSpPr>
        <p:spPr>
          <a:xfrm>
            <a:off x="1782547" y="1953147"/>
            <a:ext cx="894588" cy="2189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Malgun Gothic Semilight" panose="020B0502040204020203" pitchFamily="50" charset="-127"/>
              </a:rPr>
              <a:t>낙찰차량전용몰</a:t>
            </a:r>
            <a:endParaRPr lang="ko-KR" altLang="en-US" sz="1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B90066C-7C0A-4FD9-BF27-CA52094418A2}"/>
              </a:ext>
            </a:extLst>
          </p:cNvPr>
          <p:cNvSpPr/>
          <p:nvPr/>
        </p:nvSpPr>
        <p:spPr>
          <a:xfrm>
            <a:off x="1780261" y="2232749"/>
            <a:ext cx="894588" cy="2189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Malgun Gothic Semilight" panose="020B0502040204020203" pitchFamily="50" charset="-127"/>
              </a:rPr>
              <a:t>프리미엄몰</a:t>
            </a:r>
            <a:endParaRPr lang="ko-KR" altLang="en-US" sz="1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B90066C-7C0A-4FD9-BF27-CA52094418A2}"/>
              </a:ext>
            </a:extLst>
          </p:cNvPr>
          <p:cNvSpPr/>
          <p:nvPr/>
        </p:nvSpPr>
        <p:spPr>
          <a:xfrm>
            <a:off x="1780261" y="2517542"/>
            <a:ext cx="894588" cy="2189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Malgun Gothic Semilight" panose="020B0502040204020203" pitchFamily="50" charset="-127"/>
              </a:rPr>
              <a:t>스마트매칭</a:t>
            </a:r>
            <a:endParaRPr lang="ko-KR" altLang="en-US" sz="1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B90066C-7C0A-4FD9-BF27-CA52094418A2}"/>
              </a:ext>
            </a:extLst>
          </p:cNvPr>
          <p:cNvSpPr/>
          <p:nvPr/>
        </p:nvSpPr>
        <p:spPr>
          <a:xfrm>
            <a:off x="1780261" y="2791328"/>
            <a:ext cx="894588" cy="2189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Malgun Gothic Semilight" panose="020B0502040204020203" pitchFamily="50" charset="-127"/>
              </a:rPr>
              <a:t>관심차량 비교</a:t>
            </a:r>
            <a:endParaRPr lang="ko-KR" altLang="en-US" sz="1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3A2B702-95FB-4620-A350-7CE23502FB6C}"/>
              </a:ext>
            </a:extLst>
          </p:cNvPr>
          <p:cNvSpPr/>
          <p:nvPr/>
        </p:nvSpPr>
        <p:spPr>
          <a:xfrm>
            <a:off x="2746922" y="2248747"/>
            <a:ext cx="894588" cy="2189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Malgun Gothic Semilight" panose="020B0502040204020203" pitchFamily="50" charset="-127"/>
              </a:rPr>
              <a:t>무평가 판매</a:t>
            </a:r>
            <a:endParaRPr lang="ko-KR" altLang="en-US" sz="7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10445440" y="2777335"/>
            <a:ext cx="932017" cy="1558499"/>
            <a:chOff x="10693552" y="2742775"/>
            <a:chExt cx="932017" cy="1558499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C1EA4CD9-4798-4BFC-BA58-8D15BD1EC77B}"/>
                </a:ext>
              </a:extLst>
            </p:cNvPr>
            <p:cNvSpPr/>
            <p:nvPr/>
          </p:nvSpPr>
          <p:spPr>
            <a:xfrm>
              <a:off x="10695437" y="2965997"/>
              <a:ext cx="921840" cy="166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제휴문의</a:t>
              </a: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C1EA4CD9-4798-4BFC-BA58-8D15BD1EC77B}"/>
                </a:ext>
              </a:extLst>
            </p:cNvPr>
            <p:cNvSpPr/>
            <p:nvPr/>
          </p:nvSpPr>
          <p:spPr>
            <a:xfrm>
              <a:off x="10695437" y="3192446"/>
              <a:ext cx="921840" cy="166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개인정보처리방침</a:t>
              </a: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C1EA4CD9-4798-4BFC-BA58-8D15BD1EC77B}"/>
                </a:ext>
              </a:extLst>
            </p:cNvPr>
            <p:cNvSpPr/>
            <p:nvPr/>
          </p:nvSpPr>
          <p:spPr>
            <a:xfrm>
              <a:off x="10695437" y="3423798"/>
              <a:ext cx="921840" cy="166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이용</a:t>
              </a:r>
              <a:r>
                <a:rPr lang="en-US" altLang="ko-KR" sz="9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/</a:t>
              </a:r>
              <a:r>
                <a:rPr lang="ko-KR" altLang="en-US" sz="9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환불약관</a:t>
              </a: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C1EA4CD9-4798-4BFC-BA58-8D15BD1EC77B}"/>
                </a:ext>
              </a:extLst>
            </p:cNvPr>
            <p:cNvSpPr/>
            <p:nvPr/>
          </p:nvSpPr>
          <p:spPr>
            <a:xfrm>
              <a:off x="10695437" y="3655150"/>
              <a:ext cx="921840" cy="166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온라인이용약관</a:t>
              </a: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1EA4CD9-4798-4BFC-BA58-8D15BD1EC77B}"/>
                </a:ext>
              </a:extLst>
            </p:cNvPr>
            <p:cNvSpPr/>
            <p:nvPr/>
          </p:nvSpPr>
          <p:spPr>
            <a:xfrm>
              <a:off x="10703729" y="3886502"/>
              <a:ext cx="921840" cy="166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개인정보이용내역</a:t>
              </a: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C1EA4CD9-4798-4BFC-BA58-8D15BD1EC77B}"/>
                </a:ext>
              </a:extLst>
            </p:cNvPr>
            <p:cNvSpPr/>
            <p:nvPr/>
          </p:nvSpPr>
          <p:spPr>
            <a:xfrm>
              <a:off x="10695699" y="4134715"/>
              <a:ext cx="921840" cy="166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영상정보처리방침</a:t>
              </a: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C1EA4CD9-4798-4BFC-BA58-8D15BD1EC77B}"/>
                </a:ext>
              </a:extLst>
            </p:cNvPr>
            <p:cNvSpPr/>
            <p:nvPr/>
          </p:nvSpPr>
          <p:spPr>
            <a:xfrm>
              <a:off x="10693552" y="2742775"/>
              <a:ext cx="921840" cy="166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회사소개</a:t>
              </a:r>
            </a:p>
          </p:txBody>
        </p:sp>
      </p:grp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75936E1-06E7-407A-99D4-8BB3753664DE}"/>
              </a:ext>
            </a:extLst>
          </p:cNvPr>
          <p:cNvSpPr/>
          <p:nvPr/>
        </p:nvSpPr>
        <p:spPr>
          <a:xfrm>
            <a:off x="8518388" y="1398654"/>
            <a:ext cx="894588" cy="218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Malgun Gothic Semilight" panose="020B0502040204020203" pitchFamily="50" charset="-127"/>
              </a:rPr>
              <a:t>매매가이드</a:t>
            </a:r>
            <a:endParaRPr lang="ko-KR" altLang="en-US" sz="1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1B8E8D3-2656-4310-9FA8-715EC987E95C}"/>
              </a:ext>
            </a:extLst>
          </p:cNvPr>
          <p:cNvSpPr/>
          <p:nvPr/>
        </p:nvSpPr>
        <p:spPr>
          <a:xfrm>
            <a:off x="8518388" y="1686788"/>
            <a:ext cx="894588" cy="2189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Malgun Gothic Semilight" panose="020B0502040204020203" pitchFamily="50" charset="-127"/>
              </a:rPr>
              <a:t>구매가이드</a:t>
            </a:r>
            <a:endParaRPr lang="ko-KR" altLang="en-US" sz="1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80DF1B8-9F5F-4E16-A109-02AE3F401ABF}"/>
              </a:ext>
            </a:extLst>
          </p:cNvPr>
          <p:cNvSpPr/>
          <p:nvPr/>
        </p:nvSpPr>
        <p:spPr>
          <a:xfrm>
            <a:off x="8518388" y="1956742"/>
            <a:ext cx="894588" cy="2189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Malgun Gothic Semilight" panose="020B0502040204020203" pitchFamily="50" charset="-127"/>
              </a:rPr>
              <a:t>판매가이드</a:t>
            </a:r>
            <a:endParaRPr lang="ko-KR" altLang="en-US" sz="1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FBB1C2C-6BEC-4A55-A9A7-5E76D845F9AC}"/>
              </a:ext>
            </a:extLst>
          </p:cNvPr>
          <p:cNvSpPr/>
          <p:nvPr/>
        </p:nvSpPr>
        <p:spPr>
          <a:xfrm>
            <a:off x="8514509" y="2226611"/>
            <a:ext cx="894588" cy="2189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Malgun Gothic Semilight" panose="020B0502040204020203" pitchFamily="50" charset="-127"/>
              </a:rPr>
              <a:t>이용권 안내</a:t>
            </a:r>
            <a:endParaRPr lang="ko-KR" altLang="en-US" sz="1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75936E1-06E7-407A-99D4-8BB3753664DE}"/>
              </a:ext>
            </a:extLst>
          </p:cNvPr>
          <p:cNvSpPr/>
          <p:nvPr/>
        </p:nvSpPr>
        <p:spPr>
          <a:xfrm>
            <a:off x="5605811" y="1396494"/>
            <a:ext cx="894588" cy="2189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Malgun Gothic Semilight" panose="020B0502040204020203" pitchFamily="50" charset="-127"/>
              </a:rPr>
              <a:t>오토옥션</a:t>
            </a:r>
            <a:endParaRPr lang="ko-KR" altLang="en-US" sz="1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275936E1-06E7-407A-99D4-8BB3753664DE}"/>
              </a:ext>
            </a:extLst>
          </p:cNvPr>
          <p:cNvSpPr/>
          <p:nvPr/>
        </p:nvSpPr>
        <p:spPr>
          <a:xfrm>
            <a:off x="9470210" y="1396494"/>
            <a:ext cx="894588" cy="218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Malgun Gothic Semilight" panose="020B0502040204020203" pitchFamily="50" charset="-127"/>
              </a:rPr>
              <a:t>이벤트</a:t>
            </a:r>
            <a:endParaRPr lang="ko-KR" altLang="en-US" sz="1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F1B8E8D3-2656-4310-9FA8-715EC987E95C}"/>
              </a:ext>
            </a:extLst>
          </p:cNvPr>
          <p:cNvSpPr/>
          <p:nvPr/>
        </p:nvSpPr>
        <p:spPr>
          <a:xfrm>
            <a:off x="9480596" y="1671650"/>
            <a:ext cx="894588" cy="2189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진행중 이벤트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80DF1B8-9F5F-4E16-A109-02AE3F401ABF}"/>
              </a:ext>
            </a:extLst>
          </p:cNvPr>
          <p:cNvSpPr/>
          <p:nvPr/>
        </p:nvSpPr>
        <p:spPr>
          <a:xfrm>
            <a:off x="9480596" y="1941734"/>
            <a:ext cx="894588" cy="2189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Malgun Gothic Semilight" panose="020B0502040204020203" pitchFamily="50" charset="-127"/>
              </a:rPr>
              <a:t>포인트제휴몰</a:t>
            </a:r>
            <a:endParaRPr lang="ko-KR" altLang="en-US" sz="1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10464155" y="1396494"/>
            <a:ext cx="894588" cy="1065502"/>
            <a:chOff x="4086737" y="2940398"/>
            <a:chExt cx="894588" cy="1065502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8CE12777-FAD3-4213-A486-F07B2793735A}"/>
                </a:ext>
              </a:extLst>
            </p:cNvPr>
            <p:cNvSpPr/>
            <p:nvPr/>
          </p:nvSpPr>
          <p:spPr>
            <a:xfrm>
              <a:off x="4086737" y="2940398"/>
              <a:ext cx="894588" cy="2189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고객센터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4B90066C-7C0A-4FD9-BF27-CA52094418A2}"/>
                </a:ext>
              </a:extLst>
            </p:cNvPr>
            <p:cNvSpPr/>
            <p:nvPr/>
          </p:nvSpPr>
          <p:spPr>
            <a:xfrm>
              <a:off x="4086737" y="3228532"/>
              <a:ext cx="894588" cy="21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공지사항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B3A2B702-95FB-4620-A350-7CE23502FB6C}"/>
                </a:ext>
              </a:extLst>
            </p:cNvPr>
            <p:cNvSpPr/>
            <p:nvPr/>
          </p:nvSpPr>
          <p:spPr>
            <a:xfrm>
              <a:off x="4086737" y="3500353"/>
              <a:ext cx="894588" cy="21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1:1 </a:t>
              </a:r>
              <a:r>
                <a: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상담</a:t>
              </a:r>
              <a:endParaRPr lang="ko-KR" altLang="en-US" sz="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3A2B702-95FB-4620-A350-7CE23502FB6C}"/>
                </a:ext>
              </a:extLst>
            </p:cNvPr>
            <p:cNvSpPr/>
            <p:nvPr/>
          </p:nvSpPr>
          <p:spPr>
            <a:xfrm>
              <a:off x="4086737" y="3786994"/>
              <a:ext cx="894588" cy="21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FAQ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75936E1-06E7-407A-99D4-8BB3753664DE}"/>
              </a:ext>
            </a:extLst>
          </p:cNvPr>
          <p:cNvSpPr/>
          <p:nvPr/>
        </p:nvSpPr>
        <p:spPr>
          <a:xfrm>
            <a:off x="6592522" y="1396494"/>
            <a:ext cx="894588" cy="2189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Malgun Gothic Semilight" panose="020B0502040204020203" pitchFamily="50" charset="-127"/>
              </a:rPr>
              <a:t>프라이싱 시스템</a:t>
            </a:r>
            <a:endParaRPr lang="ko-KR" altLang="en-US" sz="1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128" name="꺾인 연결선 66">
            <a:extLst>
              <a:ext uri="{FF2B5EF4-FFF2-40B4-BE49-F238E27FC236}">
                <a16:creationId xmlns:a16="http://schemas.microsoft.com/office/drawing/2014/main" id="{01AA288F-779F-47DD-9521-AEBD7E791147}"/>
              </a:ext>
            </a:extLst>
          </p:cNvPr>
          <p:cNvCxnSpPr>
            <a:stCxn id="83" idx="2"/>
            <a:endCxn id="127" idx="0"/>
          </p:cNvCxnSpPr>
          <p:nvPr/>
        </p:nvCxnSpPr>
        <p:spPr>
          <a:xfrm rot="16200000" flipH="1">
            <a:off x="6269349" y="626027"/>
            <a:ext cx="311942" cy="122899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66">
            <a:extLst>
              <a:ext uri="{FF2B5EF4-FFF2-40B4-BE49-F238E27FC236}">
                <a16:creationId xmlns:a16="http://schemas.microsoft.com/office/drawing/2014/main" id="{01AA288F-779F-47DD-9521-AEBD7E791147}"/>
              </a:ext>
            </a:extLst>
          </p:cNvPr>
          <p:cNvCxnSpPr>
            <a:stCxn id="83" idx="2"/>
            <a:endCxn id="107" idx="0"/>
          </p:cNvCxnSpPr>
          <p:nvPr/>
        </p:nvCxnSpPr>
        <p:spPr>
          <a:xfrm rot="16200000" flipH="1">
            <a:off x="6752356" y="143021"/>
            <a:ext cx="317598" cy="220066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꺾인 연결선 66">
            <a:extLst>
              <a:ext uri="{FF2B5EF4-FFF2-40B4-BE49-F238E27FC236}">
                <a16:creationId xmlns:a16="http://schemas.microsoft.com/office/drawing/2014/main" id="{01AA288F-779F-47DD-9521-AEBD7E791147}"/>
              </a:ext>
            </a:extLst>
          </p:cNvPr>
          <p:cNvCxnSpPr>
            <a:stCxn id="83" idx="2"/>
            <a:endCxn id="118" idx="0"/>
          </p:cNvCxnSpPr>
          <p:nvPr/>
        </p:nvCxnSpPr>
        <p:spPr>
          <a:xfrm rot="16200000" flipH="1">
            <a:off x="7231202" y="-335826"/>
            <a:ext cx="314102" cy="315485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66">
            <a:extLst>
              <a:ext uri="{FF2B5EF4-FFF2-40B4-BE49-F238E27FC236}">
                <a16:creationId xmlns:a16="http://schemas.microsoft.com/office/drawing/2014/main" id="{01AA288F-779F-47DD-9521-AEBD7E791147}"/>
              </a:ext>
            </a:extLst>
          </p:cNvPr>
          <p:cNvCxnSpPr>
            <a:stCxn id="83" idx="2"/>
            <a:endCxn id="123" idx="0"/>
          </p:cNvCxnSpPr>
          <p:nvPr/>
        </p:nvCxnSpPr>
        <p:spPr>
          <a:xfrm rot="16200000" flipH="1">
            <a:off x="7708193" y="-812817"/>
            <a:ext cx="311942" cy="410667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66">
            <a:extLst>
              <a:ext uri="{FF2B5EF4-FFF2-40B4-BE49-F238E27FC236}">
                <a16:creationId xmlns:a16="http://schemas.microsoft.com/office/drawing/2014/main" id="{01AA288F-779F-47DD-9521-AEBD7E791147}"/>
              </a:ext>
            </a:extLst>
          </p:cNvPr>
          <p:cNvCxnSpPr>
            <a:stCxn id="83" idx="2"/>
            <a:endCxn id="134" idx="0"/>
          </p:cNvCxnSpPr>
          <p:nvPr/>
        </p:nvCxnSpPr>
        <p:spPr>
          <a:xfrm rot="16200000" flipH="1">
            <a:off x="8205166" y="-1309789"/>
            <a:ext cx="311942" cy="510062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6533982" y="1632735"/>
            <a:ext cx="9941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-150" dirty="0">
                <a:solidFill>
                  <a:srgbClr val="FF0000"/>
                </a:solidFill>
              </a:rPr>
              <a:t>* </a:t>
            </a:r>
            <a:r>
              <a:rPr lang="ko-KR" altLang="en-US" sz="800" spc="-150" dirty="0">
                <a:solidFill>
                  <a:srgbClr val="FF0000"/>
                </a:solidFill>
              </a:rPr>
              <a:t>딜러회원만 접근가능</a:t>
            </a:r>
          </a:p>
        </p:txBody>
      </p:sp>
    </p:spTree>
    <p:extLst>
      <p:ext uri="{BB962C8B-B14F-4D97-AF65-F5344CB8AC3E}">
        <p14:creationId xmlns:p14="http://schemas.microsoft.com/office/powerpoint/2010/main" val="2360482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6937</TotalTime>
  <Words>107</Words>
  <Application>Microsoft Office PowerPoint</Application>
  <PresentationFormat>와이드스크린</PresentationFormat>
  <Paragraphs>59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</vt:lpstr>
      <vt:lpstr>나눔스퀘어_ac Bold</vt:lpstr>
      <vt:lpstr>맑은 고딕</vt:lpstr>
      <vt:lpstr>Arial</vt:lpstr>
      <vt:lpstr>Georgia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이현진</dc:creator>
  <cp:lastModifiedBy>Polrarium</cp:lastModifiedBy>
  <cp:revision>561</cp:revision>
  <dcterms:created xsi:type="dcterms:W3CDTF">2019-07-23T07:00:28Z</dcterms:created>
  <dcterms:modified xsi:type="dcterms:W3CDTF">2019-08-21T05:48:10Z</dcterms:modified>
</cp:coreProperties>
</file>