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  <p:sldMasterId id="2147483720" r:id="rId6"/>
    <p:sldMasterId id="2147483732" r:id="rId7"/>
  </p:sldMasterIdLst>
  <p:sldIdLst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8" d="100"/>
          <a:sy n="118" d="100"/>
        </p:scale>
        <p:origin x="-135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366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427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850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202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385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72166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312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1530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9339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30901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39574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8769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7199094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8424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6538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9140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8058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797265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1601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5859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3056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126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2399768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28169389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5852803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0695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3847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43605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1461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87577552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32748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02701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405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32415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810005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9852726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7725681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11110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596900"/>
            <a:ext cx="2057400" cy="552926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96900"/>
            <a:ext cx="6019800" cy="55292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00555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03761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5089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79714011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58056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488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18510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81313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18469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32513976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80928039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45625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39855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72698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88117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055299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974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47500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02646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43338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849157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9442111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27673952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60789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71521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23377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18938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28389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173751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72684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44601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3948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706162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9558101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02223875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68709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219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599662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64732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5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5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5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932" name="Line 132"/>
          <p:cNvSpPr>
            <a:spLocks noChangeShapeType="1"/>
          </p:cNvSpPr>
          <p:nvPr/>
        </p:nvSpPr>
        <p:spPr bwMode="auto">
          <a:xfrm flipV="1">
            <a:off x="0" y="6599238"/>
            <a:ext cx="91440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kumimoji="1" lang="ko-KR" altLang="en-US" sz="900">
              <a:solidFill>
                <a:srgbClr val="000000"/>
              </a:solidFill>
              <a:latin typeface="Arial" charset="0"/>
              <a:ea typeface="바탕체" pitchFamily="17" charset="-127"/>
            </a:endParaRPr>
          </a:p>
        </p:txBody>
      </p:sp>
      <p:pic>
        <p:nvPicPr>
          <p:cNvPr id="3075" name="Picture 133" descr="BASIC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963" y="6619875"/>
            <a:ext cx="1325562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8934" name="Text Box 134"/>
          <p:cNvSpPr txBox="1">
            <a:spLocks noChangeArrowheads="1"/>
          </p:cNvSpPr>
          <p:nvPr/>
        </p:nvSpPr>
        <p:spPr bwMode="auto">
          <a:xfrm>
            <a:off x="4368800" y="6607175"/>
            <a:ext cx="330200" cy="207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7203" tIns="43601" rIns="87203" bIns="43601">
            <a:spAutoFit/>
          </a:bodyPr>
          <a:lstStyle/>
          <a:p>
            <a:pPr algn="ctr" defTabSz="8731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fld id="{4B94209C-0FA4-44C9-81C9-4944A9EC0618}" type="slidenum">
              <a:rPr kumimoji="1" lang="en-US" altLang="ko-KR" sz="900" b="1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pPr algn="ctr" defTabSz="873125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sz="900" b="1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118789" name="Group 5"/>
          <p:cNvGraphicFramePr>
            <a:graphicFrameLocks noGrp="1"/>
          </p:cNvGraphicFramePr>
          <p:nvPr/>
        </p:nvGraphicFramePr>
        <p:xfrm>
          <a:off x="142875" y="168275"/>
          <a:ext cx="8861425" cy="6391275"/>
        </p:xfrm>
        <a:graphic>
          <a:graphicData uri="http://schemas.openxmlformats.org/drawingml/2006/table">
            <a:tbl>
              <a:tblPr/>
              <a:tblGrid>
                <a:gridCol w="925513"/>
                <a:gridCol w="3630612"/>
                <a:gridCol w="665163"/>
                <a:gridCol w="1247775"/>
                <a:gridCol w="636587"/>
                <a:gridCol w="700088"/>
                <a:gridCol w="447675"/>
                <a:gridCol w="608012"/>
              </a:tblGrid>
              <a:tr h="209550">
                <a:tc>
                  <a:txBody>
                    <a:bodyPr/>
                    <a:lstStyle/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화면</a:t>
                      </a:r>
                      <a:r>
                        <a:rPr kumimoji="1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ID</a:t>
                      </a:r>
                    </a:p>
                  </a:txBody>
                  <a:tcPr marL="86513" marR="86513" marT="43255" marB="432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6513" marR="86513" marT="43255" marB="432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시스템구분</a:t>
                      </a:r>
                    </a:p>
                  </a:txBody>
                  <a:tcPr marL="86513" marR="86513" marT="43255" marB="432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서비스네트워크 홈페이지</a:t>
                      </a:r>
                    </a:p>
                  </a:txBody>
                  <a:tcPr marL="86513" marR="86513" marT="43255" marB="432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Ver</a:t>
                      </a:r>
                    </a:p>
                  </a:txBody>
                  <a:tcPr marL="86513" marR="86513" marT="43255" marB="432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6513" marR="86513" marT="43255" marB="432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6375">
                <a:tc>
                  <a:txBody>
                    <a:bodyPr/>
                    <a:lstStyle/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관련 유즈케이스</a:t>
                      </a:r>
                      <a:endParaRPr kumimoji="1" lang="ko-KR" alt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6513" marR="86513" marT="43255" marB="432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6513" marR="86513" marT="43255" marB="432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작성일</a:t>
                      </a:r>
                    </a:p>
                  </a:txBody>
                  <a:tcPr marL="86513" marR="86513" marT="43255" marB="432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fld id="{4C8C47B5-024F-428F-B1F0-A047C5C955C1}" type="datetime1">
                        <a:rPr kumimoji="1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pPr marL="0" marR="0" lvl="0" indent="0" algn="l" defTabSz="866775" rtl="0" eaLnBrk="1" fontAlgn="base" latinLnBrk="1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t>2019-08-23</a:t>
                      </a:fld>
                      <a:endParaRPr kumimoji="1" lang="ko-KR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6513" marR="86513" marT="43255" marB="432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Dir/</a:t>
                      </a:r>
                      <a:r>
                        <a:rPr kumimoji="1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화면이름</a:t>
                      </a:r>
                    </a:p>
                  </a:txBody>
                  <a:tcPr marL="86513" marR="86513" marT="43255" marB="432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6513" marR="86513" marT="43255" marB="432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작성자</a:t>
                      </a:r>
                    </a:p>
                  </a:txBody>
                  <a:tcPr marL="86513" marR="86513" marT="43255" marB="432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안용호</a:t>
                      </a:r>
                    </a:p>
                  </a:txBody>
                  <a:tcPr marL="86513" marR="86513" marT="43255" marB="432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승인자</a:t>
                      </a:r>
                    </a:p>
                  </a:txBody>
                  <a:tcPr marL="86513" marR="86513" marT="43255" marB="432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6513" marR="86513" marT="43255" marB="432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5770562">
                <a:tc gridSpan="5">
                  <a:txBody>
                    <a:bodyPr/>
                    <a:lstStyle/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6513" marR="86513" marT="43255" marB="432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6513" marR="86513" marT="43255" marB="432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8972" name="AutoShape 172"/>
          <p:cNvSpPr>
            <a:spLocks noChangeArrowheads="1"/>
          </p:cNvSpPr>
          <p:nvPr/>
        </p:nvSpPr>
        <p:spPr bwMode="auto">
          <a:xfrm>
            <a:off x="7375525" y="892175"/>
            <a:ext cx="1517650" cy="215900"/>
          </a:xfrm>
          <a:prstGeom prst="roundRect">
            <a:avLst>
              <a:gd name="adj" fmla="val 16667"/>
            </a:avLst>
          </a:prstGeom>
          <a:solidFill>
            <a:srgbClr val="E9C5CD"/>
          </a:solidFill>
          <a:ln w="9525" algn="ctr">
            <a:noFill/>
            <a:round/>
            <a:headEnd/>
            <a:tailEnd/>
          </a:ln>
        </p:spPr>
        <p:txBody>
          <a:bodyPr wrap="none" lIns="87203" tIns="43601" rIns="87203" bIns="43601" anchor="ctr"/>
          <a:lstStyle/>
          <a:p>
            <a:pPr algn="ctr" defTabSz="8731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ko-KR" sz="900" b="1">
                <a:solidFill>
                  <a:srgbClr val="808080"/>
                </a:solidFill>
                <a:latin typeface="돋움" pitchFamily="50" charset="-127"/>
                <a:ea typeface="돋움" pitchFamily="50" charset="-127"/>
              </a:rPr>
              <a:t>Descriptions</a:t>
            </a:r>
          </a:p>
        </p:txBody>
      </p:sp>
      <p:grpSp>
        <p:nvGrpSpPr>
          <p:cNvPr id="3111" name="Group 183"/>
          <p:cNvGrpSpPr>
            <a:grpSpLocks/>
          </p:cNvGrpSpPr>
          <p:nvPr/>
        </p:nvGrpSpPr>
        <p:grpSpPr bwMode="auto">
          <a:xfrm>
            <a:off x="87313" y="6650038"/>
            <a:ext cx="1465262" cy="141287"/>
            <a:chOff x="62" y="4380"/>
            <a:chExt cx="1043" cy="94"/>
          </a:xfrm>
        </p:grpSpPr>
        <p:pic>
          <p:nvPicPr>
            <p:cNvPr id="3120" name="Picture 184"/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393"/>
            <a:stretch>
              <a:fillRect/>
            </a:stretch>
          </p:blipFill>
          <p:spPr bwMode="auto">
            <a:xfrm>
              <a:off x="62" y="4380"/>
              <a:ext cx="453" cy="9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21" name="Picture 185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1394"/>
            <a:stretch>
              <a:fillRect/>
            </a:stretch>
          </p:blipFill>
          <p:spPr bwMode="auto">
            <a:xfrm>
              <a:off x="515" y="4381"/>
              <a:ext cx="590" cy="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AutoShape 172"/>
          <p:cNvSpPr>
            <a:spLocks noChangeArrowheads="1"/>
          </p:cNvSpPr>
          <p:nvPr userDrawn="1"/>
        </p:nvSpPr>
        <p:spPr bwMode="auto">
          <a:xfrm>
            <a:off x="174625" y="822325"/>
            <a:ext cx="698500" cy="123825"/>
          </a:xfrm>
          <a:prstGeom prst="roundRect">
            <a:avLst>
              <a:gd name="adj" fmla="val 16667"/>
            </a:avLst>
          </a:prstGeom>
          <a:solidFill>
            <a:srgbClr val="BFE1FD"/>
          </a:soli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lIns="87203" tIns="43601" rIns="87203" bIns="43601" anchor="ctr"/>
          <a:lstStyle/>
          <a:p>
            <a:pPr algn="ctr" defTabSz="8731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ko-KR" altLang="en-US" sz="700" b="1">
                <a:solidFill>
                  <a:srgbClr val="808080"/>
                </a:solidFill>
                <a:latin typeface="돋움" pitchFamily="50" charset="-127"/>
                <a:ea typeface="돋움" pitchFamily="50" charset="-127"/>
              </a:rPr>
              <a:t>홈페이지 설정</a:t>
            </a:r>
          </a:p>
        </p:txBody>
      </p:sp>
      <p:sp>
        <p:nvSpPr>
          <p:cNvPr id="3" name="AutoShape 172"/>
          <p:cNvSpPr>
            <a:spLocks noChangeArrowheads="1"/>
          </p:cNvSpPr>
          <p:nvPr userDrawn="1"/>
        </p:nvSpPr>
        <p:spPr bwMode="auto">
          <a:xfrm>
            <a:off x="939800" y="822325"/>
            <a:ext cx="900113" cy="123825"/>
          </a:xfrm>
          <a:prstGeom prst="roundRect">
            <a:avLst>
              <a:gd name="adj" fmla="val 16667"/>
            </a:avLst>
          </a:prstGeom>
          <a:solidFill>
            <a:srgbClr val="BFE1FD"/>
          </a:soli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lIns="87203" tIns="43601" rIns="87203" bIns="43601" anchor="ctr"/>
          <a:lstStyle/>
          <a:p>
            <a:pPr algn="ctr" defTabSz="8731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ko-KR" altLang="en-US" sz="700" b="1">
                <a:solidFill>
                  <a:srgbClr val="808080"/>
                </a:solidFill>
                <a:latin typeface="돋움" pitchFamily="50" charset="-127"/>
                <a:ea typeface="돋움" pitchFamily="50" charset="-127"/>
              </a:rPr>
              <a:t>서비스네트워크 소개</a:t>
            </a:r>
          </a:p>
        </p:txBody>
      </p:sp>
      <p:sp>
        <p:nvSpPr>
          <p:cNvPr id="4" name="AutoShape 172"/>
          <p:cNvSpPr>
            <a:spLocks noChangeArrowheads="1"/>
          </p:cNvSpPr>
          <p:nvPr userDrawn="1"/>
        </p:nvSpPr>
        <p:spPr bwMode="auto">
          <a:xfrm>
            <a:off x="1908175" y="822325"/>
            <a:ext cx="700088" cy="123825"/>
          </a:xfrm>
          <a:prstGeom prst="roundRect">
            <a:avLst>
              <a:gd name="adj" fmla="val 16667"/>
            </a:avLst>
          </a:prstGeom>
          <a:solidFill>
            <a:srgbClr val="BFE1FD"/>
          </a:soli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lIns="87203" tIns="43601" rIns="87203" bIns="43601" anchor="ctr"/>
          <a:lstStyle/>
          <a:p>
            <a:pPr algn="ctr" defTabSz="8731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ko-KR" altLang="en-US" sz="700" b="1">
                <a:solidFill>
                  <a:srgbClr val="808080"/>
                </a:solidFill>
                <a:latin typeface="돋움" pitchFamily="50" charset="-127"/>
                <a:ea typeface="돋움" pitchFamily="50" charset="-127"/>
              </a:rPr>
              <a:t>대표자 인사말</a:t>
            </a:r>
          </a:p>
        </p:txBody>
      </p:sp>
      <p:sp>
        <p:nvSpPr>
          <p:cNvPr id="5" name="AutoShape 172"/>
          <p:cNvSpPr>
            <a:spLocks noChangeArrowheads="1"/>
          </p:cNvSpPr>
          <p:nvPr userDrawn="1"/>
        </p:nvSpPr>
        <p:spPr bwMode="auto">
          <a:xfrm>
            <a:off x="2674938" y="822325"/>
            <a:ext cx="509587" cy="138113"/>
          </a:xfrm>
          <a:prstGeom prst="roundRect">
            <a:avLst>
              <a:gd name="adj" fmla="val 16667"/>
            </a:avLst>
          </a:prstGeom>
          <a:solidFill>
            <a:srgbClr val="BFE1FD"/>
          </a:soli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lIns="87203" tIns="43601" rIns="87203" bIns="43601" anchor="ctr"/>
          <a:lstStyle/>
          <a:p>
            <a:pPr algn="ctr" defTabSz="8731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ko-KR" altLang="en-US" sz="700" b="1">
                <a:solidFill>
                  <a:srgbClr val="808080"/>
                </a:solidFill>
                <a:latin typeface="돋움" pitchFamily="50" charset="-127"/>
                <a:ea typeface="돋움" pitchFamily="50" charset="-127"/>
              </a:rPr>
              <a:t>주요 시설</a:t>
            </a:r>
          </a:p>
        </p:txBody>
      </p:sp>
      <p:sp>
        <p:nvSpPr>
          <p:cNvPr id="6" name="AutoShape 172"/>
          <p:cNvSpPr>
            <a:spLocks noChangeArrowheads="1"/>
          </p:cNvSpPr>
          <p:nvPr userDrawn="1"/>
        </p:nvSpPr>
        <p:spPr bwMode="auto">
          <a:xfrm>
            <a:off x="3248025" y="822325"/>
            <a:ext cx="509588" cy="138113"/>
          </a:xfrm>
          <a:prstGeom prst="roundRect">
            <a:avLst>
              <a:gd name="adj" fmla="val 16667"/>
            </a:avLst>
          </a:prstGeom>
          <a:solidFill>
            <a:srgbClr val="BFE1FD"/>
          </a:soli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lIns="87203" tIns="43601" rIns="87203" bIns="43601" anchor="ctr"/>
          <a:lstStyle/>
          <a:p>
            <a:pPr algn="ctr" defTabSz="8731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ko-KR" altLang="en-US" sz="700" b="1">
                <a:solidFill>
                  <a:srgbClr val="808080"/>
                </a:solidFill>
                <a:latin typeface="돋움" pitchFamily="50" charset="-127"/>
                <a:ea typeface="돋움" pitchFamily="50" charset="-127"/>
              </a:rPr>
              <a:t>주요 장비</a:t>
            </a:r>
          </a:p>
        </p:txBody>
      </p:sp>
      <p:sp>
        <p:nvSpPr>
          <p:cNvPr id="7" name="AutoShape 172"/>
          <p:cNvSpPr>
            <a:spLocks noChangeArrowheads="1"/>
          </p:cNvSpPr>
          <p:nvPr userDrawn="1"/>
        </p:nvSpPr>
        <p:spPr bwMode="auto">
          <a:xfrm>
            <a:off x="3821113" y="822325"/>
            <a:ext cx="700087" cy="123825"/>
          </a:xfrm>
          <a:prstGeom prst="roundRect">
            <a:avLst>
              <a:gd name="adj" fmla="val 16667"/>
            </a:avLst>
          </a:prstGeom>
          <a:solidFill>
            <a:srgbClr val="BFE1FD"/>
          </a:soli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lIns="87203" tIns="43601" rIns="87203" bIns="43601" anchor="ctr"/>
          <a:lstStyle/>
          <a:p>
            <a:pPr algn="ctr" defTabSz="8731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ko-KR" altLang="en-US" sz="700" b="1">
                <a:solidFill>
                  <a:srgbClr val="808080"/>
                </a:solidFill>
                <a:latin typeface="돋움" pitchFamily="50" charset="-127"/>
                <a:ea typeface="돋움" pitchFamily="50" charset="-127"/>
              </a:rPr>
              <a:t>찾아오시는 길</a:t>
            </a:r>
          </a:p>
        </p:txBody>
      </p:sp>
      <p:sp>
        <p:nvSpPr>
          <p:cNvPr id="8" name="AutoShape 172"/>
          <p:cNvSpPr>
            <a:spLocks noChangeArrowheads="1"/>
          </p:cNvSpPr>
          <p:nvPr userDrawn="1"/>
        </p:nvSpPr>
        <p:spPr bwMode="auto">
          <a:xfrm>
            <a:off x="4586288" y="822325"/>
            <a:ext cx="700087" cy="123825"/>
          </a:xfrm>
          <a:prstGeom prst="roundRect">
            <a:avLst>
              <a:gd name="adj" fmla="val 16667"/>
            </a:avLst>
          </a:prstGeom>
          <a:solidFill>
            <a:srgbClr val="BFE1FD"/>
          </a:soli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lIns="87203" tIns="43601" rIns="87203" bIns="43601" anchor="ctr"/>
          <a:lstStyle/>
          <a:p>
            <a:pPr algn="ctr" defTabSz="8731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ko-KR" altLang="en-US" sz="700" b="1">
                <a:solidFill>
                  <a:srgbClr val="808080"/>
                </a:solidFill>
                <a:latin typeface="돋움" pitchFamily="50" charset="-127"/>
                <a:ea typeface="돋움" pitchFamily="50" charset="-127"/>
              </a:rPr>
              <a:t>공지 및 이벤트</a:t>
            </a:r>
          </a:p>
        </p:txBody>
      </p:sp>
      <p:sp>
        <p:nvSpPr>
          <p:cNvPr id="9" name="AutoShape 172"/>
          <p:cNvSpPr>
            <a:spLocks noChangeArrowheads="1"/>
          </p:cNvSpPr>
          <p:nvPr userDrawn="1"/>
        </p:nvSpPr>
        <p:spPr bwMode="auto">
          <a:xfrm>
            <a:off x="5349875" y="822325"/>
            <a:ext cx="722313" cy="122238"/>
          </a:xfrm>
          <a:prstGeom prst="roundRect">
            <a:avLst>
              <a:gd name="adj" fmla="val 16667"/>
            </a:avLst>
          </a:prstGeom>
          <a:solidFill>
            <a:srgbClr val="BFE1FD"/>
          </a:soli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lIns="87203" tIns="43601" rIns="87203" bIns="43601" anchor="ctr"/>
          <a:lstStyle/>
          <a:p>
            <a:pPr algn="ctr" defTabSz="8731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ko-KR" altLang="en-US" sz="700" b="1">
                <a:solidFill>
                  <a:srgbClr val="808080"/>
                </a:solidFill>
                <a:latin typeface="돋움" pitchFamily="50" charset="-127"/>
                <a:ea typeface="돋움" pitchFamily="50" charset="-127"/>
              </a:rPr>
              <a:t>자주 묻는 질문</a:t>
            </a:r>
          </a:p>
        </p:txBody>
      </p:sp>
    </p:spTree>
    <p:extLst>
      <p:ext uri="{BB962C8B-B14F-4D97-AF65-F5344CB8AC3E}">
        <p14:creationId xmlns:p14="http://schemas.microsoft.com/office/powerpoint/2010/main" val="1584630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73125" rtl="0" eaLnBrk="0" fontAlgn="base" latinLnBrk="1" hangingPunct="0">
        <a:spcBef>
          <a:spcPct val="0"/>
        </a:spcBef>
        <a:spcAft>
          <a:spcPct val="0"/>
        </a:spcAft>
        <a:defRPr kumimoji="1" sz="700">
          <a:solidFill>
            <a:srgbClr val="4D4D4D"/>
          </a:solidFill>
          <a:latin typeface="+mj-lt"/>
          <a:ea typeface="+mj-ea"/>
          <a:cs typeface="+mj-cs"/>
        </a:defRPr>
      </a:lvl1pPr>
      <a:lvl2pPr algn="l" defTabSz="873125" rtl="0" eaLnBrk="0" fontAlgn="base" latinLnBrk="1" hangingPunct="0">
        <a:spcBef>
          <a:spcPct val="0"/>
        </a:spcBef>
        <a:spcAft>
          <a:spcPct val="0"/>
        </a:spcAft>
        <a:defRPr kumimoji="1" sz="700">
          <a:solidFill>
            <a:srgbClr val="4D4D4D"/>
          </a:solidFill>
          <a:latin typeface="굴림" pitchFamily="50" charset="-127"/>
          <a:ea typeface="굴림" pitchFamily="50" charset="-127"/>
        </a:defRPr>
      </a:lvl2pPr>
      <a:lvl3pPr algn="l" defTabSz="873125" rtl="0" eaLnBrk="0" fontAlgn="base" latinLnBrk="1" hangingPunct="0">
        <a:spcBef>
          <a:spcPct val="0"/>
        </a:spcBef>
        <a:spcAft>
          <a:spcPct val="0"/>
        </a:spcAft>
        <a:defRPr kumimoji="1" sz="700">
          <a:solidFill>
            <a:srgbClr val="4D4D4D"/>
          </a:solidFill>
          <a:latin typeface="굴림" pitchFamily="50" charset="-127"/>
          <a:ea typeface="굴림" pitchFamily="50" charset="-127"/>
        </a:defRPr>
      </a:lvl3pPr>
      <a:lvl4pPr algn="l" defTabSz="873125" rtl="0" eaLnBrk="0" fontAlgn="base" latinLnBrk="1" hangingPunct="0">
        <a:spcBef>
          <a:spcPct val="0"/>
        </a:spcBef>
        <a:spcAft>
          <a:spcPct val="0"/>
        </a:spcAft>
        <a:defRPr kumimoji="1" sz="700">
          <a:solidFill>
            <a:srgbClr val="4D4D4D"/>
          </a:solidFill>
          <a:latin typeface="굴림" pitchFamily="50" charset="-127"/>
          <a:ea typeface="굴림" pitchFamily="50" charset="-127"/>
        </a:defRPr>
      </a:lvl4pPr>
      <a:lvl5pPr algn="l" defTabSz="873125" rtl="0" eaLnBrk="0" fontAlgn="base" latinLnBrk="1" hangingPunct="0">
        <a:spcBef>
          <a:spcPct val="0"/>
        </a:spcBef>
        <a:spcAft>
          <a:spcPct val="0"/>
        </a:spcAft>
        <a:defRPr kumimoji="1" sz="700">
          <a:solidFill>
            <a:srgbClr val="4D4D4D"/>
          </a:solidFill>
          <a:latin typeface="굴림" pitchFamily="50" charset="-127"/>
          <a:ea typeface="굴림" pitchFamily="50" charset="-127"/>
        </a:defRPr>
      </a:lvl5pPr>
      <a:lvl6pPr marL="457200" algn="l" defTabSz="873125" rtl="0" fontAlgn="base" latinLnBrk="1">
        <a:spcBef>
          <a:spcPct val="0"/>
        </a:spcBef>
        <a:spcAft>
          <a:spcPct val="0"/>
        </a:spcAft>
        <a:defRPr kumimoji="1" sz="700">
          <a:solidFill>
            <a:srgbClr val="4D4D4D"/>
          </a:solidFill>
          <a:latin typeface="굴림" pitchFamily="50" charset="-127"/>
          <a:ea typeface="굴림" pitchFamily="50" charset="-127"/>
        </a:defRPr>
      </a:lvl6pPr>
      <a:lvl7pPr marL="914400" algn="l" defTabSz="873125" rtl="0" fontAlgn="base" latinLnBrk="1">
        <a:spcBef>
          <a:spcPct val="0"/>
        </a:spcBef>
        <a:spcAft>
          <a:spcPct val="0"/>
        </a:spcAft>
        <a:defRPr kumimoji="1" sz="700">
          <a:solidFill>
            <a:srgbClr val="4D4D4D"/>
          </a:solidFill>
          <a:latin typeface="굴림" pitchFamily="50" charset="-127"/>
          <a:ea typeface="굴림" pitchFamily="50" charset="-127"/>
        </a:defRPr>
      </a:lvl7pPr>
      <a:lvl8pPr marL="1371600" algn="l" defTabSz="873125" rtl="0" fontAlgn="base" latinLnBrk="1">
        <a:spcBef>
          <a:spcPct val="0"/>
        </a:spcBef>
        <a:spcAft>
          <a:spcPct val="0"/>
        </a:spcAft>
        <a:defRPr kumimoji="1" sz="700">
          <a:solidFill>
            <a:srgbClr val="4D4D4D"/>
          </a:solidFill>
          <a:latin typeface="굴림" pitchFamily="50" charset="-127"/>
          <a:ea typeface="굴림" pitchFamily="50" charset="-127"/>
        </a:defRPr>
      </a:lvl8pPr>
      <a:lvl9pPr marL="1828800" algn="l" defTabSz="873125" rtl="0" fontAlgn="base" latinLnBrk="1">
        <a:spcBef>
          <a:spcPct val="0"/>
        </a:spcBef>
        <a:spcAft>
          <a:spcPct val="0"/>
        </a:spcAft>
        <a:defRPr kumimoji="1" sz="700">
          <a:solidFill>
            <a:srgbClr val="4D4D4D"/>
          </a:solidFill>
          <a:latin typeface="굴림" pitchFamily="50" charset="-127"/>
          <a:ea typeface="굴림" pitchFamily="50" charset="-127"/>
        </a:defRPr>
      </a:lvl9pPr>
    </p:titleStyle>
    <p:bodyStyle>
      <a:lvl1pPr marL="325438" indent="-325438" algn="l" defTabSz="873125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  <a:cs typeface="+mn-cs"/>
        </a:defRPr>
      </a:lvl1pPr>
      <a:lvl2pPr marL="709613" indent="-273050" algn="l" defTabSz="873125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400">
          <a:solidFill>
            <a:schemeClr val="tx1"/>
          </a:solidFill>
          <a:latin typeface="+mn-lt"/>
          <a:ea typeface="+mn-ea"/>
        </a:defRPr>
      </a:lvl2pPr>
      <a:lvl3pPr marL="1090613" indent="-217488" algn="l" defTabSz="873125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3pPr>
      <a:lvl4pPr marL="1527175" indent="-217488" algn="l" defTabSz="873125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400">
          <a:solidFill>
            <a:schemeClr val="tx1"/>
          </a:solidFill>
          <a:latin typeface="+mn-lt"/>
          <a:ea typeface="+mn-ea"/>
        </a:defRPr>
      </a:lvl4pPr>
      <a:lvl5pPr marL="1963738" indent="-219075" algn="l" defTabSz="873125" rtl="0" eaLnBrk="0" fontAlgn="base" latinLnBrk="1" hangingPunct="0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5pPr>
      <a:lvl6pPr marL="2420938" indent="-219075" algn="l" defTabSz="873125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6pPr>
      <a:lvl7pPr marL="2878138" indent="-219075" algn="l" defTabSz="873125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7pPr>
      <a:lvl8pPr marL="3335338" indent="-219075" algn="l" defTabSz="873125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8pPr>
      <a:lvl9pPr marL="3792538" indent="-219075" algn="l" defTabSz="873125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932" name="Line 132"/>
          <p:cNvSpPr>
            <a:spLocks noChangeShapeType="1"/>
          </p:cNvSpPr>
          <p:nvPr/>
        </p:nvSpPr>
        <p:spPr bwMode="auto">
          <a:xfrm flipV="1">
            <a:off x="0" y="6599238"/>
            <a:ext cx="91440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kumimoji="1" lang="ko-KR" altLang="en-US" sz="900">
              <a:solidFill>
                <a:srgbClr val="000000"/>
              </a:solidFill>
              <a:latin typeface="Arial" charset="0"/>
              <a:ea typeface="바탕체" pitchFamily="17" charset="-127"/>
            </a:endParaRPr>
          </a:p>
        </p:txBody>
      </p:sp>
      <p:pic>
        <p:nvPicPr>
          <p:cNvPr id="6147" name="Picture 133" descr="BASIC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963" y="6619875"/>
            <a:ext cx="1325562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8934" name="Text Box 134"/>
          <p:cNvSpPr txBox="1">
            <a:spLocks noChangeArrowheads="1"/>
          </p:cNvSpPr>
          <p:nvPr/>
        </p:nvSpPr>
        <p:spPr bwMode="auto">
          <a:xfrm>
            <a:off x="4368800" y="6607175"/>
            <a:ext cx="330200" cy="207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7175" tIns="43588" rIns="87175" bIns="43588">
            <a:spAutoFit/>
          </a:bodyPr>
          <a:lstStyle/>
          <a:p>
            <a:pPr algn="ctr" defTabSz="8731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fld id="{E6F9079F-E42E-4922-B3FC-3C6EC98F2641}" type="slidenum">
              <a:rPr kumimoji="1" lang="en-US" altLang="ko-KR" sz="900" b="1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pPr algn="ctr" defTabSz="873125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sz="900" b="1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grpSp>
        <p:nvGrpSpPr>
          <p:cNvPr id="6149" name="Group 183"/>
          <p:cNvGrpSpPr>
            <a:grpSpLocks/>
          </p:cNvGrpSpPr>
          <p:nvPr/>
        </p:nvGrpSpPr>
        <p:grpSpPr bwMode="auto">
          <a:xfrm>
            <a:off x="87313" y="6650038"/>
            <a:ext cx="1465262" cy="141287"/>
            <a:chOff x="62" y="4380"/>
            <a:chExt cx="1043" cy="94"/>
          </a:xfrm>
        </p:grpSpPr>
        <p:pic>
          <p:nvPicPr>
            <p:cNvPr id="6207" name="Picture 184"/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393"/>
            <a:stretch>
              <a:fillRect/>
            </a:stretch>
          </p:blipFill>
          <p:spPr bwMode="auto">
            <a:xfrm>
              <a:off x="62" y="4380"/>
              <a:ext cx="453" cy="9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208" name="Picture 185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1394"/>
            <a:stretch>
              <a:fillRect/>
            </a:stretch>
          </p:blipFill>
          <p:spPr bwMode="auto">
            <a:xfrm>
              <a:off x="515" y="4381"/>
              <a:ext cx="590" cy="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88986" name="Rectangle 186"/>
          <p:cNvSpPr>
            <a:spLocks noChangeArrowheads="1"/>
          </p:cNvSpPr>
          <p:nvPr/>
        </p:nvSpPr>
        <p:spPr bwMode="auto">
          <a:xfrm>
            <a:off x="7326313" y="230188"/>
            <a:ext cx="1152525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7174" tIns="43588" rIns="87174" bIns="43588" anchor="ctr"/>
          <a:lstStyle/>
          <a:p>
            <a:pPr defTabSz="8731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kumimoji="1" lang="ko-KR" altLang="ko-KR" sz="80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5961" name="Rectangle 9"/>
          <p:cNvSpPr>
            <a:spLocks noChangeArrowheads="1"/>
          </p:cNvSpPr>
          <p:nvPr/>
        </p:nvSpPr>
        <p:spPr bwMode="auto">
          <a:xfrm>
            <a:off x="1068388" y="588963"/>
            <a:ext cx="13112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3356" tIns="41680" rIns="83356" bIns="41680" anchor="ctr">
            <a:spAutoFit/>
          </a:bodyPr>
          <a:lstStyle/>
          <a:p>
            <a:pPr defTabSz="873125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 sz="700">
              <a:solidFill>
                <a:srgbClr val="4D4D4D"/>
              </a:solidFill>
            </a:endParaRPr>
          </a:p>
        </p:txBody>
      </p:sp>
      <p:sp>
        <p:nvSpPr>
          <p:cNvPr id="2" name="Line 132"/>
          <p:cNvSpPr>
            <a:spLocks noChangeShapeType="1"/>
          </p:cNvSpPr>
          <p:nvPr userDrawn="1"/>
        </p:nvSpPr>
        <p:spPr bwMode="auto">
          <a:xfrm flipV="1">
            <a:off x="0" y="6599238"/>
            <a:ext cx="91440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kumimoji="1" lang="ko-KR" altLang="en-US" sz="900">
              <a:solidFill>
                <a:srgbClr val="000000"/>
              </a:solidFill>
              <a:latin typeface="Arial" charset="0"/>
              <a:ea typeface="바탕체" pitchFamily="17" charset="-127"/>
            </a:endParaRPr>
          </a:p>
        </p:txBody>
      </p:sp>
      <p:pic>
        <p:nvPicPr>
          <p:cNvPr id="6153" name="Picture 133" descr="BASIC1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963" y="6619875"/>
            <a:ext cx="1325562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134"/>
          <p:cNvSpPr txBox="1">
            <a:spLocks noChangeArrowheads="1"/>
          </p:cNvSpPr>
          <p:nvPr userDrawn="1"/>
        </p:nvSpPr>
        <p:spPr bwMode="auto">
          <a:xfrm>
            <a:off x="4368800" y="6607175"/>
            <a:ext cx="330200" cy="207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7175" tIns="43588" rIns="87175" bIns="43588">
            <a:spAutoFit/>
          </a:bodyPr>
          <a:lstStyle/>
          <a:p>
            <a:pPr algn="ctr" defTabSz="8731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fld id="{283CC2C2-3A80-43AE-97B4-F58F7746BF83}" type="slidenum">
              <a:rPr kumimoji="1" lang="en-US" altLang="ko-KR" sz="900" b="1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pPr algn="ctr" defTabSz="873125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sz="900" b="1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125965" name="Group 13"/>
          <p:cNvGraphicFramePr>
            <a:graphicFrameLocks noGrp="1"/>
          </p:cNvGraphicFramePr>
          <p:nvPr/>
        </p:nvGraphicFramePr>
        <p:xfrm>
          <a:off x="142875" y="168275"/>
          <a:ext cx="8861425" cy="6337300"/>
        </p:xfrm>
        <a:graphic>
          <a:graphicData uri="http://schemas.openxmlformats.org/drawingml/2006/table">
            <a:tbl>
              <a:tblPr/>
              <a:tblGrid>
                <a:gridCol w="925513"/>
                <a:gridCol w="1208087"/>
                <a:gridCol w="1657350"/>
                <a:gridCol w="765175"/>
                <a:gridCol w="665163"/>
                <a:gridCol w="273050"/>
                <a:gridCol w="974725"/>
                <a:gridCol w="636587"/>
                <a:gridCol w="700088"/>
                <a:gridCol w="447675"/>
                <a:gridCol w="608012"/>
              </a:tblGrid>
              <a:tr h="209550">
                <a:tc>
                  <a:txBody>
                    <a:bodyPr/>
                    <a:lstStyle/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화면</a:t>
                      </a:r>
                      <a:r>
                        <a:rPr kumimoji="1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ID</a:t>
                      </a:r>
                    </a:p>
                  </a:txBody>
                  <a:tcPr marL="86485" marR="86485" marT="43241" marB="432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6485" marR="86485" marT="43241" marB="432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시스템구분</a:t>
                      </a:r>
                    </a:p>
                  </a:txBody>
                  <a:tcPr marL="86485" marR="86485" marT="43241" marB="432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서비스네트워크 홈페이지</a:t>
                      </a:r>
                    </a:p>
                  </a:txBody>
                  <a:tcPr marL="86485" marR="86485" marT="43241" marB="432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Ver</a:t>
                      </a:r>
                    </a:p>
                  </a:txBody>
                  <a:tcPr marL="86485" marR="86485" marT="43241" marB="432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6485" marR="86485" marT="43241" marB="432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6375">
                <a:tc>
                  <a:txBody>
                    <a:bodyPr/>
                    <a:lstStyle/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관련 유즈케이스</a:t>
                      </a:r>
                      <a:endParaRPr kumimoji="1" lang="ko-KR" alt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6485" marR="86485" marT="43241" marB="432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6485" marR="86485" marT="43241" marB="432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작성일</a:t>
                      </a:r>
                    </a:p>
                  </a:txBody>
                  <a:tcPr marL="86485" marR="86485" marT="43241" marB="432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fld id="{51AB79D9-0274-488F-9D61-F6B5DDB0B109}" type="datetime1">
                        <a:rPr kumimoji="1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pPr marL="0" marR="0" lvl="0" indent="0" algn="l" defTabSz="866775" rtl="0" eaLnBrk="1" fontAlgn="base" latinLnBrk="1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t>2019-08-23</a:t>
                      </a:fld>
                      <a:endParaRPr kumimoji="1" lang="ko-KR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6485" marR="86485" marT="43241" marB="432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Dir/</a:t>
                      </a:r>
                      <a:r>
                        <a:rPr kumimoji="1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화면이름</a:t>
                      </a:r>
                    </a:p>
                  </a:txBody>
                  <a:tcPr marL="86485" marR="86485" marT="43241" marB="432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6485" marR="86485" marT="43241" marB="432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작성자</a:t>
                      </a:r>
                    </a:p>
                  </a:txBody>
                  <a:tcPr marL="86485" marR="86485" marT="43241" marB="432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안용호</a:t>
                      </a:r>
                    </a:p>
                  </a:txBody>
                  <a:tcPr marL="86485" marR="86485" marT="43241" marB="432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승인자</a:t>
                      </a:r>
                    </a:p>
                  </a:txBody>
                  <a:tcPr marL="86485" marR="86485" marT="43241" marB="432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6485" marR="86485" marT="43241" marB="432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사용자</a:t>
                      </a:r>
                    </a:p>
                  </a:txBody>
                  <a:tcPr marL="86485" marR="86485" marT="43241" marB="432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VIEW</a:t>
                      </a:r>
                    </a:p>
                  </a:txBody>
                  <a:tcPr marL="86485" marR="86485" marT="43241" marB="432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FACADE</a:t>
                      </a:r>
                    </a:p>
                  </a:txBody>
                  <a:tcPr marL="86485" marR="86485" marT="43241" marB="432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BIZ</a:t>
                      </a:r>
                    </a:p>
                  </a:txBody>
                  <a:tcPr marL="86485" marR="86485" marT="43241" marB="432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DAO</a:t>
                      </a:r>
                    </a:p>
                  </a:txBody>
                  <a:tcPr marL="86485" marR="86485" marT="43241" marB="432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DB / </a:t>
                      </a:r>
                      <a:r>
                        <a:rPr kumimoji="1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타 시스템</a:t>
                      </a:r>
                    </a:p>
                  </a:txBody>
                  <a:tcPr marL="86485" marR="86485" marT="43241" marB="432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491162">
                <a:tc>
                  <a:txBody>
                    <a:bodyPr/>
                    <a:lstStyle/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6485" marR="86485" marT="43241" marB="432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6485" marR="86485" marT="43241" marB="432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6485" marR="86485" marT="43241" marB="432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6485" marR="86485" marT="43241" marB="432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6485" marR="86485" marT="43241" marB="432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6485" marR="86485" marT="43241" marB="432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202" name="Group 183"/>
          <p:cNvGrpSpPr>
            <a:grpSpLocks/>
          </p:cNvGrpSpPr>
          <p:nvPr userDrawn="1"/>
        </p:nvGrpSpPr>
        <p:grpSpPr bwMode="auto">
          <a:xfrm>
            <a:off x="87313" y="6650038"/>
            <a:ext cx="1465262" cy="141287"/>
            <a:chOff x="62" y="4380"/>
            <a:chExt cx="1043" cy="94"/>
          </a:xfrm>
        </p:grpSpPr>
        <p:pic>
          <p:nvPicPr>
            <p:cNvPr id="6205" name="Picture 184"/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393"/>
            <a:stretch>
              <a:fillRect/>
            </a:stretch>
          </p:blipFill>
          <p:spPr bwMode="auto">
            <a:xfrm>
              <a:off x="62" y="4380"/>
              <a:ext cx="453" cy="9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206" name="Picture 185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1394"/>
            <a:stretch>
              <a:fillRect/>
            </a:stretch>
          </p:blipFill>
          <p:spPr bwMode="auto">
            <a:xfrm>
              <a:off x="515" y="4381"/>
              <a:ext cx="590" cy="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Rectangle 186"/>
          <p:cNvSpPr>
            <a:spLocks noChangeArrowheads="1"/>
          </p:cNvSpPr>
          <p:nvPr userDrawn="1"/>
        </p:nvSpPr>
        <p:spPr bwMode="auto">
          <a:xfrm>
            <a:off x="7326313" y="230188"/>
            <a:ext cx="1152525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7174" tIns="43588" rIns="87174" bIns="43588" anchor="ctr"/>
          <a:lstStyle/>
          <a:p>
            <a:pPr defTabSz="8731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kumimoji="1" lang="ko-KR" altLang="ko-KR" sz="80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6020" name="Rectangle 68"/>
          <p:cNvSpPr>
            <a:spLocks noChangeArrowheads="1"/>
          </p:cNvSpPr>
          <p:nvPr userDrawn="1"/>
        </p:nvSpPr>
        <p:spPr bwMode="auto">
          <a:xfrm>
            <a:off x="1068388" y="588963"/>
            <a:ext cx="13112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3356" tIns="41680" rIns="83356" bIns="41680" anchor="ctr">
            <a:spAutoFit/>
          </a:bodyPr>
          <a:lstStyle/>
          <a:p>
            <a:pPr defTabSz="873125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 sz="70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055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73125" rtl="0" eaLnBrk="0" fontAlgn="base" latinLnBrk="1" hangingPunct="0">
        <a:spcBef>
          <a:spcPct val="0"/>
        </a:spcBef>
        <a:spcAft>
          <a:spcPct val="0"/>
        </a:spcAft>
        <a:defRPr kumimoji="1" sz="700">
          <a:solidFill>
            <a:srgbClr val="4D4D4D"/>
          </a:solidFill>
          <a:latin typeface="+mj-lt"/>
          <a:ea typeface="+mj-ea"/>
          <a:cs typeface="+mj-cs"/>
        </a:defRPr>
      </a:lvl1pPr>
      <a:lvl2pPr algn="l" defTabSz="873125" rtl="0" eaLnBrk="0" fontAlgn="base" latinLnBrk="1" hangingPunct="0">
        <a:spcBef>
          <a:spcPct val="0"/>
        </a:spcBef>
        <a:spcAft>
          <a:spcPct val="0"/>
        </a:spcAft>
        <a:defRPr kumimoji="1" sz="700">
          <a:solidFill>
            <a:srgbClr val="4D4D4D"/>
          </a:solidFill>
          <a:latin typeface="굴림" pitchFamily="50" charset="-127"/>
          <a:ea typeface="굴림" pitchFamily="50" charset="-127"/>
        </a:defRPr>
      </a:lvl2pPr>
      <a:lvl3pPr algn="l" defTabSz="873125" rtl="0" eaLnBrk="0" fontAlgn="base" latinLnBrk="1" hangingPunct="0">
        <a:spcBef>
          <a:spcPct val="0"/>
        </a:spcBef>
        <a:spcAft>
          <a:spcPct val="0"/>
        </a:spcAft>
        <a:defRPr kumimoji="1" sz="700">
          <a:solidFill>
            <a:srgbClr val="4D4D4D"/>
          </a:solidFill>
          <a:latin typeface="굴림" pitchFamily="50" charset="-127"/>
          <a:ea typeface="굴림" pitchFamily="50" charset="-127"/>
        </a:defRPr>
      </a:lvl3pPr>
      <a:lvl4pPr algn="l" defTabSz="873125" rtl="0" eaLnBrk="0" fontAlgn="base" latinLnBrk="1" hangingPunct="0">
        <a:spcBef>
          <a:spcPct val="0"/>
        </a:spcBef>
        <a:spcAft>
          <a:spcPct val="0"/>
        </a:spcAft>
        <a:defRPr kumimoji="1" sz="700">
          <a:solidFill>
            <a:srgbClr val="4D4D4D"/>
          </a:solidFill>
          <a:latin typeface="굴림" pitchFamily="50" charset="-127"/>
          <a:ea typeface="굴림" pitchFamily="50" charset="-127"/>
        </a:defRPr>
      </a:lvl4pPr>
      <a:lvl5pPr algn="l" defTabSz="873125" rtl="0" eaLnBrk="0" fontAlgn="base" latinLnBrk="1" hangingPunct="0">
        <a:spcBef>
          <a:spcPct val="0"/>
        </a:spcBef>
        <a:spcAft>
          <a:spcPct val="0"/>
        </a:spcAft>
        <a:defRPr kumimoji="1" sz="700">
          <a:solidFill>
            <a:srgbClr val="4D4D4D"/>
          </a:solidFill>
          <a:latin typeface="굴림" pitchFamily="50" charset="-127"/>
          <a:ea typeface="굴림" pitchFamily="50" charset="-127"/>
        </a:defRPr>
      </a:lvl5pPr>
      <a:lvl6pPr marL="457200" algn="l" defTabSz="873125" rtl="0" fontAlgn="base" latinLnBrk="1">
        <a:spcBef>
          <a:spcPct val="0"/>
        </a:spcBef>
        <a:spcAft>
          <a:spcPct val="0"/>
        </a:spcAft>
        <a:defRPr kumimoji="1" sz="700">
          <a:solidFill>
            <a:srgbClr val="4D4D4D"/>
          </a:solidFill>
          <a:latin typeface="굴림" pitchFamily="50" charset="-127"/>
          <a:ea typeface="굴림" pitchFamily="50" charset="-127"/>
        </a:defRPr>
      </a:lvl6pPr>
      <a:lvl7pPr marL="914400" algn="l" defTabSz="873125" rtl="0" fontAlgn="base" latinLnBrk="1">
        <a:spcBef>
          <a:spcPct val="0"/>
        </a:spcBef>
        <a:spcAft>
          <a:spcPct val="0"/>
        </a:spcAft>
        <a:defRPr kumimoji="1" sz="700">
          <a:solidFill>
            <a:srgbClr val="4D4D4D"/>
          </a:solidFill>
          <a:latin typeface="굴림" pitchFamily="50" charset="-127"/>
          <a:ea typeface="굴림" pitchFamily="50" charset="-127"/>
        </a:defRPr>
      </a:lvl7pPr>
      <a:lvl8pPr marL="1371600" algn="l" defTabSz="873125" rtl="0" fontAlgn="base" latinLnBrk="1">
        <a:spcBef>
          <a:spcPct val="0"/>
        </a:spcBef>
        <a:spcAft>
          <a:spcPct val="0"/>
        </a:spcAft>
        <a:defRPr kumimoji="1" sz="700">
          <a:solidFill>
            <a:srgbClr val="4D4D4D"/>
          </a:solidFill>
          <a:latin typeface="굴림" pitchFamily="50" charset="-127"/>
          <a:ea typeface="굴림" pitchFamily="50" charset="-127"/>
        </a:defRPr>
      </a:lvl8pPr>
      <a:lvl9pPr marL="1828800" algn="l" defTabSz="873125" rtl="0" fontAlgn="base" latinLnBrk="1">
        <a:spcBef>
          <a:spcPct val="0"/>
        </a:spcBef>
        <a:spcAft>
          <a:spcPct val="0"/>
        </a:spcAft>
        <a:defRPr kumimoji="1" sz="700">
          <a:solidFill>
            <a:srgbClr val="4D4D4D"/>
          </a:solidFill>
          <a:latin typeface="굴림" pitchFamily="50" charset="-127"/>
          <a:ea typeface="굴림" pitchFamily="50" charset="-127"/>
        </a:defRPr>
      </a:lvl9pPr>
    </p:titleStyle>
    <p:bodyStyle>
      <a:lvl1pPr marL="325438" indent="-325438" algn="l" defTabSz="873125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  <a:cs typeface="+mn-cs"/>
        </a:defRPr>
      </a:lvl1pPr>
      <a:lvl2pPr marL="709613" indent="-273050" algn="l" defTabSz="873125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400">
          <a:solidFill>
            <a:schemeClr val="tx1"/>
          </a:solidFill>
          <a:latin typeface="+mn-lt"/>
          <a:ea typeface="+mn-ea"/>
        </a:defRPr>
      </a:lvl2pPr>
      <a:lvl3pPr marL="1090613" indent="-217488" algn="l" defTabSz="873125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3pPr>
      <a:lvl4pPr marL="1527175" indent="-217488" algn="l" defTabSz="873125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400">
          <a:solidFill>
            <a:schemeClr val="tx1"/>
          </a:solidFill>
          <a:latin typeface="+mn-lt"/>
          <a:ea typeface="+mn-ea"/>
        </a:defRPr>
      </a:lvl4pPr>
      <a:lvl5pPr marL="1963738" indent="-219075" algn="l" defTabSz="873125" rtl="0" eaLnBrk="0" fontAlgn="base" latinLnBrk="1" hangingPunct="0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5pPr>
      <a:lvl6pPr marL="2420938" indent="-219075" algn="l" defTabSz="873125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6pPr>
      <a:lvl7pPr marL="2878138" indent="-219075" algn="l" defTabSz="873125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7pPr>
      <a:lvl8pPr marL="3335338" indent="-219075" algn="l" defTabSz="873125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8pPr>
      <a:lvl9pPr marL="3792538" indent="-219075" algn="l" defTabSz="873125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932" name="Line 132"/>
          <p:cNvSpPr>
            <a:spLocks noChangeShapeType="1"/>
          </p:cNvSpPr>
          <p:nvPr/>
        </p:nvSpPr>
        <p:spPr bwMode="auto">
          <a:xfrm flipV="1">
            <a:off x="0" y="6599238"/>
            <a:ext cx="91440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kumimoji="1" lang="ko-KR" altLang="en-US" sz="900">
              <a:solidFill>
                <a:srgbClr val="000000"/>
              </a:solidFill>
              <a:latin typeface="Arial" charset="0"/>
              <a:ea typeface="바탕체" pitchFamily="17" charset="-127"/>
            </a:endParaRPr>
          </a:p>
        </p:txBody>
      </p:sp>
      <p:pic>
        <p:nvPicPr>
          <p:cNvPr id="7171" name="Picture 133" descr="BASIC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963" y="6619875"/>
            <a:ext cx="1325562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8934" name="Text Box 134"/>
          <p:cNvSpPr txBox="1">
            <a:spLocks noChangeArrowheads="1"/>
          </p:cNvSpPr>
          <p:nvPr/>
        </p:nvSpPr>
        <p:spPr bwMode="auto">
          <a:xfrm>
            <a:off x="4368800" y="6607175"/>
            <a:ext cx="330200" cy="207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7153" tIns="43577" rIns="87153" bIns="43577">
            <a:spAutoFit/>
          </a:bodyPr>
          <a:lstStyle/>
          <a:p>
            <a:pPr algn="ctr" defTabSz="8731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fld id="{5FBA56FD-4B0F-4E73-8717-935338BA250F}" type="slidenum">
              <a:rPr kumimoji="1" lang="en-US" altLang="ko-KR" sz="900" b="1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pPr algn="ctr" defTabSz="873125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sz="900" b="1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128005" name="Group 5"/>
          <p:cNvGraphicFramePr>
            <a:graphicFrameLocks noGrp="1"/>
          </p:cNvGraphicFramePr>
          <p:nvPr/>
        </p:nvGraphicFramePr>
        <p:xfrm>
          <a:off x="142875" y="168275"/>
          <a:ext cx="8861425" cy="6346825"/>
        </p:xfrm>
        <a:graphic>
          <a:graphicData uri="http://schemas.openxmlformats.org/drawingml/2006/table">
            <a:tbl>
              <a:tblPr/>
              <a:tblGrid>
                <a:gridCol w="925513"/>
                <a:gridCol w="3630612"/>
                <a:gridCol w="665163"/>
                <a:gridCol w="1247775"/>
                <a:gridCol w="636587"/>
                <a:gridCol w="700088"/>
                <a:gridCol w="447675"/>
                <a:gridCol w="608012"/>
              </a:tblGrid>
              <a:tr h="209550">
                <a:tc>
                  <a:txBody>
                    <a:bodyPr/>
                    <a:lstStyle/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화면</a:t>
                      </a:r>
                      <a:r>
                        <a:rPr kumimoji="1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ID</a:t>
                      </a:r>
                    </a:p>
                  </a:txBody>
                  <a:tcPr marL="86463" marR="86463" marT="43230" marB="432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6463" marR="86463" marT="43230" marB="432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시스템구분</a:t>
                      </a:r>
                    </a:p>
                  </a:txBody>
                  <a:tcPr marL="86463" marR="86463" marT="43230" marB="432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서비스네트워크 홈페이지</a:t>
                      </a:r>
                    </a:p>
                  </a:txBody>
                  <a:tcPr marL="86463" marR="86463" marT="43230" marB="432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Ver</a:t>
                      </a:r>
                    </a:p>
                  </a:txBody>
                  <a:tcPr marL="86463" marR="86463" marT="43230" marB="432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6463" marR="86463" marT="43230" marB="432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6375">
                <a:tc>
                  <a:txBody>
                    <a:bodyPr/>
                    <a:lstStyle/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관련 유즈케이스</a:t>
                      </a:r>
                      <a:endParaRPr kumimoji="1" lang="ko-KR" alt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6463" marR="86463" marT="43230" marB="432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6463" marR="86463" marT="43230" marB="432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작성일</a:t>
                      </a:r>
                    </a:p>
                  </a:txBody>
                  <a:tcPr marL="86463" marR="86463" marT="43230" marB="432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fld id="{9EF4C403-02B7-4C95-9B0E-EE64FC0C02C4}" type="datetime1">
                        <a:rPr kumimoji="1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pPr marL="0" marR="0" lvl="0" indent="0" algn="l" defTabSz="866775" rtl="0" eaLnBrk="1" fontAlgn="base" latinLnBrk="1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t>2019-08-23</a:t>
                      </a:fld>
                      <a:endParaRPr kumimoji="1" lang="ko-KR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6463" marR="86463" marT="43230" marB="432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Dir/</a:t>
                      </a:r>
                      <a:r>
                        <a:rPr kumimoji="1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화면이름</a:t>
                      </a:r>
                    </a:p>
                  </a:txBody>
                  <a:tcPr marL="86463" marR="86463" marT="43230" marB="432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6463" marR="86463" marT="43230" marB="432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작성자</a:t>
                      </a:r>
                    </a:p>
                  </a:txBody>
                  <a:tcPr marL="86463" marR="86463" marT="43230" marB="432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안용호</a:t>
                      </a:r>
                    </a:p>
                  </a:txBody>
                  <a:tcPr marL="86463" marR="86463" marT="43230" marB="432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승인자</a:t>
                      </a:r>
                    </a:p>
                  </a:txBody>
                  <a:tcPr marL="86463" marR="86463" marT="43230" marB="432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6463" marR="86463" marT="43230" marB="432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234950">
                <a:tc gridSpan="8">
                  <a:txBody>
                    <a:bodyPr/>
                    <a:lstStyle/>
                    <a:p>
                      <a:pPr marL="0" marR="0" lvl="0" indent="0" algn="ctr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처리 로직</a:t>
                      </a:r>
                    </a:p>
                  </a:txBody>
                  <a:tcPr marL="86463" marR="86463" marT="43230" marB="432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491162">
                <a:tc gridSpan="8">
                  <a:txBody>
                    <a:bodyPr/>
                    <a:lstStyle/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6463" marR="86463" marT="43230" marB="432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207" name="Group 183"/>
          <p:cNvGrpSpPr>
            <a:grpSpLocks/>
          </p:cNvGrpSpPr>
          <p:nvPr/>
        </p:nvGrpSpPr>
        <p:grpSpPr bwMode="auto">
          <a:xfrm>
            <a:off x="87313" y="6650038"/>
            <a:ext cx="1465262" cy="141287"/>
            <a:chOff x="62" y="4380"/>
            <a:chExt cx="1043" cy="94"/>
          </a:xfrm>
        </p:grpSpPr>
        <p:pic>
          <p:nvPicPr>
            <p:cNvPr id="7211" name="Picture 184"/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393"/>
            <a:stretch>
              <a:fillRect/>
            </a:stretch>
          </p:blipFill>
          <p:spPr bwMode="auto">
            <a:xfrm>
              <a:off x="62" y="4380"/>
              <a:ext cx="453" cy="9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12" name="Picture 185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1394"/>
            <a:stretch>
              <a:fillRect/>
            </a:stretch>
          </p:blipFill>
          <p:spPr bwMode="auto">
            <a:xfrm>
              <a:off x="515" y="4381"/>
              <a:ext cx="590" cy="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88986" name="Rectangle 186"/>
          <p:cNvSpPr>
            <a:spLocks noChangeArrowheads="1"/>
          </p:cNvSpPr>
          <p:nvPr/>
        </p:nvSpPr>
        <p:spPr bwMode="auto">
          <a:xfrm>
            <a:off x="7326313" y="230188"/>
            <a:ext cx="1152525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7151" tIns="43577" rIns="87151" bIns="43577" anchor="ctr"/>
          <a:lstStyle/>
          <a:p>
            <a:pPr defTabSz="8731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kumimoji="1" lang="ko-KR" altLang="ko-KR" sz="80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8043" name="Text Box 43"/>
          <p:cNvSpPr txBox="1">
            <a:spLocks noChangeArrowheads="1"/>
          </p:cNvSpPr>
          <p:nvPr/>
        </p:nvSpPr>
        <p:spPr bwMode="auto">
          <a:xfrm>
            <a:off x="982663" y="609600"/>
            <a:ext cx="165100" cy="1920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3335" tIns="41670" rIns="83335" bIns="41670">
            <a:spAutoFit/>
          </a:bodyPr>
          <a:lstStyle/>
          <a:p>
            <a:pPr defTabSz="8731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kumimoji="1" lang="ko-KR" altLang="ko-KR" sz="80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8044" name="Rectangle 44"/>
          <p:cNvSpPr>
            <a:spLocks noChangeArrowheads="1"/>
          </p:cNvSpPr>
          <p:nvPr/>
        </p:nvSpPr>
        <p:spPr bwMode="auto">
          <a:xfrm>
            <a:off x="1068388" y="588963"/>
            <a:ext cx="13112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3335" tIns="41670" rIns="83335" bIns="41670" anchor="ctr">
            <a:spAutoFit/>
          </a:bodyPr>
          <a:lstStyle/>
          <a:p>
            <a:pPr defTabSz="873125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 sz="70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742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73125" rtl="0" eaLnBrk="0" fontAlgn="base" latinLnBrk="1" hangingPunct="0">
        <a:spcBef>
          <a:spcPct val="0"/>
        </a:spcBef>
        <a:spcAft>
          <a:spcPct val="0"/>
        </a:spcAft>
        <a:defRPr kumimoji="1" sz="700">
          <a:solidFill>
            <a:srgbClr val="4D4D4D"/>
          </a:solidFill>
          <a:latin typeface="+mj-lt"/>
          <a:ea typeface="+mj-ea"/>
          <a:cs typeface="+mj-cs"/>
        </a:defRPr>
      </a:lvl1pPr>
      <a:lvl2pPr algn="l" defTabSz="873125" rtl="0" eaLnBrk="0" fontAlgn="base" latinLnBrk="1" hangingPunct="0">
        <a:spcBef>
          <a:spcPct val="0"/>
        </a:spcBef>
        <a:spcAft>
          <a:spcPct val="0"/>
        </a:spcAft>
        <a:defRPr kumimoji="1" sz="700">
          <a:solidFill>
            <a:srgbClr val="4D4D4D"/>
          </a:solidFill>
          <a:latin typeface="굴림" pitchFamily="50" charset="-127"/>
          <a:ea typeface="굴림" pitchFamily="50" charset="-127"/>
        </a:defRPr>
      </a:lvl2pPr>
      <a:lvl3pPr algn="l" defTabSz="873125" rtl="0" eaLnBrk="0" fontAlgn="base" latinLnBrk="1" hangingPunct="0">
        <a:spcBef>
          <a:spcPct val="0"/>
        </a:spcBef>
        <a:spcAft>
          <a:spcPct val="0"/>
        </a:spcAft>
        <a:defRPr kumimoji="1" sz="700">
          <a:solidFill>
            <a:srgbClr val="4D4D4D"/>
          </a:solidFill>
          <a:latin typeface="굴림" pitchFamily="50" charset="-127"/>
          <a:ea typeface="굴림" pitchFamily="50" charset="-127"/>
        </a:defRPr>
      </a:lvl3pPr>
      <a:lvl4pPr algn="l" defTabSz="873125" rtl="0" eaLnBrk="0" fontAlgn="base" latinLnBrk="1" hangingPunct="0">
        <a:spcBef>
          <a:spcPct val="0"/>
        </a:spcBef>
        <a:spcAft>
          <a:spcPct val="0"/>
        </a:spcAft>
        <a:defRPr kumimoji="1" sz="700">
          <a:solidFill>
            <a:srgbClr val="4D4D4D"/>
          </a:solidFill>
          <a:latin typeface="굴림" pitchFamily="50" charset="-127"/>
          <a:ea typeface="굴림" pitchFamily="50" charset="-127"/>
        </a:defRPr>
      </a:lvl4pPr>
      <a:lvl5pPr algn="l" defTabSz="873125" rtl="0" eaLnBrk="0" fontAlgn="base" latinLnBrk="1" hangingPunct="0">
        <a:spcBef>
          <a:spcPct val="0"/>
        </a:spcBef>
        <a:spcAft>
          <a:spcPct val="0"/>
        </a:spcAft>
        <a:defRPr kumimoji="1" sz="700">
          <a:solidFill>
            <a:srgbClr val="4D4D4D"/>
          </a:solidFill>
          <a:latin typeface="굴림" pitchFamily="50" charset="-127"/>
          <a:ea typeface="굴림" pitchFamily="50" charset="-127"/>
        </a:defRPr>
      </a:lvl5pPr>
      <a:lvl6pPr marL="457200" algn="l" defTabSz="873125" rtl="0" fontAlgn="base" latinLnBrk="1">
        <a:spcBef>
          <a:spcPct val="0"/>
        </a:spcBef>
        <a:spcAft>
          <a:spcPct val="0"/>
        </a:spcAft>
        <a:defRPr kumimoji="1" sz="700">
          <a:solidFill>
            <a:srgbClr val="4D4D4D"/>
          </a:solidFill>
          <a:latin typeface="굴림" pitchFamily="50" charset="-127"/>
          <a:ea typeface="굴림" pitchFamily="50" charset="-127"/>
        </a:defRPr>
      </a:lvl6pPr>
      <a:lvl7pPr marL="914400" algn="l" defTabSz="873125" rtl="0" fontAlgn="base" latinLnBrk="1">
        <a:spcBef>
          <a:spcPct val="0"/>
        </a:spcBef>
        <a:spcAft>
          <a:spcPct val="0"/>
        </a:spcAft>
        <a:defRPr kumimoji="1" sz="700">
          <a:solidFill>
            <a:srgbClr val="4D4D4D"/>
          </a:solidFill>
          <a:latin typeface="굴림" pitchFamily="50" charset="-127"/>
          <a:ea typeface="굴림" pitchFamily="50" charset="-127"/>
        </a:defRPr>
      </a:lvl7pPr>
      <a:lvl8pPr marL="1371600" algn="l" defTabSz="873125" rtl="0" fontAlgn="base" latinLnBrk="1">
        <a:spcBef>
          <a:spcPct val="0"/>
        </a:spcBef>
        <a:spcAft>
          <a:spcPct val="0"/>
        </a:spcAft>
        <a:defRPr kumimoji="1" sz="700">
          <a:solidFill>
            <a:srgbClr val="4D4D4D"/>
          </a:solidFill>
          <a:latin typeface="굴림" pitchFamily="50" charset="-127"/>
          <a:ea typeface="굴림" pitchFamily="50" charset="-127"/>
        </a:defRPr>
      </a:lvl8pPr>
      <a:lvl9pPr marL="1828800" algn="l" defTabSz="873125" rtl="0" fontAlgn="base" latinLnBrk="1">
        <a:spcBef>
          <a:spcPct val="0"/>
        </a:spcBef>
        <a:spcAft>
          <a:spcPct val="0"/>
        </a:spcAft>
        <a:defRPr kumimoji="1" sz="700">
          <a:solidFill>
            <a:srgbClr val="4D4D4D"/>
          </a:solidFill>
          <a:latin typeface="굴림" pitchFamily="50" charset="-127"/>
          <a:ea typeface="굴림" pitchFamily="50" charset="-127"/>
        </a:defRPr>
      </a:lvl9pPr>
    </p:titleStyle>
    <p:bodyStyle>
      <a:lvl1pPr marL="325438" indent="-325438" algn="l" defTabSz="873125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  <a:cs typeface="+mn-cs"/>
        </a:defRPr>
      </a:lvl1pPr>
      <a:lvl2pPr marL="709613" indent="-273050" algn="l" defTabSz="873125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400">
          <a:solidFill>
            <a:schemeClr val="tx1"/>
          </a:solidFill>
          <a:latin typeface="+mn-lt"/>
          <a:ea typeface="+mn-ea"/>
        </a:defRPr>
      </a:lvl2pPr>
      <a:lvl3pPr marL="1090613" indent="-217488" algn="l" defTabSz="873125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3pPr>
      <a:lvl4pPr marL="1527175" indent="-217488" algn="l" defTabSz="873125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400">
          <a:solidFill>
            <a:schemeClr val="tx1"/>
          </a:solidFill>
          <a:latin typeface="+mn-lt"/>
          <a:ea typeface="+mn-ea"/>
        </a:defRPr>
      </a:lvl4pPr>
      <a:lvl5pPr marL="1963738" indent="-219075" algn="l" defTabSz="873125" rtl="0" eaLnBrk="0" fontAlgn="base" latinLnBrk="1" hangingPunct="0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5pPr>
      <a:lvl6pPr marL="2420938" indent="-219075" algn="l" defTabSz="873125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6pPr>
      <a:lvl7pPr marL="2878138" indent="-219075" algn="l" defTabSz="873125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7pPr>
      <a:lvl8pPr marL="3335338" indent="-219075" algn="l" defTabSz="873125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8pPr>
      <a:lvl9pPr marL="3792538" indent="-219075" algn="l" defTabSz="873125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932" name="Line 132"/>
          <p:cNvSpPr>
            <a:spLocks noChangeShapeType="1"/>
          </p:cNvSpPr>
          <p:nvPr/>
        </p:nvSpPr>
        <p:spPr bwMode="auto">
          <a:xfrm flipV="1">
            <a:off x="0" y="6599238"/>
            <a:ext cx="91440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kumimoji="1" lang="ko-KR" altLang="en-US" sz="900">
              <a:solidFill>
                <a:srgbClr val="000000"/>
              </a:solidFill>
              <a:latin typeface="Arial" charset="0"/>
              <a:ea typeface="바탕체" pitchFamily="17" charset="-127"/>
            </a:endParaRPr>
          </a:p>
        </p:txBody>
      </p:sp>
      <p:pic>
        <p:nvPicPr>
          <p:cNvPr id="360451" name="Picture 133" descr="BASIC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963" y="6619875"/>
            <a:ext cx="1325562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8934" name="Text Box 134"/>
          <p:cNvSpPr txBox="1">
            <a:spLocks noChangeArrowheads="1"/>
          </p:cNvSpPr>
          <p:nvPr/>
        </p:nvSpPr>
        <p:spPr bwMode="auto">
          <a:xfrm>
            <a:off x="4368800" y="6607175"/>
            <a:ext cx="33020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248" tIns="43624" rIns="87248" bIns="43624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fld id="{4B772949-1077-4AE7-87FA-8948A53BBA50}" type="slidenum">
              <a:rPr lang="en-US" altLang="ko-KR" sz="900" b="1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pPr algn="ctr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t>‹#›</a:t>
            </a:fld>
            <a:endParaRPr lang="en-US" altLang="ko-KR" sz="900" b="1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360453" name="Group 5"/>
          <p:cNvGraphicFramePr>
            <a:graphicFrameLocks noGrp="1"/>
          </p:cNvGraphicFramePr>
          <p:nvPr userDrawn="1"/>
        </p:nvGraphicFramePr>
        <p:xfrm>
          <a:off x="142875" y="168275"/>
          <a:ext cx="8861425" cy="6381309"/>
        </p:xfrm>
        <a:graphic>
          <a:graphicData uri="http://schemas.openxmlformats.org/drawingml/2006/table">
            <a:tbl>
              <a:tblPr/>
              <a:tblGrid>
                <a:gridCol w="925513"/>
                <a:gridCol w="1719262"/>
                <a:gridCol w="463550"/>
                <a:gridCol w="1447800"/>
                <a:gridCol w="765175"/>
                <a:gridCol w="1147763"/>
                <a:gridCol w="636587"/>
                <a:gridCol w="700088"/>
                <a:gridCol w="447675"/>
                <a:gridCol w="608012"/>
              </a:tblGrid>
              <a:tr h="209550">
                <a:tc>
                  <a:txBody>
                    <a:bodyPr/>
                    <a:lstStyle>
                      <a:lvl1pPr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677863" indent="-2603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042988" indent="-207963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60500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878013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352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7924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496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068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화면</a:t>
                      </a:r>
                      <a:r>
                        <a:rPr kumimoji="1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ID</a:t>
                      </a:r>
                    </a:p>
                  </a:txBody>
                  <a:tcPr marL="86557" marR="86557" marT="43277" marB="432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677863" indent="-2603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042988" indent="-207963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60500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878013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352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7924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496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068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6557" marR="86557" marT="43277" marB="432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677863" indent="-2603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042988" indent="-207963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60500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878013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352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7924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496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068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파일명</a:t>
                      </a:r>
                    </a:p>
                  </a:txBody>
                  <a:tcPr marL="86557" marR="86557" marT="43277" marB="432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677863" indent="-2603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042988" indent="-207963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60500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878013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352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7924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496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068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6557" marR="86557" marT="43277" marB="432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677863" indent="-2603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042988" indent="-207963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60500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878013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352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7924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496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068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시스템구분</a:t>
                      </a:r>
                    </a:p>
                  </a:txBody>
                  <a:tcPr marL="86557" marR="86557" marT="43277" marB="432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677863" indent="-2603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042988" indent="-207963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60500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878013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352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7924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496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068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Front</a:t>
                      </a:r>
                    </a:p>
                  </a:txBody>
                  <a:tcPr marL="86557" marR="86557" marT="43277" marB="432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677863" indent="-2603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042988" indent="-207963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60500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878013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352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7924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496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068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Ver</a:t>
                      </a:r>
                    </a:p>
                  </a:txBody>
                  <a:tcPr marL="86557" marR="86557" marT="43277" marB="432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>
                      <a:lvl1pPr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677863" indent="-2603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042988" indent="-207963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60500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878013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352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7924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496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068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6557" marR="86557" marT="43277" marB="432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088">
                <a:tc>
                  <a:txBody>
                    <a:bodyPr/>
                    <a:lstStyle>
                      <a:lvl1pPr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677863" indent="-2603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042988" indent="-207963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60500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878013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352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7924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496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068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요구사항</a:t>
                      </a:r>
                      <a:r>
                        <a:rPr kumimoji="1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ID</a:t>
                      </a:r>
                    </a:p>
                  </a:txBody>
                  <a:tcPr marL="86557" marR="86557" marT="43277" marB="432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5">
                  <a:txBody>
                    <a:bodyPr/>
                    <a:lstStyle>
                      <a:lvl1pPr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677863" indent="-2603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042988" indent="-207963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60500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878013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352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7924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496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068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6557" marR="86557" marT="43277" marB="432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677863" indent="-2603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042988" indent="-207963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60500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878013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352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7924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496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068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작성일</a:t>
                      </a:r>
                    </a:p>
                  </a:txBody>
                  <a:tcPr marL="86557" marR="86557" marT="43277" marB="432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>
                      <a:lvl1pPr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677863" indent="-2603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042988" indent="-207963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60500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878013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352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7924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496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068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fld id="{8C94E3C8-8503-4B09-8926-668EFB981C87}" type="datetime1">
                        <a:rPr kumimoji="1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pPr marL="0" marR="0" lvl="0" indent="0" algn="l" defTabSz="866775" rtl="0" eaLnBrk="1" fontAlgn="base" latinLnBrk="1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t>2019-08-23</a:t>
                      </a:fld>
                      <a:endParaRPr kumimoji="1" lang="ko-KR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6557" marR="86557" marT="43277" marB="432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>
                      <a:lvl1pPr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677863" indent="-2603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042988" indent="-207963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60500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878013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352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7924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496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068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Dir/</a:t>
                      </a:r>
                      <a:r>
                        <a:rPr kumimoji="1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화면이름</a:t>
                      </a:r>
                    </a:p>
                  </a:txBody>
                  <a:tcPr marL="86557" marR="86557" marT="43277" marB="432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5">
                  <a:txBody>
                    <a:bodyPr/>
                    <a:lstStyle>
                      <a:lvl1pPr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677863" indent="-2603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042988" indent="-207963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60500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878013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352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7924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496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068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6557" marR="86557" marT="43277" marB="432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677863" indent="-2603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042988" indent="-207963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60500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878013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352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7924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496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068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작성자</a:t>
                      </a:r>
                    </a:p>
                  </a:txBody>
                  <a:tcPr marL="86557" marR="86557" marT="43277" marB="432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677863" indent="-2603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042988" indent="-207963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60500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878013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352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7924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496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068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신주영</a:t>
                      </a:r>
                    </a:p>
                  </a:txBody>
                  <a:tcPr marL="86557" marR="86557" marT="43277" marB="432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677863" indent="-2603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042988" indent="-207963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60500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878013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352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7924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496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068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승인자</a:t>
                      </a:r>
                    </a:p>
                  </a:txBody>
                  <a:tcPr marL="86557" marR="86557" marT="43277" marB="432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677863" indent="-2603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042988" indent="-207963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60500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878013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352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7924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496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068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6557" marR="86557" marT="43277" marB="432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5768975">
                <a:tc gridSpan="7">
                  <a:txBody>
                    <a:bodyPr/>
                    <a:lstStyle>
                      <a:lvl1pPr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677863" indent="-2603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042988" indent="-207963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60500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878013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352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7924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496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068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6557" marR="86557" marT="43277" marB="432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>
                      <a:lvl1pPr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677863" indent="-2603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042988" indent="-207963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60500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878013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352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7924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496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068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6557" marR="86557" marT="43277" marB="432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8972" name="AutoShape 172"/>
          <p:cNvSpPr>
            <a:spLocks noChangeArrowheads="1"/>
          </p:cNvSpPr>
          <p:nvPr/>
        </p:nvSpPr>
        <p:spPr bwMode="auto">
          <a:xfrm>
            <a:off x="7375525" y="892175"/>
            <a:ext cx="1517650" cy="215900"/>
          </a:xfrm>
          <a:prstGeom prst="roundRect">
            <a:avLst>
              <a:gd name="adj" fmla="val 16667"/>
            </a:avLst>
          </a:prstGeom>
          <a:solidFill>
            <a:srgbClr val="E9C5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7248" tIns="43624" rIns="87248" bIns="43624" anchor="ctr"/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900" b="1">
                <a:solidFill>
                  <a:srgbClr val="808080"/>
                </a:solidFill>
                <a:latin typeface="돋움" pitchFamily="50" charset="-127"/>
                <a:ea typeface="돋움" pitchFamily="50" charset="-127"/>
              </a:rPr>
              <a:t>Descriptions</a:t>
            </a:r>
          </a:p>
        </p:txBody>
      </p:sp>
      <p:grpSp>
        <p:nvGrpSpPr>
          <p:cNvPr id="360491" name="Group 183"/>
          <p:cNvGrpSpPr>
            <a:grpSpLocks/>
          </p:cNvGrpSpPr>
          <p:nvPr/>
        </p:nvGrpSpPr>
        <p:grpSpPr bwMode="auto">
          <a:xfrm>
            <a:off x="87313" y="6650038"/>
            <a:ext cx="1465262" cy="141287"/>
            <a:chOff x="62" y="4380"/>
            <a:chExt cx="1043" cy="94"/>
          </a:xfrm>
        </p:grpSpPr>
        <p:pic>
          <p:nvPicPr>
            <p:cNvPr id="360492" name="Picture 184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393"/>
            <a:stretch>
              <a:fillRect/>
            </a:stretch>
          </p:blipFill>
          <p:spPr bwMode="auto">
            <a:xfrm>
              <a:off x="62" y="4380"/>
              <a:ext cx="453" cy="9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0493" name="Picture 185"/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1394"/>
            <a:stretch>
              <a:fillRect/>
            </a:stretch>
          </p:blipFill>
          <p:spPr bwMode="auto">
            <a:xfrm>
              <a:off x="515" y="4381"/>
              <a:ext cx="590" cy="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88986" name="Rectangle 186"/>
          <p:cNvSpPr>
            <a:spLocks noChangeArrowheads="1"/>
          </p:cNvSpPr>
          <p:nvPr/>
        </p:nvSpPr>
        <p:spPr bwMode="auto">
          <a:xfrm>
            <a:off x="7326313" y="230188"/>
            <a:ext cx="1152525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247" tIns="43624" rIns="87247" bIns="43624" anchor="ctr"/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ko-KR" altLang="ko-KR" sz="80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60495" name="Text Box 47"/>
          <p:cNvSpPr txBox="1">
            <a:spLocks noChangeArrowheads="1"/>
          </p:cNvSpPr>
          <p:nvPr/>
        </p:nvSpPr>
        <p:spPr bwMode="auto">
          <a:xfrm>
            <a:off x="982663" y="609600"/>
            <a:ext cx="1682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3426" tIns="41714" rIns="83426" bIns="41714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1751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35025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509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684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1256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828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0400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972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ko-KR" altLang="ko-KR" sz="80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60496" name="Rectangle 48"/>
          <p:cNvSpPr>
            <a:spLocks noChangeArrowheads="1"/>
          </p:cNvSpPr>
          <p:nvPr/>
        </p:nvSpPr>
        <p:spPr bwMode="auto">
          <a:xfrm>
            <a:off x="1068388" y="588963"/>
            <a:ext cx="1311275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26" tIns="41714" rIns="83426" bIns="41714" anchor="ctr">
            <a:spAutoFit/>
          </a:bodyPr>
          <a:lstStyle>
            <a:lvl1pPr defTabSz="873125">
              <a:defRPr kumimoji="1" sz="700">
                <a:solidFill>
                  <a:srgbClr val="4D4D4D"/>
                </a:solidFill>
                <a:latin typeface="굴림" pitchFamily="50" charset="-127"/>
                <a:ea typeface="굴림" pitchFamily="50" charset="-127"/>
              </a:defRPr>
            </a:lvl1pPr>
            <a:lvl2pPr defTabSz="873125">
              <a:defRPr kumimoji="1" sz="700">
                <a:solidFill>
                  <a:srgbClr val="4D4D4D"/>
                </a:solidFill>
                <a:latin typeface="굴림" pitchFamily="50" charset="-127"/>
                <a:ea typeface="굴림" pitchFamily="50" charset="-127"/>
              </a:defRPr>
            </a:lvl2pPr>
            <a:lvl3pPr defTabSz="873125">
              <a:defRPr kumimoji="1" sz="700">
                <a:solidFill>
                  <a:srgbClr val="4D4D4D"/>
                </a:solidFill>
                <a:latin typeface="굴림" pitchFamily="50" charset="-127"/>
                <a:ea typeface="굴림" pitchFamily="50" charset="-127"/>
              </a:defRPr>
            </a:lvl3pPr>
            <a:lvl4pPr defTabSz="873125">
              <a:defRPr kumimoji="1" sz="700">
                <a:solidFill>
                  <a:srgbClr val="4D4D4D"/>
                </a:solidFill>
                <a:latin typeface="굴림" pitchFamily="50" charset="-127"/>
                <a:ea typeface="굴림" pitchFamily="50" charset="-127"/>
              </a:defRPr>
            </a:lvl4pPr>
            <a:lvl5pPr defTabSz="873125">
              <a:defRPr kumimoji="1" sz="700">
                <a:solidFill>
                  <a:srgbClr val="4D4D4D"/>
                </a:solidFill>
                <a:latin typeface="굴림" pitchFamily="50" charset="-127"/>
                <a:ea typeface="굴림" pitchFamily="50" charset="-127"/>
              </a:defRPr>
            </a:lvl5pPr>
            <a:lvl6pPr marL="457200" defTabSz="873125" fontAlgn="base">
              <a:spcBef>
                <a:spcPct val="0"/>
              </a:spcBef>
              <a:spcAft>
                <a:spcPct val="0"/>
              </a:spcAft>
              <a:defRPr kumimoji="1" sz="700">
                <a:solidFill>
                  <a:srgbClr val="4D4D4D"/>
                </a:solidFill>
                <a:latin typeface="굴림" pitchFamily="50" charset="-127"/>
                <a:ea typeface="굴림" pitchFamily="50" charset="-127"/>
              </a:defRPr>
            </a:lvl6pPr>
            <a:lvl7pPr marL="914400" defTabSz="873125" fontAlgn="base">
              <a:spcBef>
                <a:spcPct val="0"/>
              </a:spcBef>
              <a:spcAft>
                <a:spcPct val="0"/>
              </a:spcAft>
              <a:defRPr kumimoji="1" sz="700">
                <a:solidFill>
                  <a:srgbClr val="4D4D4D"/>
                </a:solidFill>
                <a:latin typeface="굴림" pitchFamily="50" charset="-127"/>
                <a:ea typeface="굴림" pitchFamily="50" charset="-127"/>
              </a:defRPr>
            </a:lvl7pPr>
            <a:lvl8pPr marL="1371600" defTabSz="873125" fontAlgn="base">
              <a:spcBef>
                <a:spcPct val="0"/>
              </a:spcBef>
              <a:spcAft>
                <a:spcPct val="0"/>
              </a:spcAft>
              <a:defRPr kumimoji="1" sz="700">
                <a:solidFill>
                  <a:srgbClr val="4D4D4D"/>
                </a:solidFill>
                <a:latin typeface="굴림" pitchFamily="50" charset="-127"/>
                <a:ea typeface="굴림" pitchFamily="50" charset="-127"/>
              </a:defRPr>
            </a:lvl8pPr>
            <a:lvl9pPr marL="1828800" defTabSz="873125" fontAlgn="base">
              <a:spcBef>
                <a:spcPct val="0"/>
              </a:spcBef>
              <a:spcAft>
                <a:spcPct val="0"/>
              </a:spcAft>
              <a:defRPr kumimoji="1" sz="700">
                <a:solidFill>
                  <a:srgbClr val="4D4D4D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ko-KR" altLang="ko-KR"/>
          </a:p>
        </p:txBody>
      </p:sp>
      <p:sp>
        <p:nvSpPr>
          <p:cNvPr id="360497" name="Rectangle 49"/>
          <p:cNvSpPr>
            <a:spLocks noGrp="1" noChangeArrowheads="1"/>
          </p:cNvSpPr>
          <p:nvPr>
            <p:ph type="title"/>
          </p:nvPr>
        </p:nvSpPr>
        <p:spPr bwMode="auto">
          <a:xfrm>
            <a:off x="1019175" y="596900"/>
            <a:ext cx="2205038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3426" tIns="41714" rIns="83426" bIns="41714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32654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73125" rtl="0" fontAlgn="base" latinLnBrk="1">
        <a:spcBef>
          <a:spcPct val="0"/>
        </a:spcBef>
        <a:spcAft>
          <a:spcPct val="0"/>
        </a:spcAft>
        <a:defRPr kumimoji="1" sz="700">
          <a:solidFill>
            <a:srgbClr val="4D4D4D"/>
          </a:solidFill>
          <a:latin typeface="+mj-lt"/>
          <a:ea typeface="+mj-ea"/>
          <a:cs typeface="+mj-cs"/>
        </a:defRPr>
      </a:lvl1pPr>
      <a:lvl2pPr algn="l" defTabSz="873125" rtl="0" fontAlgn="base" latinLnBrk="1">
        <a:spcBef>
          <a:spcPct val="0"/>
        </a:spcBef>
        <a:spcAft>
          <a:spcPct val="0"/>
        </a:spcAft>
        <a:defRPr kumimoji="1" sz="700">
          <a:solidFill>
            <a:srgbClr val="4D4D4D"/>
          </a:solidFill>
          <a:latin typeface="굴림" pitchFamily="50" charset="-127"/>
          <a:ea typeface="굴림" pitchFamily="50" charset="-127"/>
        </a:defRPr>
      </a:lvl2pPr>
      <a:lvl3pPr algn="l" defTabSz="873125" rtl="0" fontAlgn="base" latinLnBrk="1">
        <a:spcBef>
          <a:spcPct val="0"/>
        </a:spcBef>
        <a:spcAft>
          <a:spcPct val="0"/>
        </a:spcAft>
        <a:defRPr kumimoji="1" sz="700">
          <a:solidFill>
            <a:srgbClr val="4D4D4D"/>
          </a:solidFill>
          <a:latin typeface="굴림" pitchFamily="50" charset="-127"/>
          <a:ea typeface="굴림" pitchFamily="50" charset="-127"/>
        </a:defRPr>
      </a:lvl3pPr>
      <a:lvl4pPr algn="l" defTabSz="873125" rtl="0" fontAlgn="base" latinLnBrk="1">
        <a:spcBef>
          <a:spcPct val="0"/>
        </a:spcBef>
        <a:spcAft>
          <a:spcPct val="0"/>
        </a:spcAft>
        <a:defRPr kumimoji="1" sz="700">
          <a:solidFill>
            <a:srgbClr val="4D4D4D"/>
          </a:solidFill>
          <a:latin typeface="굴림" pitchFamily="50" charset="-127"/>
          <a:ea typeface="굴림" pitchFamily="50" charset="-127"/>
        </a:defRPr>
      </a:lvl4pPr>
      <a:lvl5pPr algn="l" defTabSz="873125" rtl="0" fontAlgn="base" latinLnBrk="1">
        <a:spcBef>
          <a:spcPct val="0"/>
        </a:spcBef>
        <a:spcAft>
          <a:spcPct val="0"/>
        </a:spcAft>
        <a:defRPr kumimoji="1" sz="700">
          <a:solidFill>
            <a:srgbClr val="4D4D4D"/>
          </a:solidFill>
          <a:latin typeface="굴림" pitchFamily="50" charset="-127"/>
          <a:ea typeface="굴림" pitchFamily="50" charset="-127"/>
        </a:defRPr>
      </a:lvl5pPr>
      <a:lvl6pPr marL="457200" algn="l" defTabSz="873125" rtl="0" fontAlgn="base" latinLnBrk="1">
        <a:spcBef>
          <a:spcPct val="0"/>
        </a:spcBef>
        <a:spcAft>
          <a:spcPct val="0"/>
        </a:spcAft>
        <a:defRPr kumimoji="1" sz="700">
          <a:solidFill>
            <a:srgbClr val="4D4D4D"/>
          </a:solidFill>
          <a:latin typeface="굴림" pitchFamily="50" charset="-127"/>
          <a:ea typeface="굴림" pitchFamily="50" charset="-127"/>
        </a:defRPr>
      </a:lvl6pPr>
      <a:lvl7pPr marL="914400" algn="l" defTabSz="873125" rtl="0" fontAlgn="base" latinLnBrk="1">
        <a:spcBef>
          <a:spcPct val="0"/>
        </a:spcBef>
        <a:spcAft>
          <a:spcPct val="0"/>
        </a:spcAft>
        <a:defRPr kumimoji="1" sz="700">
          <a:solidFill>
            <a:srgbClr val="4D4D4D"/>
          </a:solidFill>
          <a:latin typeface="굴림" pitchFamily="50" charset="-127"/>
          <a:ea typeface="굴림" pitchFamily="50" charset="-127"/>
        </a:defRPr>
      </a:lvl7pPr>
      <a:lvl8pPr marL="1371600" algn="l" defTabSz="873125" rtl="0" fontAlgn="base" latinLnBrk="1">
        <a:spcBef>
          <a:spcPct val="0"/>
        </a:spcBef>
        <a:spcAft>
          <a:spcPct val="0"/>
        </a:spcAft>
        <a:defRPr kumimoji="1" sz="700">
          <a:solidFill>
            <a:srgbClr val="4D4D4D"/>
          </a:solidFill>
          <a:latin typeface="굴림" pitchFamily="50" charset="-127"/>
          <a:ea typeface="굴림" pitchFamily="50" charset="-127"/>
        </a:defRPr>
      </a:lvl8pPr>
      <a:lvl9pPr marL="1828800" algn="l" defTabSz="873125" rtl="0" fontAlgn="base" latinLnBrk="1">
        <a:spcBef>
          <a:spcPct val="0"/>
        </a:spcBef>
        <a:spcAft>
          <a:spcPct val="0"/>
        </a:spcAft>
        <a:defRPr kumimoji="1" sz="700">
          <a:solidFill>
            <a:srgbClr val="4D4D4D"/>
          </a:solidFill>
          <a:latin typeface="굴림" pitchFamily="50" charset="-127"/>
          <a:ea typeface="굴림" pitchFamily="50" charset="-127"/>
        </a:defRPr>
      </a:lvl9pPr>
    </p:titleStyle>
    <p:bodyStyle>
      <a:lvl1pPr marL="325438" indent="-325438" algn="l" defTabSz="873125" rtl="0" fontAlgn="base" latinLnBrk="1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  <a:cs typeface="+mn-cs"/>
        </a:defRPr>
      </a:lvl1pPr>
      <a:lvl2pPr marL="709613" indent="-273050" algn="l" defTabSz="873125" rtl="0" fontAlgn="base" latinLnBrk="1">
        <a:spcBef>
          <a:spcPct val="20000"/>
        </a:spcBef>
        <a:spcAft>
          <a:spcPct val="0"/>
        </a:spcAft>
        <a:buChar char="–"/>
        <a:defRPr kumimoji="1" sz="1400">
          <a:solidFill>
            <a:schemeClr val="tx1"/>
          </a:solidFill>
          <a:latin typeface="+mn-lt"/>
          <a:ea typeface="+mn-ea"/>
        </a:defRPr>
      </a:lvl2pPr>
      <a:lvl3pPr marL="1090613" indent="-217488" algn="l" defTabSz="873125" rtl="0" fontAlgn="base" latinLnBrk="1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3pPr>
      <a:lvl4pPr marL="1527175" indent="-217488" algn="l" defTabSz="873125" rtl="0" fontAlgn="base" latinLnBrk="1">
        <a:spcBef>
          <a:spcPct val="20000"/>
        </a:spcBef>
        <a:spcAft>
          <a:spcPct val="0"/>
        </a:spcAft>
        <a:buChar char="–"/>
        <a:defRPr kumimoji="1" sz="1400">
          <a:solidFill>
            <a:schemeClr val="tx1"/>
          </a:solidFill>
          <a:latin typeface="+mn-lt"/>
          <a:ea typeface="+mn-ea"/>
        </a:defRPr>
      </a:lvl4pPr>
      <a:lvl5pPr marL="1963738" indent="-219075" algn="l" defTabSz="873125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5pPr>
      <a:lvl6pPr marL="2420938" indent="-219075" algn="l" defTabSz="873125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6pPr>
      <a:lvl7pPr marL="2878138" indent="-219075" algn="l" defTabSz="873125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7pPr>
      <a:lvl8pPr marL="3335338" indent="-219075" algn="l" defTabSz="873125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8pPr>
      <a:lvl9pPr marL="3792538" indent="-219075" algn="l" defTabSz="873125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932" name="Line 132"/>
          <p:cNvSpPr>
            <a:spLocks noChangeShapeType="1"/>
          </p:cNvSpPr>
          <p:nvPr/>
        </p:nvSpPr>
        <p:spPr bwMode="auto">
          <a:xfrm flipV="1">
            <a:off x="0" y="6599238"/>
            <a:ext cx="91440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kumimoji="1" lang="ko-KR" altLang="en-US" sz="900">
              <a:solidFill>
                <a:srgbClr val="000000"/>
              </a:solidFill>
              <a:latin typeface="Arial" charset="0"/>
              <a:ea typeface="바탕체" pitchFamily="17" charset="-127"/>
            </a:endParaRPr>
          </a:p>
        </p:txBody>
      </p:sp>
      <p:pic>
        <p:nvPicPr>
          <p:cNvPr id="496643" name="Picture 133" descr="BASIC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963" y="6619875"/>
            <a:ext cx="1325562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8934" name="Text Box 134"/>
          <p:cNvSpPr txBox="1">
            <a:spLocks noChangeArrowheads="1"/>
          </p:cNvSpPr>
          <p:nvPr/>
        </p:nvSpPr>
        <p:spPr bwMode="auto">
          <a:xfrm>
            <a:off x="4368800" y="6607175"/>
            <a:ext cx="33020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047" tIns="43523" rIns="87047" bIns="43523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fld id="{D47EC2EC-4C78-4BE7-8380-DE8371E906D9}" type="slidenum">
              <a:rPr lang="en-US" altLang="ko-KR" sz="900" b="1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pPr algn="ctr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t>‹#›</a:t>
            </a:fld>
            <a:endParaRPr lang="en-US" altLang="ko-KR" sz="900" b="1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496645" name="Group 5"/>
          <p:cNvGraphicFramePr>
            <a:graphicFrameLocks noGrp="1"/>
          </p:cNvGraphicFramePr>
          <p:nvPr/>
        </p:nvGraphicFramePr>
        <p:xfrm>
          <a:off x="142875" y="168275"/>
          <a:ext cx="8861425" cy="6389688"/>
        </p:xfrm>
        <a:graphic>
          <a:graphicData uri="http://schemas.openxmlformats.org/drawingml/2006/table">
            <a:tbl>
              <a:tblPr/>
              <a:tblGrid>
                <a:gridCol w="925513"/>
                <a:gridCol w="3630612"/>
                <a:gridCol w="765175"/>
                <a:gridCol w="1147763"/>
                <a:gridCol w="636587"/>
                <a:gridCol w="700088"/>
                <a:gridCol w="447675"/>
                <a:gridCol w="608012"/>
              </a:tblGrid>
              <a:tr h="209550">
                <a:tc>
                  <a:txBody>
                    <a:bodyPr/>
                    <a:lstStyle>
                      <a:lvl1pPr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677863" indent="-2603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042988" indent="-207963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60500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878013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352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7924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496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068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화면</a:t>
                      </a:r>
                      <a:r>
                        <a:rPr kumimoji="1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ID</a:t>
                      </a:r>
                    </a:p>
                  </a:txBody>
                  <a:tcPr marL="86358" marR="86358" marT="43177" marB="431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677863" indent="-2603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042988" indent="-207963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60500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878013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352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7924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496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068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6358" marR="86358" marT="43177" marB="431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677863" indent="-2603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042988" indent="-207963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60500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878013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352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7924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496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068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시스템구분</a:t>
                      </a:r>
                    </a:p>
                  </a:txBody>
                  <a:tcPr marL="86358" marR="86358" marT="43177" marB="431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677863" indent="-2603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042988" indent="-207963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60500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878013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352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7924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496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068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정비거점 홈페이지</a:t>
                      </a:r>
                    </a:p>
                  </a:txBody>
                  <a:tcPr marL="86358" marR="86358" marT="43177" marB="431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677863" indent="-2603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042988" indent="-207963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60500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878013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352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7924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496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068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Ver</a:t>
                      </a:r>
                    </a:p>
                  </a:txBody>
                  <a:tcPr marL="86358" marR="86358" marT="43177" marB="431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>
                      <a:lvl1pPr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677863" indent="-2603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042988" indent="-207963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60500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878013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352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7924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496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068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6358" marR="86358" marT="43177" marB="431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6375">
                <a:tc>
                  <a:txBody>
                    <a:bodyPr/>
                    <a:lstStyle>
                      <a:lvl1pPr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677863" indent="-2603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042988" indent="-207963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60500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878013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352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7924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496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068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관련 유즈케이스</a:t>
                      </a:r>
                      <a:endParaRPr kumimoji="1" lang="ko-KR" alt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6358" marR="86358" marT="43177" marB="431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>
                      <a:lvl1pPr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677863" indent="-2603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042988" indent="-207963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60500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878013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352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7924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496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068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6358" marR="86358" marT="43177" marB="431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677863" indent="-2603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042988" indent="-207963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60500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878013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352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7924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496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068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작성일</a:t>
                      </a:r>
                    </a:p>
                  </a:txBody>
                  <a:tcPr marL="86358" marR="86358" marT="43177" marB="431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>
                      <a:lvl1pPr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677863" indent="-2603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042988" indent="-207963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60500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878013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352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7924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496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068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fld id="{991CE240-E859-4E95-9A49-0125F30E3181}" type="datetime1">
                        <a:rPr kumimoji="1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pPr marL="0" marR="0" lvl="0" indent="0" algn="l" defTabSz="866775" rtl="0" eaLnBrk="1" fontAlgn="base" latinLnBrk="1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t>2019-08-23</a:t>
                      </a:fld>
                      <a:endParaRPr kumimoji="1" lang="ko-KR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6358" marR="86358" marT="43177" marB="431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4788">
                <a:tc>
                  <a:txBody>
                    <a:bodyPr/>
                    <a:lstStyle>
                      <a:lvl1pPr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677863" indent="-2603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042988" indent="-207963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60500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878013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352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7924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496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068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Dir/</a:t>
                      </a:r>
                      <a:r>
                        <a:rPr kumimoji="1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화면이름</a:t>
                      </a:r>
                    </a:p>
                  </a:txBody>
                  <a:tcPr marL="86358" marR="86358" marT="43177" marB="431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>
                      <a:lvl1pPr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677863" indent="-2603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042988" indent="-207963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60500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878013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352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7924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496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068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6358" marR="86358" marT="43177" marB="431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677863" indent="-2603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042988" indent="-207963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60500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878013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352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7924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496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068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작성자</a:t>
                      </a:r>
                    </a:p>
                  </a:txBody>
                  <a:tcPr marL="86358" marR="86358" marT="43177" marB="431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677863" indent="-2603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042988" indent="-207963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60500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878013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352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7924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496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068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안용호</a:t>
                      </a:r>
                    </a:p>
                  </a:txBody>
                  <a:tcPr marL="86358" marR="86358" marT="43177" marB="431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677863" indent="-2603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042988" indent="-207963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60500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878013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352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7924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496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068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승인자</a:t>
                      </a:r>
                    </a:p>
                  </a:txBody>
                  <a:tcPr marL="86358" marR="86358" marT="43177" marB="431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677863" indent="-2603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042988" indent="-207963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60500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878013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352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7924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496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068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6358" marR="86358" marT="43177" marB="431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5768975">
                <a:tc gridSpan="8">
                  <a:txBody>
                    <a:bodyPr/>
                    <a:lstStyle>
                      <a:lvl1pPr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677863" indent="-2603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042988" indent="-207963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60500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878013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352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7924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496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068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6358" marR="86358" marT="43177" marB="43177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96679" name="Group 183"/>
          <p:cNvGrpSpPr>
            <a:grpSpLocks/>
          </p:cNvGrpSpPr>
          <p:nvPr/>
        </p:nvGrpSpPr>
        <p:grpSpPr bwMode="auto">
          <a:xfrm>
            <a:off x="87313" y="6650038"/>
            <a:ext cx="1465262" cy="141287"/>
            <a:chOff x="62" y="4380"/>
            <a:chExt cx="1043" cy="94"/>
          </a:xfrm>
        </p:grpSpPr>
        <p:pic>
          <p:nvPicPr>
            <p:cNvPr id="496680" name="Picture 184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393"/>
            <a:stretch>
              <a:fillRect/>
            </a:stretch>
          </p:blipFill>
          <p:spPr bwMode="auto">
            <a:xfrm>
              <a:off x="62" y="4380"/>
              <a:ext cx="453" cy="9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6681" name="Picture 185"/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1394"/>
            <a:stretch>
              <a:fillRect/>
            </a:stretch>
          </p:blipFill>
          <p:spPr bwMode="auto">
            <a:xfrm>
              <a:off x="515" y="4381"/>
              <a:ext cx="590" cy="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88986" name="Rectangle 186"/>
          <p:cNvSpPr>
            <a:spLocks noChangeArrowheads="1"/>
          </p:cNvSpPr>
          <p:nvPr/>
        </p:nvSpPr>
        <p:spPr bwMode="auto">
          <a:xfrm>
            <a:off x="7326313" y="230188"/>
            <a:ext cx="1152525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046" tIns="43523" rIns="87046" bIns="43523" anchor="ctr"/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ko-KR" altLang="ko-KR" sz="80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96683" name="Text Box 43"/>
          <p:cNvSpPr txBox="1">
            <a:spLocks noChangeArrowheads="1"/>
          </p:cNvSpPr>
          <p:nvPr/>
        </p:nvSpPr>
        <p:spPr bwMode="auto">
          <a:xfrm>
            <a:off x="985838" y="609600"/>
            <a:ext cx="163512" cy="20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3236" tIns="41621" rIns="83236" bIns="41621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1751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35025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509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684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1256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828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0400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972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ko-KR" altLang="ko-KR" sz="80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96684" name="Rectangle 44"/>
          <p:cNvSpPr>
            <a:spLocks noChangeArrowheads="1"/>
          </p:cNvSpPr>
          <p:nvPr/>
        </p:nvSpPr>
        <p:spPr bwMode="auto">
          <a:xfrm>
            <a:off x="1068388" y="582613"/>
            <a:ext cx="1311275" cy="20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236" tIns="41621" rIns="83236" bIns="41621" anchor="ctr">
            <a:spAutoFit/>
          </a:bodyPr>
          <a:lstStyle>
            <a:lvl1pPr defTabSz="873125">
              <a:defRPr kumimoji="1" sz="700">
                <a:solidFill>
                  <a:srgbClr val="4D4D4D"/>
                </a:solidFill>
                <a:latin typeface="굴림" pitchFamily="50" charset="-127"/>
                <a:ea typeface="굴림" pitchFamily="50" charset="-127"/>
              </a:defRPr>
            </a:lvl1pPr>
            <a:lvl2pPr defTabSz="873125">
              <a:defRPr kumimoji="1" sz="700">
                <a:solidFill>
                  <a:srgbClr val="4D4D4D"/>
                </a:solidFill>
                <a:latin typeface="굴림" pitchFamily="50" charset="-127"/>
                <a:ea typeface="굴림" pitchFamily="50" charset="-127"/>
              </a:defRPr>
            </a:lvl2pPr>
            <a:lvl3pPr defTabSz="873125">
              <a:defRPr kumimoji="1" sz="700">
                <a:solidFill>
                  <a:srgbClr val="4D4D4D"/>
                </a:solidFill>
                <a:latin typeface="굴림" pitchFamily="50" charset="-127"/>
                <a:ea typeface="굴림" pitchFamily="50" charset="-127"/>
              </a:defRPr>
            </a:lvl3pPr>
            <a:lvl4pPr defTabSz="873125">
              <a:defRPr kumimoji="1" sz="700">
                <a:solidFill>
                  <a:srgbClr val="4D4D4D"/>
                </a:solidFill>
                <a:latin typeface="굴림" pitchFamily="50" charset="-127"/>
                <a:ea typeface="굴림" pitchFamily="50" charset="-127"/>
              </a:defRPr>
            </a:lvl4pPr>
            <a:lvl5pPr defTabSz="873125">
              <a:defRPr kumimoji="1" sz="700">
                <a:solidFill>
                  <a:srgbClr val="4D4D4D"/>
                </a:solidFill>
                <a:latin typeface="굴림" pitchFamily="50" charset="-127"/>
                <a:ea typeface="굴림" pitchFamily="50" charset="-127"/>
              </a:defRPr>
            </a:lvl5pPr>
            <a:lvl6pPr marL="457200" defTabSz="873125" fontAlgn="base">
              <a:spcBef>
                <a:spcPct val="0"/>
              </a:spcBef>
              <a:spcAft>
                <a:spcPct val="0"/>
              </a:spcAft>
              <a:defRPr kumimoji="1" sz="700">
                <a:solidFill>
                  <a:srgbClr val="4D4D4D"/>
                </a:solidFill>
                <a:latin typeface="굴림" pitchFamily="50" charset="-127"/>
                <a:ea typeface="굴림" pitchFamily="50" charset="-127"/>
              </a:defRPr>
            </a:lvl6pPr>
            <a:lvl7pPr marL="914400" defTabSz="873125" fontAlgn="base">
              <a:spcBef>
                <a:spcPct val="0"/>
              </a:spcBef>
              <a:spcAft>
                <a:spcPct val="0"/>
              </a:spcAft>
              <a:defRPr kumimoji="1" sz="700">
                <a:solidFill>
                  <a:srgbClr val="4D4D4D"/>
                </a:solidFill>
                <a:latin typeface="굴림" pitchFamily="50" charset="-127"/>
                <a:ea typeface="굴림" pitchFamily="50" charset="-127"/>
              </a:defRPr>
            </a:lvl7pPr>
            <a:lvl8pPr marL="1371600" defTabSz="873125" fontAlgn="base">
              <a:spcBef>
                <a:spcPct val="0"/>
              </a:spcBef>
              <a:spcAft>
                <a:spcPct val="0"/>
              </a:spcAft>
              <a:defRPr kumimoji="1" sz="700">
                <a:solidFill>
                  <a:srgbClr val="4D4D4D"/>
                </a:solidFill>
                <a:latin typeface="굴림" pitchFamily="50" charset="-127"/>
                <a:ea typeface="굴림" pitchFamily="50" charset="-127"/>
              </a:defRPr>
            </a:lvl8pPr>
            <a:lvl9pPr marL="1828800" defTabSz="873125" fontAlgn="base">
              <a:spcBef>
                <a:spcPct val="0"/>
              </a:spcBef>
              <a:spcAft>
                <a:spcPct val="0"/>
              </a:spcAft>
              <a:defRPr kumimoji="1" sz="700">
                <a:solidFill>
                  <a:srgbClr val="4D4D4D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839728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873125" rtl="0" fontAlgn="base" latinLnBrk="1">
        <a:spcBef>
          <a:spcPct val="0"/>
        </a:spcBef>
        <a:spcAft>
          <a:spcPct val="0"/>
        </a:spcAft>
        <a:defRPr kumimoji="1" sz="700">
          <a:solidFill>
            <a:srgbClr val="4D4D4D"/>
          </a:solidFill>
          <a:latin typeface="+mj-lt"/>
          <a:ea typeface="+mj-ea"/>
          <a:cs typeface="+mj-cs"/>
        </a:defRPr>
      </a:lvl1pPr>
      <a:lvl2pPr algn="l" defTabSz="873125" rtl="0" fontAlgn="base" latinLnBrk="1">
        <a:spcBef>
          <a:spcPct val="0"/>
        </a:spcBef>
        <a:spcAft>
          <a:spcPct val="0"/>
        </a:spcAft>
        <a:defRPr kumimoji="1" sz="700">
          <a:solidFill>
            <a:srgbClr val="4D4D4D"/>
          </a:solidFill>
          <a:latin typeface="굴림" pitchFamily="50" charset="-127"/>
          <a:ea typeface="굴림" pitchFamily="50" charset="-127"/>
        </a:defRPr>
      </a:lvl2pPr>
      <a:lvl3pPr algn="l" defTabSz="873125" rtl="0" fontAlgn="base" latinLnBrk="1">
        <a:spcBef>
          <a:spcPct val="0"/>
        </a:spcBef>
        <a:spcAft>
          <a:spcPct val="0"/>
        </a:spcAft>
        <a:defRPr kumimoji="1" sz="700">
          <a:solidFill>
            <a:srgbClr val="4D4D4D"/>
          </a:solidFill>
          <a:latin typeface="굴림" pitchFamily="50" charset="-127"/>
          <a:ea typeface="굴림" pitchFamily="50" charset="-127"/>
        </a:defRPr>
      </a:lvl3pPr>
      <a:lvl4pPr algn="l" defTabSz="873125" rtl="0" fontAlgn="base" latinLnBrk="1">
        <a:spcBef>
          <a:spcPct val="0"/>
        </a:spcBef>
        <a:spcAft>
          <a:spcPct val="0"/>
        </a:spcAft>
        <a:defRPr kumimoji="1" sz="700">
          <a:solidFill>
            <a:srgbClr val="4D4D4D"/>
          </a:solidFill>
          <a:latin typeface="굴림" pitchFamily="50" charset="-127"/>
          <a:ea typeface="굴림" pitchFamily="50" charset="-127"/>
        </a:defRPr>
      </a:lvl4pPr>
      <a:lvl5pPr algn="l" defTabSz="873125" rtl="0" fontAlgn="base" latinLnBrk="1">
        <a:spcBef>
          <a:spcPct val="0"/>
        </a:spcBef>
        <a:spcAft>
          <a:spcPct val="0"/>
        </a:spcAft>
        <a:defRPr kumimoji="1" sz="700">
          <a:solidFill>
            <a:srgbClr val="4D4D4D"/>
          </a:solidFill>
          <a:latin typeface="굴림" pitchFamily="50" charset="-127"/>
          <a:ea typeface="굴림" pitchFamily="50" charset="-127"/>
        </a:defRPr>
      </a:lvl5pPr>
      <a:lvl6pPr marL="457200" algn="l" defTabSz="873125" rtl="0" fontAlgn="base" latinLnBrk="1">
        <a:spcBef>
          <a:spcPct val="0"/>
        </a:spcBef>
        <a:spcAft>
          <a:spcPct val="0"/>
        </a:spcAft>
        <a:defRPr kumimoji="1" sz="700">
          <a:solidFill>
            <a:srgbClr val="4D4D4D"/>
          </a:solidFill>
          <a:latin typeface="굴림" pitchFamily="50" charset="-127"/>
          <a:ea typeface="굴림" pitchFamily="50" charset="-127"/>
        </a:defRPr>
      </a:lvl6pPr>
      <a:lvl7pPr marL="914400" algn="l" defTabSz="873125" rtl="0" fontAlgn="base" latinLnBrk="1">
        <a:spcBef>
          <a:spcPct val="0"/>
        </a:spcBef>
        <a:spcAft>
          <a:spcPct val="0"/>
        </a:spcAft>
        <a:defRPr kumimoji="1" sz="700">
          <a:solidFill>
            <a:srgbClr val="4D4D4D"/>
          </a:solidFill>
          <a:latin typeface="굴림" pitchFamily="50" charset="-127"/>
          <a:ea typeface="굴림" pitchFamily="50" charset="-127"/>
        </a:defRPr>
      </a:lvl7pPr>
      <a:lvl8pPr marL="1371600" algn="l" defTabSz="873125" rtl="0" fontAlgn="base" latinLnBrk="1">
        <a:spcBef>
          <a:spcPct val="0"/>
        </a:spcBef>
        <a:spcAft>
          <a:spcPct val="0"/>
        </a:spcAft>
        <a:defRPr kumimoji="1" sz="700">
          <a:solidFill>
            <a:srgbClr val="4D4D4D"/>
          </a:solidFill>
          <a:latin typeface="굴림" pitchFamily="50" charset="-127"/>
          <a:ea typeface="굴림" pitchFamily="50" charset="-127"/>
        </a:defRPr>
      </a:lvl8pPr>
      <a:lvl9pPr marL="1828800" algn="l" defTabSz="873125" rtl="0" fontAlgn="base" latinLnBrk="1">
        <a:spcBef>
          <a:spcPct val="0"/>
        </a:spcBef>
        <a:spcAft>
          <a:spcPct val="0"/>
        </a:spcAft>
        <a:defRPr kumimoji="1" sz="700">
          <a:solidFill>
            <a:srgbClr val="4D4D4D"/>
          </a:solidFill>
          <a:latin typeface="굴림" pitchFamily="50" charset="-127"/>
          <a:ea typeface="굴림" pitchFamily="50" charset="-127"/>
        </a:defRPr>
      </a:lvl9pPr>
    </p:titleStyle>
    <p:bodyStyle>
      <a:lvl1pPr marL="325438" indent="-325438" algn="l" defTabSz="873125" rtl="0" fontAlgn="base" latinLnBrk="1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  <a:cs typeface="+mn-cs"/>
        </a:defRPr>
      </a:lvl1pPr>
      <a:lvl2pPr marL="709613" indent="-273050" algn="l" defTabSz="873125" rtl="0" fontAlgn="base" latinLnBrk="1">
        <a:spcBef>
          <a:spcPct val="20000"/>
        </a:spcBef>
        <a:spcAft>
          <a:spcPct val="0"/>
        </a:spcAft>
        <a:buChar char="–"/>
        <a:defRPr kumimoji="1" sz="1400">
          <a:solidFill>
            <a:schemeClr val="tx1"/>
          </a:solidFill>
          <a:latin typeface="+mn-lt"/>
          <a:ea typeface="+mn-ea"/>
        </a:defRPr>
      </a:lvl2pPr>
      <a:lvl3pPr marL="1090613" indent="-217488" algn="l" defTabSz="873125" rtl="0" fontAlgn="base" latinLnBrk="1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3pPr>
      <a:lvl4pPr marL="1527175" indent="-217488" algn="l" defTabSz="873125" rtl="0" fontAlgn="base" latinLnBrk="1">
        <a:spcBef>
          <a:spcPct val="20000"/>
        </a:spcBef>
        <a:spcAft>
          <a:spcPct val="0"/>
        </a:spcAft>
        <a:buChar char="–"/>
        <a:defRPr kumimoji="1" sz="1400">
          <a:solidFill>
            <a:schemeClr val="tx1"/>
          </a:solidFill>
          <a:latin typeface="+mn-lt"/>
          <a:ea typeface="+mn-ea"/>
        </a:defRPr>
      </a:lvl4pPr>
      <a:lvl5pPr marL="1963738" indent="-219075" algn="l" defTabSz="873125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5pPr>
      <a:lvl6pPr marL="2420938" indent="-219075" algn="l" defTabSz="873125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6pPr>
      <a:lvl7pPr marL="2878138" indent="-219075" algn="l" defTabSz="873125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7pPr>
      <a:lvl8pPr marL="3335338" indent="-219075" algn="l" defTabSz="873125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8pPr>
      <a:lvl9pPr marL="3792538" indent="-219075" algn="l" defTabSz="873125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932" name="Line 132"/>
          <p:cNvSpPr>
            <a:spLocks noChangeShapeType="1"/>
          </p:cNvSpPr>
          <p:nvPr/>
        </p:nvSpPr>
        <p:spPr bwMode="auto">
          <a:xfrm flipV="1">
            <a:off x="0" y="6599238"/>
            <a:ext cx="91440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kumimoji="1" lang="ko-KR" altLang="en-US" sz="900">
              <a:solidFill>
                <a:srgbClr val="000000"/>
              </a:solidFill>
              <a:latin typeface="Arial" charset="0"/>
              <a:ea typeface="바탕체" pitchFamily="17" charset="-127"/>
            </a:endParaRPr>
          </a:p>
        </p:txBody>
      </p:sp>
      <p:pic>
        <p:nvPicPr>
          <p:cNvPr id="498691" name="Picture 133" descr="BASIC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963" y="6619875"/>
            <a:ext cx="1325562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8934" name="Text Box 134"/>
          <p:cNvSpPr txBox="1">
            <a:spLocks noChangeArrowheads="1"/>
          </p:cNvSpPr>
          <p:nvPr/>
        </p:nvSpPr>
        <p:spPr bwMode="auto">
          <a:xfrm>
            <a:off x="4368800" y="6607175"/>
            <a:ext cx="33020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925" tIns="43462" rIns="86925" bIns="43462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fld id="{201DFFB5-C35F-4E1B-9916-926C8E3826DD}" type="slidenum">
              <a:rPr lang="en-US" altLang="ko-KR" sz="900" b="1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pPr algn="ctr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t>‹#›</a:t>
            </a:fld>
            <a:endParaRPr lang="en-US" altLang="ko-KR" sz="900" b="1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grpSp>
        <p:nvGrpSpPr>
          <p:cNvPr id="498693" name="Group 183"/>
          <p:cNvGrpSpPr>
            <a:grpSpLocks/>
          </p:cNvGrpSpPr>
          <p:nvPr/>
        </p:nvGrpSpPr>
        <p:grpSpPr bwMode="auto">
          <a:xfrm>
            <a:off x="87313" y="6650038"/>
            <a:ext cx="1465262" cy="141287"/>
            <a:chOff x="62" y="4380"/>
            <a:chExt cx="1043" cy="94"/>
          </a:xfrm>
        </p:grpSpPr>
        <p:pic>
          <p:nvPicPr>
            <p:cNvPr id="498694" name="Picture 184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393"/>
            <a:stretch>
              <a:fillRect/>
            </a:stretch>
          </p:blipFill>
          <p:spPr bwMode="auto">
            <a:xfrm>
              <a:off x="62" y="4380"/>
              <a:ext cx="453" cy="9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8695" name="Picture 185"/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1394"/>
            <a:stretch>
              <a:fillRect/>
            </a:stretch>
          </p:blipFill>
          <p:spPr bwMode="auto">
            <a:xfrm>
              <a:off x="515" y="4381"/>
              <a:ext cx="590" cy="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88986" name="Rectangle 186"/>
          <p:cNvSpPr>
            <a:spLocks noChangeArrowheads="1"/>
          </p:cNvSpPr>
          <p:nvPr/>
        </p:nvSpPr>
        <p:spPr bwMode="auto">
          <a:xfrm>
            <a:off x="7326313" y="230188"/>
            <a:ext cx="1152525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924" tIns="43462" rIns="86924" bIns="43462" anchor="ctr"/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ko-KR" altLang="ko-KR" sz="80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98697" name="Rectangle 9"/>
          <p:cNvSpPr>
            <a:spLocks noChangeArrowheads="1"/>
          </p:cNvSpPr>
          <p:nvPr/>
        </p:nvSpPr>
        <p:spPr bwMode="auto">
          <a:xfrm>
            <a:off x="1068388" y="582613"/>
            <a:ext cx="1311275" cy="20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121" tIns="41563" rIns="83121" bIns="41563" anchor="ctr">
            <a:spAutoFit/>
          </a:bodyPr>
          <a:lstStyle>
            <a:lvl1pPr defTabSz="873125">
              <a:defRPr kumimoji="1" sz="700">
                <a:solidFill>
                  <a:srgbClr val="4D4D4D"/>
                </a:solidFill>
                <a:latin typeface="굴림" pitchFamily="50" charset="-127"/>
                <a:ea typeface="굴림" pitchFamily="50" charset="-127"/>
              </a:defRPr>
            </a:lvl1pPr>
            <a:lvl2pPr defTabSz="873125">
              <a:defRPr kumimoji="1" sz="700">
                <a:solidFill>
                  <a:srgbClr val="4D4D4D"/>
                </a:solidFill>
                <a:latin typeface="굴림" pitchFamily="50" charset="-127"/>
                <a:ea typeface="굴림" pitchFamily="50" charset="-127"/>
              </a:defRPr>
            </a:lvl2pPr>
            <a:lvl3pPr defTabSz="873125">
              <a:defRPr kumimoji="1" sz="700">
                <a:solidFill>
                  <a:srgbClr val="4D4D4D"/>
                </a:solidFill>
                <a:latin typeface="굴림" pitchFamily="50" charset="-127"/>
                <a:ea typeface="굴림" pitchFamily="50" charset="-127"/>
              </a:defRPr>
            </a:lvl3pPr>
            <a:lvl4pPr defTabSz="873125">
              <a:defRPr kumimoji="1" sz="700">
                <a:solidFill>
                  <a:srgbClr val="4D4D4D"/>
                </a:solidFill>
                <a:latin typeface="굴림" pitchFamily="50" charset="-127"/>
                <a:ea typeface="굴림" pitchFamily="50" charset="-127"/>
              </a:defRPr>
            </a:lvl4pPr>
            <a:lvl5pPr defTabSz="873125">
              <a:defRPr kumimoji="1" sz="700">
                <a:solidFill>
                  <a:srgbClr val="4D4D4D"/>
                </a:solidFill>
                <a:latin typeface="굴림" pitchFamily="50" charset="-127"/>
                <a:ea typeface="굴림" pitchFamily="50" charset="-127"/>
              </a:defRPr>
            </a:lvl5pPr>
            <a:lvl6pPr marL="457200" defTabSz="873125" fontAlgn="base">
              <a:spcBef>
                <a:spcPct val="0"/>
              </a:spcBef>
              <a:spcAft>
                <a:spcPct val="0"/>
              </a:spcAft>
              <a:defRPr kumimoji="1" sz="700">
                <a:solidFill>
                  <a:srgbClr val="4D4D4D"/>
                </a:solidFill>
                <a:latin typeface="굴림" pitchFamily="50" charset="-127"/>
                <a:ea typeface="굴림" pitchFamily="50" charset="-127"/>
              </a:defRPr>
            </a:lvl6pPr>
            <a:lvl7pPr marL="914400" defTabSz="873125" fontAlgn="base">
              <a:spcBef>
                <a:spcPct val="0"/>
              </a:spcBef>
              <a:spcAft>
                <a:spcPct val="0"/>
              </a:spcAft>
              <a:defRPr kumimoji="1" sz="700">
                <a:solidFill>
                  <a:srgbClr val="4D4D4D"/>
                </a:solidFill>
                <a:latin typeface="굴림" pitchFamily="50" charset="-127"/>
                <a:ea typeface="굴림" pitchFamily="50" charset="-127"/>
              </a:defRPr>
            </a:lvl7pPr>
            <a:lvl8pPr marL="1371600" defTabSz="873125" fontAlgn="base">
              <a:spcBef>
                <a:spcPct val="0"/>
              </a:spcBef>
              <a:spcAft>
                <a:spcPct val="0"/>
              </a:spcAft>
              <a:defRPr kumimoji="1" sz="700">
                <a:solidFill>
                  <a:srgbClr val="4D4D4D"/>
                </a:solidFill>
                <a:latin typeface="굴림" pitchFamily="50" charset="-127"/>
                <a:ea typeface="굴림" pitchFamily="50" charset="-127"/>
              </a:defRPr>
            </a:lvl8pPr>
            <a:lvl9pPr marL="1828800" defTabSz="873125" fontAlgn="base">
              <a:spcBef>
                <a:spcPct val="0"/>
              </a:spcBef>
              <a:spcAft>
                <a:spcPct val="0"/>
              </a:spcAft>
              <a:defRPr kumimoji="1" sz="700">
                <a:solidFill>
                  <a:srgbClr val="4D4D4D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ko-KR" altLang="ko-KR"/>
          </a:p>
        </p:txBody>
      </p:sp>
      <p:sp>
        <p:nvSpPr>
          <p:cNvPr id="2" name="Line 132"/>
          <p:cNvSpPr>
            <a:spLocks noChangeShapeType="1"/>
          </p:cNvSpPr>
          <p:nvPr userDrawn="1"/>
        </p:nvSpPr>
        <p:spPr bwMode="auto">
          <a:xfrm flipV="1">
            <a:off x="0" y="6599238"/>
            <a:ext cx="91440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kumimoji="1" lang="ko-KR" altLang="en-US" sz="900">
              <a:solidFill>
                <a:srgbClr val="000000"/>
              </a:solidFill>
              <a:latin typeface="Arial" charset="0"/>
              <a:ea typeface="바탕체" pitchFamily="17" charset="-127"/>
            </a:endParaRPr>
          </a:p>
        </p:txBody>
      </p:sp>
      <p:pic>
        <p:nvPicPr>
          <p:cNvPr id="498699" name="Picture 133" descr="BASIC1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963" y="6619875"/>
            <a:ext cx="1325562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134"/>
          <p:cNvSpPr txBox="1">
            <a:spLocks noChangeArrowheads="1"/>
          </p:cNvSpPr>
          <p:nvPr userDrawn="1"/>
        </p:nvSpPr>
        <p:spPr bwMode="auto">
          <a:xfrm>
            <a:off x="4368800" y="6607175"/>
            <a:ext cx="33020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925" tIns="43462" rIns="86925" bIns="43462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fld id="{A059F5F1-D93F-4AC5-9ED1-50826FD24456}" type="slidenum">
              <a:rPr lang="en-US" altLang="ko-KR" sz="900" b="1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pPr algn="ctr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t>‹#›</a:t>
            </a:fld>
            <a:endParaRPr lang="en-US" altLang="ko-KR" sz="900" b="1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498701" name="Group 13"/>
          <p:cNvGraphicFramePr>
            <a:graphicFrameLocks noGrp="1"/>
          </p:cNvGraphicFramePr>
          <p:nvPr/>
        </p:nvGraphicFramePr>
        <p:xfrm>
          <a:off x="142875" y="168275"/>
          <a:ext cx="8861425" cy="6337301"/>
        </p:xfrm>
        <a:graphic>
          <a:graphicData uri="http://schemas.openxmlformats.org/drawingml/2006/table">
            <a:tbl>
              <a:tblPr/>
              <a:tblGrid>
                <a:gridCol w="604838"/>
                <a:gridCol w="320675"/>
                <a:gridCol w="1208087"/>
                <a:gridCol w="1657350"/>
                <a:gridCol w="765175"/>
                <a:gridCol w="765175"/>
                <a:gridCol w="173038"/>
                <a:gridCol w="974725"/>
                <a:gridCol w="636587"/>
                <a:gridCol w="700088"/>
                <a:gridCol w="447675"/>
                <a:gridCol w="608012"/>
              </a:tblGrid>
              <a:tr h="209550">
                <a:tc gridSpan="2">
                  <a:txBody>
                    <a:bodyPr/>
                    <a:lstStyle>
                      <a:lvl1pPr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677863" indent="-2603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042988" indent="-207963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60500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878013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352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7924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496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068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화면</a:t>
                      </a:r>
                      <a:r>
                        <a:rPr kumimoji="1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ID</a:t>
                      </a:r>
                    </a:p>
                  </a:txBody>
                  <a:tcPr marL="86236" marR="86236" marT="43115" marB="431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>
                      <a:lvl1pPr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677863" indent="-2603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042988" indent="-207963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60500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878013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352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7924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496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068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6236" marR="86236" marT="43115" marB="431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677863" indent="-2603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042988" indent="-207963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60500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878013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352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7924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496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068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시스템구분</a:t>
                      </a:r>
                    </a:p>
                  </a:txBody>
                  <a:tcPr marL="86236" marR="86236" marT="43115" marB="431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2">
                  <a:txBody>
                    <a:bodyPr/>
                    <a:lstStyle>
                      <a:lvl1pPr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677863" indent="-2603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042988" indent="-207963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60500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878013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352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7924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496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068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정비거점 홈페이지</a:t>
                      </a:r>
                    </a:p>
                  </a:txBody>
                  <a:tcPr marL="86236" marR="86236" marT="43115" marB="431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677863" indent="-2603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042988" indent="-207963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60500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878013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352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7924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496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068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Ver</a:t>
                      </a:r>
                    </a:p>
                  </a:txBody>
                  <a:tcPr marL="86236" marR="86236" marT="43115" marB="431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>
                      <a:lvl1pPr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677863" indent="-2603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042988" indent="-207963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60500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878013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352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7924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496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068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6236" marR="86236" marT="43115" marB="431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6375">
                <a:tc gridSpan="2">
                  <a:txBody>
                    <a:bodyPr/>
                    <a:lstStyle>
                      <a:lvl1pPr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677863" indent="-2603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042988" indent="-207963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60500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878013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352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7924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496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068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관련 유즈케이스</a:t>
                      </a:r>
                      <a:endParaRPr kumimoji="1" lang="ko-KR" alt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6236" marR="86236" marT="43115" marB="431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>
                      <a:lvl1pPr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677863" indent="-2603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042988" indent="-207963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60500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878013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352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7924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496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068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6236" marR="86236" marT="43115" marB="431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677863" indent="-2603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042988" indent="-207963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60500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878013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352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7924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496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068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작성일</a:t>
                      </a:r>
                    </a:p>
                  </a:txBody>
                  <a:tcPr marL="86236" marR="86236" marT="43115" marB="431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>
                      <a:lvl1pPr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677863" indent="-2603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042988" indent="-207963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60500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878013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352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7924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496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068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fld id="{0D145180-422F-4F97-AA7E-327E54351704}" type="datetime1">
                        <a:rPr kumimoji="1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pPr marL="0" marR="0" lvl="0" indent="0" algn="l" defTabSz="866775" rtl="0" eaLnBrk="1" fontAlgn="base" latinLnBrk="1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t>2019-08-23</a:t>
                      </a:fld>
                      <a:endParaRPr kumimoji="1" lang="ko-KR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6236" marR="86236" marT="43115" marB="431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4788">
                <a:tc gridSpan="2">
                  <a:txBody>
                    <a:bodyPr/>
                    <a:lstStyle>
                      <a:lvl1pPr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677863" indent="-2603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042988" indent="-207963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60500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878013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352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7924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496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068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Dir/</a:t>
                      </a:r>
                      <a:r>
                        <a:rPr kumimoji="1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화면이름</a:t>
                      </a:r>
                    </a:p>
                  </a:txBody>
                  <a:tcPr marL="86236" marR="86236" marT="43115" marB="431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>
                      <a:lvl1pPr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677863" indent="-2603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042988" indent="-207963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60500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878013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352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7924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496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068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6236" marR="86236" marT="43115" marB="431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677863" indent="-2603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042988" indent="-207963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60500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878013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352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7924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496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068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작성자</a:t>
                      </a:r>
                    </a:p>
                  </a:txBody>
                  <a:tcPr marL="86236" marR="86236" marT="43115" marB="431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677863" indent="-2603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042988" indent="-207963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60500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878013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352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7924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496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068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안용호</a:t>
                      </a:r>
                    </a:p>
                  </a:txBody>
                  <a:tcPr marL="86236" marR="86236" marT="43115" marB="431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677863" indent="-2603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042988" indent="-207963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60500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878013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352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7924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496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068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승인자</a:t>
                      </a:r>
                    </a:p>
                  </a:txBody>
                  <a:tcPr marL="86236" marR="86236" marT="43115" marB="431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677863" indent="-2603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042988" indent="-207963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60500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878013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352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7924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496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068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6236" marR="86236" marT="43115" marB="431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225425">
                <a:tc>
                  <a:txBody>
                    <a:bodyPr/>
                    <a:lstStyle>
                      <a:lvl1pPr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677863" indent="-2603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042988" indent="-207963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60500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878013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352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7924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496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068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사용자</a:t>
                      </a:r>
                    </a:p>
                  </a:txBody>
                  <a:tcPr marL="86236" marR="86236" marT="43115" marB="431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FFF"/>
                    </a:solidFill>
                  </a:tcPr>
                </a:tc>
                <a:tc gridSpan="2">
                  <a:txBody>
                    <a:bodyPr/>
                    <a:lstStyle>
                      <a:lvl1pPr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677863" indent="-2603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042988" indent="-207963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60500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878013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352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7924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496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068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VIEW</a:t>
                      </a:r>
                    </a:p>
                  </a:txBody>
                  <a:tcPr marL="86236" marR="86236" marT="43115" marB="431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677863" indent="-2603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042988" indent="-207963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60500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878013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352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7924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496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068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FACADE</a:t>
                      </a:r>
                    </a:p>
                  </a:txBody>
                  <a:tcPr marL="86236" marR="86236" marT="43115" marB="431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FFF"/>
                    </a:solidFill>
                  </a:tcPr>
                </a:tc>
                <a:tc gridSpan="3">
                  <a:txBody>
                    <a:bodyPr/>
                    <a:lstStyle>
                      <a:lvl1pPr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677863" indent="-2603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042988" indent="-207963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60500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878013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352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7924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496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068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BIZ</a:t>
                      </a:r>
                    </a:p>
                  </a:txBody>
                  <a:tcPr marL="86236" marR="86236" marT="43115" marB="431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677863" indent="-2603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042988" indent="-207963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60500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878013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352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7924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496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068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DAO</a:t>
                      </a:r>
                    </a:p>
                  </a:txBody>
                  <a:tcPr marL="86236" marR="86236" marT="43115" marB="431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>
                      <a:lvl1pPr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677863" indent="-2603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042988" indent="-207963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60500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878013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352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7924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496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068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DB / </a:t>
                      </a:r>
                      <a:r>
                        <a:rPr kumimoji="1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타 시스템</a:t>
                      </a:r>
                    </a:p>
                  </a:txBody>
                  <a:tcPr marL="86236" marR="86236" marT="43115" marB="431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491163">
                <a:tc>
                  <a:txBody>
                    <a:bodyPr/>
                    <a:lstStyle>
                      <a:lvl1pPr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677863" indent="-2603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042988" indent="-207963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60500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878013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352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7924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496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068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6236" marR="86236" marT="43115" marB="431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677863" indent="-2603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042988" indent="-207963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60500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878013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352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7924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496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068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6236" marR="86236" marT="43115" marB="431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677863" indent="-2603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042988" indent="-207963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60500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878013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352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7924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496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068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6236" marR="86236" marT="43115" marB="431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677863" indent="-2603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042988" indent="-207963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60500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878013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352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7924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496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068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6236" marR="86236" marT="43115" marB="431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677863" indent="-2603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042988" indent="-207963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60500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878013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352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7924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496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068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6236" marR="86236" marT="43115" marB="431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>
                      <a:lvl1pPr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677863" indent="-2603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042988" indent="-207963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60500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878013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352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7924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496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068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6236" marR="86236" marT="43115" marB="431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98752" name="Group 183"/>
          <p:cNvGrpSpPr>
            <a:grpSpLocks/>
          </p:cNvGrpSpPr>
          <p:nvPr userDrawn="1"/>
        </p:nvGrpSpPr>
        <p:grpSpPr bwMode="auto">
          <a:xfrm>
            <a:off x="87313" y="6650038"/>
            <a:ext cx="1465262" cy="141287"/>
            <a:chOff x="62" y="4380"/>
            <a:chExt cx="1043" cy="94"/>
          </a:xfrm>
        </p:grpSpPr>
        <p:pic>
          <p:nvPicPr>
            <p:cNvPr id="498753" name="Picture 184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393"/>
            <a:stretch>
              <a:fillRect/>
            </a:stretch>
          </p:blipFill>
          <p:spPr bwMode="auto">
            <a:xfrm>
              <a:off x="62" y="4380"/>
              <a:ext cx="453" cy="9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8754" name="Picture 185"/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1394"/>
            <a:stretch>
              <a:fillRect/>
            </a:stretch>
          </p:blipFill>
          <p:spPr bwMode="auto">
            <a:xfrm>
              <a:off x="515" y="4381"/>
              <a:ext cx="590" cy="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Rectangle 186"/>
          <p:cNvSpPr>
            <a:spLocks noChangeArrowheads="1"/>
          </p:cNvSpPr>
          <p:nvPr userDrawn="1"/>
        </p:nvSpPr>
        <p:spPr bwMode="auto">
          <a:xfrm>
            <a:off x="7326313" y="230188"/>
            <a:ext cx="1152525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924" tIns="43462" rIns="86924" bIns="43462" anchor="ctr"/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ko-KR" altLang="ko-KR" sz="80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98756" name="Rectangle 68"/>
          <p:cNvSpPr>
            <a:spLocks noChangeArrowheads="1"/>
          </p:cNvSpPr>
          <p:nvPr userDrawn="1"/>
        </p:nvSpPr>
        <p:spPr bwMode="auto">
          <a:xfrm>
            <a:off x="1068388" y="582613"/>
            <a:ext cx="1311275" cy="20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121" tIns="41563" rIns="83121" bIns="41563" anchor="ctr">
            <a:spAutoFit/>
          </a:bodyPr>
          <a:lstStyle>
            <a:lvl1pPr defTabSz="873125">
              <a:defRPr kumimoji="1" sz="700">
                <a:solidFill>
                  <a:srgbClr val="4D4D4D"/>
                </a:solidFill>
                <a:latin typeface="굴림" pitchFamily="50" charset="-127"/>
                <a:ea typeface="굴림" pitchFamily="50" charset="-127"/>
              </a:defRPr>
            </a:lvl1pPr>
            <a:lvl2pPr defTabSz="873125">
              <a:defRPr kumimoji="1" sz="700">
                <a:solidFill>
                  <a:srgbClr val="4D4D4D"/>
                </a:solidFill>
                <a:latin typeface="굴림" pitchFamily="50" charset="-127"/>
                <a:ea typeface="굴림" pitchFamily="50" charset="-127"/>
              </a:defRPr>
            </a:lvl2pPr>
            <a:lvl3pPr defTabSz="873125">
              <a:defRPr kumimoji="1" sz="700">
                <a:solidFill>
                  <a:srgbClr val="4D4D4D"/>
                </a:solidFill>
                <a:latin typeface="굴림" pitchFamily="50" charset="-127"/>
                <a:ea typeface="굴림" pitchFamily="50" charset="-127"/>
              </a:defRPr>
            </a:lvl3pPr>
            <a:lvl4pPr defTabSz="873125">
              <a:defRPr kumimoji="1" sz="700">
                <a:solidFill>
                  <a:srgbClr val="4D4D4D"/>
                </a:solidFill>
                <a:latin typeface="굴림" pitchFamily="50" charset="-127"/>
                <a:ea typeface="굴림" pitchFamily="50" charset="-127"/>
              </a:defRPr>
            </a:lvl4pPr>
            <a:lvl5pPr defTabSz="873125">
              <a:defRPr kumimoji="1" sz="700">
                <a:solidFill>
                  <a:srgbClr val="4D4D4D"/>
                </a:solidFill>
                <a:latin typeface="굴림" pitchFamily="50" charset="-127"/>
                <a:ea typeface="굴림" pitchFamily="50" charset="-127"/>
              </a:defRPr>
            </a:lvl5pPr>
            <a:lvl6pPr marL="457200" defTabSz="873125" fontAlgn="base">
              <a:spcBef>
                <a:spcPct val="0"/>
              </a:spcBef>
              <a:spcAft>
                <a:spcPct val="0"/>
              </a:spcAft>
              <a:defRPr kumimoji="1" sz="700">
                <a:solidFill>
                  <a:srgbClr val="4D4D4D"/>
                </a:solidFill>
                <a:latin typeface="굴림" pitchFamily="50" charset="-127"/>
                <a:ea typeface="굴림" pitchFamily="50" charset="-127"/>
              </a:defRPr>
            </a:lvl6pPr>
            <a:lvl7pPr marL="914400" defTabSz="873125" fontAlgn="base">
              <a:spcBef>
                <a:spcPct val="0"/>
              </a:spcBef>
              <a:spcAft>
                <a:spcPct val="0"/>
              </a:spcAft>
              <a:defRPr kumimoji="1" sz="700">
                <a:solidFill>
                  <a:srgbClr val="4D4D4D"/>
                </a:solidFill>
                <a:latin typeface="굴림" pitchFamily="50" charset="-127"/>
                <a:ea typeface="굴림" pitchFamily="50" charset="-127"/>
              </a:defRPr>
            </a:lvl7pPr>
            <a:lvl8pPr marL="1371600" defTabSz="873125" fontAlgn="base">
              <a:spcBef>
                <a:spcPct val="0"/>
              </a:spcBef>
              <a:spcAft>
                <a:spcPct val="0"/>
              </a:spcAft>
              <a:defRPr kumimoji="1" sz="700">
                <a:solidFill>
                  <a:srgbClr val="4D4D4D"/>
                </a:solidFill>
                <a:latin typeface="굴림" pitchFamily="50" charset="-127"/>
                <a:ea typeface="굴림" pitchFamily="50" charset="-127"/>
              </a:defRPr>
            </a:lvl8pPr>
            <a:lvl9pPr marL="1828800" defTabSz="873125" fontAlgn="base">
              <a:spcBef>
                <a:spcPct val="0"/>
              </a:spcBef>
              <a:spcAft>
                <a:spcPct val="0"/>
              </a:spcAft>
              <a:defRPr kumimoji="1" sz="700">
                <a:solidFill>
                  <a:srgbClr val="4D4D4D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27064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873125" rtl="0" fontAlgn="base" latinLnBrk="1">
        <a:spcBef>
          <a:spcPct val="0"/>
        </a:spcBef>
        <a:spcAft>
          <a:spcPct val="0"/>
        </a:spcAft>
        <a:defRPr kumimoji="1" sz="700">
          <a:solidFill>
            <a:srgbClr val="4D4D4D"/>
          </a:solidFill>
          <a:latin typeface="+mj-lt"/>
          <a:ea typeface="+mj-ea"/>
          <a:cs typeface="+mj-cs"/>
        </a:defRPr>
      </a:lvl1pPr>
      <a:lvl2pPr algn="l" defTabSz="873125" rtl="0" fontAlgn="base" latinLnBrk="1">
        <a:spcBef>
          <a:spcPct val="0"/>
        </a:spcBef>
        <a:spcAft>
          <a:spcPct val="0"/>
        </a:spcAft>
        <a:defRPr kumimoji="1" sz="700">
          <a:solidFill>
            <a:srgbClr val="4D4D4D"/>
          </a:solidFill>
          <a:latin typeface="굴림" pitchFamily="50" charset="-127"/>
          <a:ea typeface="굴림" pitchFamily="50" charset="-127"/>
        </a:defRPr>
      </a:lvl2pPr>
      <a:lvl3pPr algn="l" defTabSz="873125" rtl="0" fontAlgn="base" latinLnBrk="1">
        <a:spcBef>
          <a:spcPct val="0"/>
        </a:spcBef>
        <a:spcAft>
          <a:spcPct val="0"/>
        </a:spcAft>
        <a:defRPr kumimoji="1" sz="700">
          <a:solidFill>
            <a:srgbClr val="4D4D4D"/>
          </a:solidFill>
          <a:latin typeface="굴림" pitchFamily="50" charset="-127"/>
          <a:ea typeface="굴림" pitchFamily="50" charset="-127"/>
        </a:defRPr>
      </a:lvl3pPr>
      <a:lvl4pPr algn="l" defTabSz="873125" rtl="0" fontAlgn="base" latinLnBrk="1">
        <a:spcBef>
          <a:spcPct val="0"/>
        </a:spcBef>
        <a:spcAft>
          <a:spcPct val="0"/>
        </a:spcAft>
        <a:defRPr kumimoji="1" sz="700">
          <a:solidFill>
            <a:srgbClr val="4D4D4D"/>
          </a:solidFill>
          <a:latin typeface="굴림" pitchFamily="50" charset="-127"/>
          <a:ea typeface="굴림" pitchFamily="50" charset="-127"/>
        </a:defRPr>
      </a:lvl4pPr>
      <a:lvl5pPr algn="l" defTabSz="873125" rtl="0" fontAlgn="base" latinLnBrk="1">
        <a:spcBef>
          <a:spcPct val="0"/>
        </a:spcBef>
        <a:spcAft>
          <a:spcPct val="0"/>
        </a:spcAft>
        <a:defRPr kumimoji="1" sz="700">
          <a:solidFill>
            <a:srgbClr val="4D4D4D"/>
          </a:solidFill>
          <a:latin typeface="굴림" pitchFamily="50" charset="-127"/>
          <a:ea typeface="굴림" pitchFamily="50" charset="-127"/>
        </a:defRPr>
      </a:lvl5pPr>
      <a:lvl6pPr marL="457200" algn="l" defTabSz="873125" rtl="0" fontAlgn="base" latinLnBrk="1">
        <a:spcBef>
          <a:spcPct val="0"/>
        </a:spcBef>
        <a:spcAft>
          <a:spcPct val="0"/>
        </a:spcAft>
        <a:defRPr kumimoji="1" sz="700">
          <a:solidFill>
            <a:srgbClr val="4D4D4D"/>
          </a:solidFill>
          <a:latin typeface="굴림" pitchFamily="50" charset="-127"/>
          <a:ea typeface="굴림" pitchFamily="50" charset="-127"/>
        </a:defRPr>
      </a:lvl6pPr>
      <a:lvl7pPr marL="914400" algn="l" defTabSz="873125" rtl="0" fontAlgn="base" latinLnBrk="1">
        <a:spcBef>
          <a:spcPct val="0"/>
        </a:spcBef>
        <a:spcAft>
          <a:spcPct val="0"/>
        </a:spcAft>
        <a:defRPr kumimoji="1" sz="700">
          <a:solidFill>
            <a:srgbClr val="4D4D4D"/>
          </a:solidFill>
          <a:latin typeface="굴림" pitchFamily="50" charset="-127"/>
          <a:ea typeface="굴림" pitchFamily="50" charset="-127"/>
        </a:defRPr>
      </a:lvl7pPr>
      <a:lvl8pPr marL="1371600" algn="l" defTabSz="873125" rtl="0" fontAlgn="base" latinLnBrk="1">
        <a:spcBef>
          <a:spcPct val="0"/>
        </a:spcBef>
        <a:spcAft>
          <a:spcPct val="0"/>
        </a:spcAft>
        <a:defRPr kumimoji="1" sz="700">
          <a:solidFill>
            <a:srgbClr val="4D4D4D"/>
          </a:solidFill>
          <a:latin typeface="굴림" pitchFamily="50" charset="-127"/>
          <a:ea typeface="굴림" pitchFamily="50" charset="-127"/>
        </a:defRPr>
      </a:lvl8pPr>
      <a:lvl9pPr marL="1828800" algn="l" defTabSz="873125" rtl="0" fontAlgn="base" latinLnBrk="1">
        <a:spcBef>
          <a:spcPct val="0"/>
        </a:spcBef>
        <a:spcAft>
          <a:spcPct val="0"/>
        </a:spcAft>
        <a:defRPr kumimoji="1" sz="700">
          <a:solidFill>
            <a:srgbClr val="4D4D4D"/>
          </a:solidFill>
          <a:latin typeface="굴림" pitchFamily="50" charset="-127"/>
          <a:ea typeface="굴림" pitchFamily="50" charset="-127"/>
        </a:defRPr>
      </a:lvl9pPr>
    </p:titleStyle>
    <p:bodyStyle>
      <a:lvl1pPr marL="325438" indent="-325438" algn="l" defTabSz="873125" rtl="0" fontAlgn="base" latinLnBrk="1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  <a:cs typeface="+mn-cs"/>
        </a:defRPr>
      </a:lvl1pPr>
      <a:lvl2pPr marL="709613" indent="-273050" algn="l" defTabSz="873125" rtl="0" fontAlgn="base" latinLnBrk="1">
        <a:spcBef>
          <a:spcPct val="20000"/>
        </a:spcBef>
        <a:spcAft>
          <a:spcPct val="0"/>
        </a:spcAft>
        <a:buChar char="–"/>
        <a:defRPr kumimoji="1" sz="1400">
          <a:solidFill>
            <a:schemeClr val="tx1"/>
          </a:solidFill>
          <a:latin typeface="+mn-lt"/>
          <a:ea typeface="+mn-ea"/>
        </a:defRPr>
      </a:lvl2pPr>
      <a:lvl3pPr marL="1090613" indent="-217488" algn="l" defTabSz="873125" rtl="0" fontAlgn="base" latinLnBrk="1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3pPr>
      <a:lvl4pPr marL="1527175" indent="-217488" algn="l" defTabSz="873125" rtl="0" fontAlgn="base" latinLnBrk="1">
        <a:spcBef>
          <a:spcPct val="20000"/>
        </a:spcBef>
        <a:spcAft>
          <a:spcPct val="0"/>
        </a:spcAft>
        <a:buChar char="–"/>
        <a:defRPr kumimoji="1" sz="1400">
          <a:solidFill>
            <a:schemeClr val="tx1"/>
          </a:solidFill>
          <a:latin typeface="+mn-lt"/>
          <a:ea typeface="+mn-ea"/>
        </a:defRPr>
      </a:lvl4pPr>
      <a:lvl5pPr marL="1963738" indent="-219075" algn="l" defTabSz="873125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5pPr>
      <a:lvl6pPr marL="2420938" indent="-219075" algn="l" defTabSz="873125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6pPr>
      <a:lvl7pPr marL="2878138" indent="-219075" algn="l" defTabSz="873125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7pPr>
      <a:lvl8pPr marL="3335338" indent="-219075" algn="l" defTabSz="873125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8pPr>
      <a:lvl9pPr marL="3792538" indent="-219075" algn="l" defTabSz="873125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932" name="Line 132"/>
          <p:cNvSpPr>
            <a:spLocks noChangeShapeType="1"/>
          </p:cNvSpPr>
          <p:nvPr/>
        </p:nvSpPr>
        <p:spPr bwMode="auto">
          <a:xfrm flipV="1">
            <a:off x="0" y="6599238"/>
            <a:ext cx="91440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kumimoji="1" lang="ko-KR" altLang="en-US" sz="900">
              <a:solidFill>
                <a:srgbClr val="000000"/>
              </a:solidFill>
              <a:latin typeface="Arial" charset="0"/>
              <a:ea typeface="바탕체" pitchFamily="17" charset="-127"/>
            </a:endParaRPr>
          </a:p>
        </p:txBody>
      </p:sp>
      <p:pic>
        <p:nvPicPr>
          <p:cNvPr id="500739" name="Picture 133" descr="BASIC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963" y="6619875"/>
            <a:ext cx="1325562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8934" name="Text Box 134"/>
          <p:cNvSpPr txBox="1">
            <a:spLocks noChangeArrowheads="1"/>
          </p:cNvSpPr>
          <p:nvPr/>
        </p:nvSpPr>
        <p:spPr bwMode="auto">
          <a:xfrm>
            <a:off x="4368800" y="6607175"/>
            <a:ext cx="33020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693" tIns="43343" rIns="86693" bIns="43343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fld id="{0D699A7E-A213-4934-B57C-053CCAEA1231}" type="slidenum">
              <a:rPr lang="en-US" altLang="ko-KR" sz="900" b="1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pPr algn="ctr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t>‹#›</a:t>
            </a:fld>
            <a:endParaRPr lang="en-US" altLang="ko-KR" sz="900" b="1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500741" name="Group 5"/>
          <p:cNvGraphicFramePr>
            <a:graphicFrameLocks noGrp="1"/>
          </p:cNvGraphicFramePr>
          <p:nvPr/>
        </p:nvGraphicFramePr>
        <p:xfrm>
          <a:off x="142875" y="168275"/>
          <a:ext cx="8861425" cy="6346826"/>
        </p:xfrm>
        <a:graphic>
          <a:graphicData uri="http://schemas.openxmlformats.org/drawingml/2006/table">
            <a:tbl>
              <a:tblPr/>
              <a:tblGrid>
                <a:gridCol w="925513"/>
                <a:gridCol w="3630612"/>
                <a:gridCol w="765175"/>
                <a:gridCol w="1147763"/>
                <a:gridCol w="636587"/>
                <a:gridCol w="700088"/>
                <a:gridCol w="447675"/>
                <a:gridCol w="608012"/>
              </a:tblGrid>
              <a:tr h="209550">
                <a:tc>
                  <a:txBody>
                    <a:bodyPr/>
                    <a:lstStyle>
                      <a:lvl1pPr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677863" indent="-2603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042988" indent="-207963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60500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878013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352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7924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496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068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화면</a:t>
                      </a:r>
                      <a:r>
                        <a:rPr kumimoji="1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ID</a:t>
                      </a:r>
                    </a:p>
                  </a:txBody>
                  <a:tcPr marL="86004" marR="86004" marT="42997" marB="429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677863" indent="-2603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042988" indent="-207963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60500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878013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352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7924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496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068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6004" marR="86004" marT="42997" marB="429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677863" indent="-2603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042988" indent="-207963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60500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878013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352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7924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496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068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시스템구분</a:t>
                      </a:r>
                    </a:p>
                  </a:txBody>
                  <a:tcPr marL="86004" marR="86004" marT="42997" marB="429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677863" indent="-2603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042988" indent="-207963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60500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878013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352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7924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496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068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정비거점 홈페이지</a:t>
                      </a:r>
                    </a:p>
                  </a:txBody>
                  <a:tcPr marL="86004" marR="86004" marT="42997" marB="429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677863" indent="-2603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042988" indent="-207963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60500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878013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352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7924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496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068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Ver</a:t>
                      </a:r>
                    </a:p>
                  </a:txBody>
                  <a:tcPr marL="86004" marR="86004" marT="42997" marB="429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>
                      <a:lvl1pPr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677863" indent="-2603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042988" indent="-207963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60500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878013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352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7924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496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068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6004" marR="86004" marT="42997" marB="429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6375">
                <a:tc>
                  <a:txBody>
                    <a:bodyPr/>
                    <a:lstStyle>
                      <a:lvl1pPr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677863" indent="-2603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042988" indent="-207963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60500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878013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352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7924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496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068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관련 유즈케이스</a:t>
                      </a:r>
                      <a:endParaRPr kumimoji="1" lang="ko-KR" alt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6004" marR="86004" marT="42997" marB="429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>
                      <a:lvl1pPr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677863" indent="-2603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042988" indent="-207963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60500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878013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352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7924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496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068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6004" marR="86004" marT="42997" marB="429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677863" indent="-2603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042988" indent="-207963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60500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878013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352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7924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496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068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작성일</a:t>
                      </a:r>
                    </a:p>
                  </a:txBody>
                  <a:tcPr marL="86004" marR="86004" marT="42997" marB="429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>
                      <a:lvl1pPr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677863" indent="-2603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042988" indent="-207963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60500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878013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352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7924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496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068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fld id="{93DB6BD2-5BBD-4A7A-B8F2-A01136A94608}" type="datetime1">
                        <a:rPr kumimoji="1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pPr marL="0" marR="0" lvl="0" indent="0" algn="l" defTabSz="866775" rtl="0" eaLnBrk="1" fontAlgn="base" latinLnBrk="1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t>2019-08-23</a:t>
                      </a:fld>
                      <a:endParaRPr kumimoji="1" lang="ko-KR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6004" marR="86004" marT="42997" marB="429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4788">
                <a:tc>
                  <a:txBody>
                    <a:bodyPr/>
                    <a:lstStyle>
                      <a:lvl1pPr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677863" indent="-2603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042988" indent="-207963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60500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878013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352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7924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496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068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Dir/</a:t>
                      </a:r>
                      <a:r>
                        <a:rPr kumimoji="1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화면이름</a:t>
                      </a:r>
                    </a:p>
                  </a:txBody>
                  <a:tcPr marL="86004" marR="86004" marT="42997" marB="429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>
                      <a:lvl1pPr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677863" indent="-2603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042988" indent="-207963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60500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878013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352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7924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496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068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6004" marR="86004" marT="42997" marB="429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677863" indent="-2603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042988" indent="-207963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60500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878013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352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7924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496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068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작성자</a:t>
                      </a:r>
                    </a:p>
                  </a:txBody>
                  <a:tcPr marL="86004" marR="86004" marT="42997" marB="429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677863" indent="-2603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042988" indent="-207963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60500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878013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352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7924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496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068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안용호</a:t>
                      </a:r>
                    </a:p>
                  </a:txBody>
                  <a:tcPr marL="86004" marR="86004" marT="42997" marB="429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677863" indent="-2603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042988" indent="-207963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60500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878013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352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7924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496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068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승인자</a:t>
                      </a:r>
                    </a:p>
                  </a:txBody>
                  <a:tcPr marL="86004" marR="86004" marT="42997" marB="429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677863" indent="-2603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042988" indent="-207963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60500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878013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352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7924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496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068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6004" marR="86004" marT="42997" marB="429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234950">
                <a:tc gridSpan="8">
                  <a:txBody>
                    <a:bodyPr/>
                    <a:lstStyle>
                      <a:lvl1pPr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677863" indent="-2603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042988" indent="-207963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60500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878013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352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7924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496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068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처리 로직</a:t>
                      </a:r>
                    </a:p>
                  </a:txBody>
                  <a:tcPr marL="86004" marR="86004" marT="42997" marB="429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491163">
                <a:tc gridSpan="8">
                  <a:txBody>
                    <a:bodyPr/>
                    <a:lstStyle>
                      <a:lvl1pPr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677863" indent="-2603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042988" indent="-207963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60500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878013" indent="-209550" defTabSz="866775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352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7924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496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06813" indent="-209550" defTabSz="8667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6004" marR="86004" marT="42997" marB="429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00775" name="Group 183"/>
          <p:cNvGrpSpPr>
            <a:grpSpLocks/>
          </p:cNvGrpSpPr>
          <p:nvPr/>
        </p:nvGrpSpPr>
        <p:grpSpPr bwMode="auto">
          <a:xfrm>
            <a:off x="87313" y="6650038"/>
            <a:ext cx="1465262" cy="141287"/>
            <a:chOff x="62" y="4380"/>
            <a:chExt cx="1043" cy="94"/>
          </a:xfrm>
        </p:grpSpPr>
        <p:pic>
          <p:nvPicPr>
            <p:cNvPr id="500776" name="Picture 184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393"/>
            <a:stretch>
              <a:fillRect/>
            </a:stretch>
          </p:blipFill>
          <p:spPr bwMode="auto">
            <a:xfrm>
              <a:off x="62" y="4380"/>
              <a:ext cx="453" cy="9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0777" name="Picture 185"/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1394"/>
            <a:stretch>
              <a:fillRect/>
            </a:stretch>
          </p:blipFill>
          <p:spPr bwMode="auto">
            <a:xfrm>
              <a:off x="515" y="4381"/>
              <a:ext cx="590" cy="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88986" name="Rectangle 186"/>
          <p:cNvSpPr>
            <a:spLocks noChangeArrowheads="1"/>
          </p:cNvSpPr>
          <p:nvPr/>
        </p:nvSpPr>
        <p:spPr bwMode="auto">
          <a:xfrm>
            <a:off x="7326313" y="230188"/>
            <a:ext cx="1152525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692" tIns="43343" rIns="86692" bIns="43343" anchor="ctr"/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ko-KR" altLang="ko-KR" sz="80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00779" name="Text Box 43"/>
          <p:cNvSpPr txBox="1">
            <a:spLocks noChangeArrowheads="1"/>
          </p:cNvSpPr>
          <p:nvPr/>
        </p:nvSpPr>
        <p:spPr bwMode="auto">
          <a:xfrm>
            <a:off x="985838" y="609600"/>
            <a:ext cx="163512" cy="20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01" tIns="41454" rIns="82901" bIns="41454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1751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35025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509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684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1256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828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0400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972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ko-KR" altLang="ko-KR" sz="80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00780" name="Rectangle 44"/>
          <p:cNvSpPr>
            <a:spLocks noChangeArrowheads="1"/>
          </p:cNvSpPr>
          <p:nvPr/>
        </p:nvSpPr>
        <p:spPr bwMode="auto">
          <a:xfrm>
            <a:off x="1068388" y="582613"/>
            <a:ext cx="1311275" cy="20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901" tIns="41454" rIns="82901" bIns="41454" anchor="ctr">
            <a:spAutoFit/>
          </a:bodyPr>
          <a:lstStyle>
            <a:lvl1pPr defTabSz="873125">
              <a:defRPr kumimoji="1" sz="700">
                <a:solidFill>
                  <a:srgbClr val="4D4D4D"/>
                </a:solidFill>
                <a:latin typeface="굴림" pitchFamily="50" charset="-127"/>
                <a:ea typeface="굴림" pitchFamily="50" charset="-127"/>
              </a:defRPr>
            </a:lvl1pPr>
            <a:lvl2pPr defTabSz="873125">
              <a:defRPr kumimoji="1" sz="700">
                <a:solidFill>
                  <a:srgbClr val="4D4D4D"/>
                </a:solidFill>
                <a:latin typeface="굴림" pitchFamily="50" charset="-127"/>
                <a:ea typeface="굴림" pitchFamily="50" charset="-127"/>
              </a:defRPr>
            </a:lvl2pPr>
            <a:lvl3pPr defTabSz="873125">
              <a:defRPr kumimoji="1" sz="700">
                <a:solidFill>
                  <a:srgbClr val="4D4D4D"/>
                </a:solidFill>
                <a:latin typeface="굴림" pitchFamily="50" charset="-127"/>
                <a:ea typeface="굴림" pitchFamily="50" charset="-127"/>
              </a:defRPr>
            </a:lvl3pPr>
            <a:lvl4pPr defTabSz="873125">
              <a:defRPr kumimoji="1" sz="700">
                <a:solidFill>
                  <a:srgbClr val="4D4D4D"/>
                </a:solidFill>
                <a:latin typeface="굴림" pitchFamily="50" charset="-127"/>
                <a:ea typeface="굴림" pitchFamily="50" charset="-127"/>
              </a:defRPr>
            </a:lvl4pPr>
            <a:lvl5pPr defTabSz="873125">
              <a:defRPr kumimoji="1" sz="700">
                <a:solidFill>
                  <a:srgbClr val="4D4D4D"/>
                </a:solidFill>
                <a:latin typeface="굴림" pitchFamily="50" charset="-127"/>
                <a:ea typeface="굴림" pitchFamily="50" charset="-127"/>
              </a:defRPr>
            </a:lvl5pPr>
            <a:lvl6pPr marL="457200" defTabSz="873125" fontAlgn="base">
              <a:spcBef>
                <a:spcPct val="0"/>
              </a:spcBef>
              <a:spcAft>
                <a:spcPct val="0"/>
              </a:spcAft>
              <a:defRPr kumimoji="1" sz="700">
                <a:solidFill>
                  <a:srgbClr val="4D4D4D"/>
                </a:solidFill>
                <a:latin typeface="굴림" pitchFamily="50" charset="-127"/>
                <a:ea typeface="굴림" pitchFamily="50" charset="-127"/>
              </a:defRPr>
            </a:lvl6pPr>
            <a:lvl7pPr marL="914400" defTabSz="873125" fontAlgn="base">
              <a:spcBef>
                <a:spcPct val="0"/>
              </a:spcBef>
              <a:spcAft>
                <a:spcPct val="0"/>
              </a:spcAft>
              <a:defRPr kumimoji="1" sz="700">
                <a:solidFill>
                  <a:srgbClr val="4D4D4D"/>
                </a:solidFill>
                <a:latin typeface="굴림" pitchFamily="50" charset="-127"/>
                <a:ea typeface="굴림" pitchFamily="50" charset="-127"/>
              </a:defRPr>
            </a:lvl7pPr>
            <a:lvl8pPr marL="1371600" defTabSz="873125" fontAlgn="base">
              <a:spcBef>
                <a:spcPct val="0"/>
              </a:spcBef>
              <a:spcAft>
                <a:spcPct val="0"/>
              </a:spcAft>
              <a:defRPr kumimoji="1" sz="700">
                <a:solidFill>
                  <a:srgbClr val="4D4D4D"/>
                </a:solidFill>
                <a:latin typeface="굴림" pitchFamily="50" charset="-127"/>
                <a:ea typeface="굴림" pitchFamily="50" charset="-127"/>
              </a:defRPr>
            </a:lvl8pPr>
            <a:lvl9pPr marL="1828800" defTabSz="873125" fontAlgn="base">
              <a:spcBef>
                <a:spcPct val="0"/>
              </a:spcBef>
              <a:spcAft>
                <a:spcPct val="0"/>
              </a:spcAft>
              <a:defRPr kumimoji="1" sz="700">
                <a:solidFill>
                  <a:srgbClr val="4D4D4D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439437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873125" rtl="0" fontAlgn="base" latinLnBrk="1">
        <a:spcBef>
          <a:spcPct val="0"/>
        </a:spcBef>
        <a:spcAft>
          <a:spcPct val="0"/>
        </a:spcAft>
        <a:defRPr kumimoji="1" sz="700">
          <a:solidFill>
            <a:srgbClr val="4D4D4D"/>
          </a:solidFill>
          <a:latin typeface="+mj-lt"/>
          <a:ea typeface="+mj-ea"/>
          <a:cs typeface="+mj-cs"/>
        </a:defRPr>
      </a:lvl1pPr>
      <a:lvl2pPr algn="l" defTabSz="873125" rtl="0" fontAlgn="base" latinLnBrk="1">
        <a:spcBef>
          <a:spcPct val="0"/>
        </a:spcBef>
        <a:spcAft>
          <a:spcPct val="0"/>
        </a:spcAft>
        <a:defRPr kumimoji="1" sz="700">
          <a:solidFill>
            <a:srgbClr val="4D4D4D"/>
          </a:solidFill>
          <a:latin typeface="굴림" pitchFamily="50" charset="-127"/>
          <a:ea typeface="굴림" pitchFamily="50" charset="-127"/>
        </a:defRPr>
      </a:lvl2pPr>
      <a:lvl3pPr algn="l" defTabSz="873125" rtl="0" fontAlgn="base" latinLnBrk="1">
        <a:spcBef>
          <a:spcPct val="0"/>
        </a:spcBef>
        <a:spcAft>
          <a:spcPct val="0"/>
        </a:spcAft>
        <a:defRPr kumimoji="1" sz="700">
          <a:solidFill>
            <a:srgbClr val="4D4D4D"/>
          </a:solidFill>
          <a:latin typeface="굴림" pitchFamily="50" charset="-127"/>
          <a:ea typeface="굴림" pitchFamily="50" charset="-127"/>
        </a:defRPr>
      </a:lvl3pPr>
      <a:lvl4pPr algn="l" defTabSz="873125" rtl="0" fontAlgn="base" latinLnBrk="1">
        <a:spcBef>
          <a:spcPct val="0"/>
        </a:spcBef>
        <a:spcAft>
          <a:spcPct val="0"/>
        </a:spcAft>
        <a:defRPr kumimoji="1" sz="700">
          <a:solidFill>
            <a:srgbClr val="4D4D4D"/>
          </a:solidFill>
          <a:latin typeface="굴림" pitchFamily="50" charset="-127"/>
          <a:ea typeface="굴림" pitchFamily="50" charset="-127"/>
        </a:defRPr>
      </a:lvl4pPr>
      <a:lvl5pPr algn="l" defTabSz="873125" rtl="0" fontAlgn="base" latinLnBrk="1">
        <a:spcBef>
          <a:spcPct val="0"/>
        </a:spcBef>
        <a:spcAft>
          <a:spcPct val="0"/>
        </a:spcAft>
        <a:defRPr kumimoji="1" sz="700">
          <a:solidFill>
            <a:srgbClr val="4D4D4D"/>
          </a:solidFill>
          <a:latin typeface="굴림" pitchFamily="50" charset="-127"/>
          <a:ea typeface="굴림" pitchFamily="50" charset="-127"/>
        </a:defRPr>
      </a:lvl5pPr>
      <a:lvl6pPr marL="457200" algn="l" defTabSz="873125" rtl="0" fontAlgn="base" latinLnBrk="1">
        <a:spcBef>
          <a:spcPct val="0"/>
        </a:spcBef>
        <a:spcAft>
          <a:spcPct val="0"/>
        </a:spcAft>
        <a:defRPr kumimoji="1" sz="700">
          <a:solidFill>
            <a:srgbClr val="4D4D4D"/>
          </a:solidFill>
          <a:latin typeface="굴림" pitchFamily="50" charset="-127"/>
          <a:ea typeface="굴림" pitchFamily="50" charset="-127"/>
        </a:defRPr>
      </a:lvl6pPr>
      <a:lvl7pPr marL="914400" algn="l" defTabSz="873125" rtl="0" fontAlgn="base" latinLnBrk="1">
        <a:spcBef>
          <a:spcPct val="0"/>
        </a:spcBef>
        <a:spcAft>
          <a:spcPct val="0"/>
        </a:spcAft>
        <a:defRPr kumimoji="1" sz="700">
          <a:solidFill>
            <a:srgbClr val="4D4D4D"/>
          </a:solidFill>
          <a:latin typeface="굴림" pitchFamily="50" charset="-127"/>
          <a:ea typeface="굴림" pitchFamily="50" charset="-127"/>
        </a:defRPr>
      </a:lvl7pPr>
      <a:lvl8pPr marL="1371600" algn="l" defTabSz="873125" rtl="0" fontAlgn="base" latinLnBrk="1">
        <a:spcBef>
          <a:spcPct val="0"/>
        </a:spcBef>
        <a:spcAft>
          <a:spcPct val="0"/>
        </a:spcAft>
        <a:defRPr kumimoji="1" sz="700">
          <a:solidFill>
            <a:srgbClr val="4D4D4D"/>
          </a:solidFill>
          <a:latin typeface="굴림" pitchFamily="50" charset="-127"/>
          <a:ea typeface="굴림" pitchFamily="50" charset="-127"/>
        </a:defRPr>
      </a:lvl8pPr>
      <a:lvl9pPr marL="1828800" algn="l" defTabSz="873125" rtl="0" fontAlgn="base" latinLnBrk="1">
        <a:spcBef>
          <a:spcPct val="0"/>
        </a:spcBef>
        <a:spcAft>
          <a:spcPct val="0"/>
        </a:spcAft>
        <a:defRPr kumimoji="1" sz="700">
          <a:solidFill>
            <a:srgbClr val="4D4D4D"/>
          </a:solidFill>
          <a:latin typeface="굴림" pitchFamily="50" charset="-127"/>
          <a:ea typeface="굴림" pitchFamily="50" charset="-127"/>
        </a:defRPr>
      </a:lvl9pPr>
    </p:titleStyle>
    <p:bodyStyle>
      <a:lvl1pPr marL="325438" indent="-325438" algn="l" defTabSz="873125" rtl="0" fontAlgn="base" latinLnBrk="1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  <a:cs typeface="+mn-cs"/>
        </a:defRPr>
      </a:lvl1pPr>
      <a:lvl2pPr marL="709613" indent="-273050" algn="l" defTabSz="873125" rtl="0" fontAlgn="base" latinLnBrk="1">
        <a:spcBef>
          <a:spcPct val="20000"/>
        </a:spcBef>
        <a:spcAft>
          <a:spcPct val="0"/>
        </a:spcAft>
        <a:buChar char="–"/>
        <a:defRPr kumimoji="1" sz="1400">
          <a:solidFill>
            <a:schemeClr val="tx1"/>
          </a:solidFill>
          <a:latin typeface="+mn-lt"/>
          <a:ea typeface="+mn-ea"/>
        </a:defRPr>
      </a:lvl2pPr>
      <a:lvl3pPr marL="1090613" indent="-217488" algn="l" defTabSz="873125" rtl="0" fontAlgn="base" latinLnBrk="1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3pPr>
      <a:lvl4pPr marL="1527175" indent="-217488" algn="l" defTabSz="873125" rtl="0" fontAlgn="base" latinLnBrk="1">
        <a:spcBef>
          <a:spcPct val="20000"/>
        </a:spcBef>
        <a:spcAft>
          <a:spcPct val="0"/>
        </a:spcAft>
        <a:buChar char="–"/>
        <a:defRPr kumimoji="1" sz="1400">
          <a:solidFill>
            <a:schemeClr val="tx1"/>
          </a:solidFill>
          <a:latin typeface="+mn-lt"/>
          <a:ea typeface="+mn-ea"/>
        </a:defRPr>
      </a:lvl4pPr>
      <a:lvl5pPr marL="1963738" indent="-219075" algn="l" defTabSz="873125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5pPr>
      <a:lvl6pPr marL="2420938" indent="-219075" algn="l" defTabSz="873125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6pPr>
      <a:lvl7pPr marL="2878138" indent="-219075" algn="l" defTabSz="873125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7pPr>
      <a:lvl8pPr marL="3335338" indent="-219075" algn="l" defTabSz="873125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8pPr>
      <a:lvl9pPr marL="3792538" indent="-219075" algn="l" defTabSz="873125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0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0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0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0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1"/>
          <p:cNvSpPr>
            <a:spLocks noChangeArrowheads="1"/>
          </p:cNvSpPr>
          <p:nvPr/>
        </p:nvSpPr>
        <p:spPr bwMode="auto">
          <a:xfrm>
            <a:off x="1019175" y="606425"/>
            <a:ext cx="2760663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3335" tIns="41670" rIns="83335" bIns="41670" anchor="ctr">
            <a:spAutoFit/>
          </a:bodyPr>
          <a:lstStyle>
            <a:lvl1pPr defTabSz="8731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8731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8731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8731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8731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>
                <a:solidFill>
                  <a:srgbClr val="4D4D4D"/>
                </a:solidFill>
              </a:rPr>
              <a:t>홈페이지 관리 </a:t>
            </a:r>
            <a:r>
              <a:rPr lang="en-US" altLang="ko-KR">
                <a:solidFill>
                  <a:srgbClr val="4D4D4D"/>
                </a:solidFill>
              </a:rPr>
              <a:t>&gt; </a:t>
            </a:r>
            <a:r>
              <a:rPr lang="ko-KR" altLang="en-US">
                <a:solidFill>
                  <a:srgbClr val="4D4D4D"/>
                </a:solidFill>
              </a:rPr>
              <a:t>서비스네트워크소개 </a:t>
            </a:r>
            <a:r>
              <a:rPr lang="en-US" altLang="ko-KR">
                <a:solidFill>
                  <a:srgbClr val="4D4D4D"/>
                </a:solidFill>
              </a:rPr>
              <a:t>&gt; </a:t>
            </a:r>
            <a:r>
              <a:rPr lang="ko-KR" altLang="en-US">
                <a:solidFill>
                  <a:srgbClr val="4D4D4D"/>
                </a:solidFill>
              </a:rPr>
              <a:t>전경사진 수정</a:t>
            </a:r>
          </a:p>
        </p:txBody>
      </p:sp>
      <p:sp>
        <p:nvSpPr>
          <p:cNvPr id="69635" name="Text Box 4"/>
          <p:cNvSpPr txBox="1">
            <a:spLocks noChangeArrowheads="1"/>
          </p:cNvSpPr>
          <p:nvPr/>
        </p:nvSpPr>
        <p:spPr bwMode="auto">
          <a:xfrm>
            <a:off x="811213" y="1852613"/>
            <a:ext cx="153828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335" tIns="41670" rIns="83335" bIns="41670">
            <a:spAutoFit/>
          </a:bodyPr>
          <a:lstStyle>
            <a:lvl1pPr defTabSz="8731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8731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8731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8731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8731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u"/>
            </a:pPr>
            <a:r>
              <a:rPr lang="ko-KR" altLang="en-US" sz="1500" b="1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전경사진 수정</a:t>
            </a:r>
          </a:p>
        </p:txBody>
      </p:sp>
      <p:sp>
        <p:nvSpPr>
          <p:cNvPr id="69636" name="AutoShape 9"/>
          <p:cNvSpPr>
            <a:spLocks noChangeArrowheads="1"/>
          </p:cNvSpPr>
          <p:nvPr/>
        </p:nvSpPr>
        <p:spPr bwMode="auto">
          <a:xfrm>
            <a:off x="5076825" y="2014538"/>
            <a:ext cx="388938" cy="209550"/>
          </a:xfrm>
          <a:prstGeom prst="flowChartAlternateProcess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3335" tIns="41670" rIns="83335" bIns="41670" anchor="ctr">
            <a:spAutoFit/>
          </a:bodyPr>
          <a:lstStyle>
            <a:lvl1pPr defTabSz="8731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8731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8731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8731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8731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ko-KR" altLang="en-US">
                <a:solidFill>
                  <a:srgbClr val="000000"/>
                </a:solidFill>
                <a:latin typeface="Arial" pitchFamily="34" charset="0"/>
                <a:ea typeface="바탕체" pitchFamily="17" charset="-127"/>
              </a:rPr>
              <a:t>저장</a:t>
            </a:r>
          </a:p>
        </p:txBody>
      </p:sp>
      <p:sp>
        <p:nvSpPr>
          <p:cNvPr id="69637" name="Rectangle 12"/>
          <p:cNvSpPr>
            <a:spLocks noChangeArrowheads="1"/>
          </p:cNvSpPr>
          <p:nvPr/>
        </p:nvSpPr>
        <p:spPr bwMode="auto">
          <a:xfrm>
            <a:off x="7248525" y="1165225"/>
            <a:ext cx="1773238" cy="534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405" tIns="41670" rIns="16405" bIns="41670"/>
          <a:lstStyle>
            <a:lvl1pPr defTabSz="8731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8731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8731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8731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8731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ko-KR" b="1">
                <a:solidFill>
                  <a:srgbClr val="000000"/>
                </a:solidFill>
              </a:rPr>
              <a:t> </a:t>
            </a:r>
            <a:r>
              <a:rPr lang="ko-KR" altLang="en-US" b="1">
                <a:solidFill>
                  <a:srgbClr val="000000"/>
                </a:solidFill>
              </a:rPr>
              <a:t>개요 </a:t>
            </a:r>
            <a:r>
              <a:rPr lang="en-US" altLang="ko-KR" b="1">
                <a:solidFill>
                  <a:srgbClr val="000000"/>
                </a:solidFill>
              </a:rPr>
              <a:t>: </a:t>
            </a:r>
            <a:r>
              <a:rPr lang="ko-KR" altLang="en-US">
                <a:solidFill>
                  <a:srgbClr val="000000"/>
                </a:solidFill>
              </a:rPr>
              <a:t>서비스네트워크의 전경사진을 수정하는 화면이다</a:t>
            </a:r>
            <a:r>
              <a:rPr lang="en-US" altLang="ko-KR">
                <a:solidFill>
                  <a:srgbClr val="000000"/>
                </a:solidFill>
              </a:rPr>
              <a:t>.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ko-KR" b="1">
                <a:solidFill>
                  <a:srgbClr val="000000"/>
                </a:solidFill>
              </a:rPr>
              <a:t> actor : </a:t>
            </a:r>
            <a:r>
              <a:rPr lang="ko-KR" altLang="en-US">
                <a:solidFill>
                  <a:srgbClr val="000000"/>
                </a:solidFill>
              </a:rPr>
              <a:t>서비스네트워크대표자</a:t>
            </a:r>
            <a:r>
              <a:rPr lang="en-US" altLang="ko-KR">
                <a:solidFill>
                  <a:srgbClr val="000000"/>
                </a:solidFill>
              </a:rPr>
              <a:t>, </a:t>
            </a:r>
            <a:r>
              <a:rPr lang="ko-KR" altLang="en-US">
                <a:solidFill>
                  <a:srgbClr val="000000"/>
                </a:solidFill>
              </a:rPr>
              <a:t>서비스네트워크관리자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ko-KR" altLang="en-US" b="1">
                <a:solidFill>
                  <a:srgbClr val="000000"/>
                </a:solidFill>
              </a:rPr>
              <a:t> </a:t>
            </a:r>
            <a:r>
              <a:rPr lang="en-US" altLang="ko-KR" b="1">
                <a:solidFill>
                  <a:srgbClr val="000000"/>
                </a:solidFill>
              </a:rPr>
              <a:t>action </a:t>
            </a:r>
            <a:r>
              <a:rPr lang="ko-KR" altLang="en-US" b="1">
                <a:solidFill>
                  <a:srgbClr val="000000"/>
                </a:solidFill>
              </a:rPr>
              <a:t>설명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altLang="ko-KR" b="1">
                <a:solidFill>
                  <a:srgbClr val="000000"/>
                </a:solidFill>
              </a:rPr>
              <a:t>1. </a:t>
            </a:r>
            <a:r>
              <a:rPr lang="ko-KR" altLang="en-US" b="1">
                <a:solidFill>
                  <a:srgbClr val="000000"/>
                </a:solidFill>
              </a:rPr>
              <a:t>전경사진 올리는 방법 선택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ko-KR" altLang="en-US">
                <a:solidFill>
                  <a:srgbClr val="000000"/>
                </a:solidFill>
              </a:rPr>
              <a:t>  전경사진을 올리는 방법을 선택하는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ko-KR" altLang="en-US">
                <a:solidFill>
                  <a:srgbClr val="000000"/>
                </a:solidFill>
              </a:rPr>
              <a:t>  라디오 버튼이다</a:t>
            </a:r>
            <a:r>
              <a:rPr lang="en-US" altLang="ko-KR">
                <a:solidFill>
                  <a:srgbClr val="000000"/>
                </a:solidFill>
              </a:rPr>
              <a:t>.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altLang="ko-KR">
                <a:solidFill>
                  <a:srgbClr val="000000"/>
                </a:solidFill>
              </a:rPr>
              <a:t>  (</a:t>
            </a:r>
            <a:r>
              <a:rPr lang="ko-KR" altLang="en-US">
                <a:solidFill>
                  <a:srgbClr val="000000"/>
                </a:solidFill>
              </a:rPr>
              <a:t>직접올리기</a:t>
            </a:r>
            <a:r>
              <a:rPr lang="en-US" altLang="ko-KR">
                <a:solidFill>
                  <a:srgbClr val="000000"/>
                </a:solidFill>
              </a:rPr>
              <a:t>, </a:t>
            </a:r>
            <a:r>
              <a:rPr lang="ko-KR" altLang="en-US">
                <a:solidFill>
                  <a:srgbClr val="000000"/>
                </a:solidFill>
              </a:rPr>
              <a:t>목록에서 찾기</a:t>
            </a:r>
            <a:r>
              <a:rPr lang="en-US" altLang="ko-KR">
                <a:solidFill>
                  <a:srgbClr val="000000"/>
                </a:solidFill>
              </a:rPr>
              <a:t>)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altLang="ko-KR" b="1">
                <a:solidFill>
                  <a:srgbClr val="000000"/>
                </a:solidFill>
              </a:rPr>
              <a:t>2. </a:t>
            </a:r>
            <a:r>
              <a:rPr lang="ko-KR" altLang="en-US" b="1">
                <a:solidFill>
                  <a:srgbClr val="000000"/>
                </a:solidFill>
              </a:rPr>
              <a:t>전경사진 직접 올리기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ko-KR" altLang="en-US">
                <a:solidFill>
                  <a:srgbClr val="000000"/>
                </a:solidFill>
              </a:rPr>
              <a:t>  버튼을 클릭하여 </a:t>
            </a:r>
            <a:r>
              <a:rPr lang="en-US" altLang="ko-KR">
                <a:solidFill>
                  <a:srgbClr val="000000"/>
                </a:solidFill>
              </a:rPr>
              <a:t>(#6) </a:t>
            </a:r>
            <a:r>
              <a:rPr lang="ko-KR" altLang="en-US">
                <a:solidFill>
                  <a:srgbClr val="000000"/>
                </a:solidFill>
              </a:rPr>
              <a:t>화면을 오픈한다</a:t>
            </a:r>
            <a:r>
              <a:rPr lang="en-US" altLang="ko-KR">
                <a:solidFill>
                  <a:srgbClr val="000000"/>
                </a:solidFill>
              </a:rPr>
              <a:t>.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altLang="ko-KR" b="1">
                <a:solidFill>
                  <a:srgbClr val="000000"/>
                </a:solidFill>
              </a:rPr>
              <a:t>3. </a:t>
            </a:r>
            <a:r>
              <a:rPr lang="ko-KR" altLang="en-US" b="1">
                <a:solidFill>
                  <a:srgbClr val="000000"/>
                </a:solidFill>
              </a:rPr>
              <a:t>전경사진 </a:t>
            </a:r>
            <a:r>
              <a:rPr lang="en-US" altLang="ko-KR" b="1">
                <a:solidFill>
                  <a:srgbClr val="000000"/>
                </a:solidFill>
              </a:rPr>
              <a:t>List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altLang="ko-KR">
                <a:solidFill>
                  <a:srgbClr val="000000"/>
                </a:solidFill>
              </a:rPr>
              <a:t>  </a:t>
            </a:r>
            <a:r>
              <a:rPr lang="ko-KR" altLang="en-US">
                <a:solidFill>
                  <a:srgbClr val="000000"/>
                </a:solidFill>
              </a:rPr>
              <a:t>전경사진 템플릿 목록이 나타나며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ko-KR" altLang="en-US">
                <a:solidFill>
                  <a:srgbClr val="000000"/>
                </a:solidFill>
              </a:rPr>
              <a:t>  라디오 버튼 클릭으로 선택한다</a:t>
            </a:r>
            <a:r>
              <a:rPr lang="en-US" altLang="ko-KR">
                <a:solidFill>
                  <a:srgbClr val="000000"/>
                </a:solidFill>
              </a:rPr>
              <a:t>.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altLang="ko-KR" b="1">
                <a:solidFill>
                  <a:srgbClr val="000000"/>
                </a:solidFill>
              </a:rPr>
              <a:t>5. </a:t>
            </a:r>
            <a:r>
              <a:rPr lang="ko-KR" altLang="en-US" b="1">
                <a:solidFill>
                  <a:srgbClr val="000000"/>
                </a:solidFill>
              </a:rPr>
              <a:t>저장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ko-KR" altLang="en-US">
                <a:solidFill>
                  <a:srgbClr val="000000"/>
                </a:solidFill>
              </a:rPr>
              <a:t>  직접올리기 혹은 목록에서 찾기를 하여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ko-KR" altLang="en-US">
                <a:solidFill>
                  <a:srgbClr val="000000"/>
                </a:solidFill>
              </a:rPr>
              <a:t>  선택된 전경사진을 저장하는 버튼이다</a:t>
            </a:r>
            <a:r>
              <a:rPr lang="en-US" altLang="ko-KR">
                <a:solidFill>
                  <a:srgbClr val="000000"/>
                </a:solidFill>
              </a:rPr>
              <a:t>.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altLang="ko-KR">
                <a:solidFill>
                  <a:srgbClr val="000000"/>
                </a:solidFill>
              </a:rPr>
              <a:t>  </a:t>
            </a:r>
            <a:r>
              <a:rPr lang="ko-KR" altLang="en-US">
                <a:solidFill>
                  <a:srgbClr val="000000"/>
                </a:solidFill>
              </a:rPr>
              <a:t>저장 후 소개화면으로 이동한다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altLang="ko-KR" b="1">
                <a:solidFill>
                  <a:srgbClr val="000000"/>
                </a:solidFill>
              </a:rPr>
              <a:t>6. </a:t>
            </a:r>
            <a:r>
              <a:rPr lang="ko-KR" altLang="en-US" b="1">
                <a:solidFill>
                  <a:srgbClr val="000000"/>
                </a:solidFill>
              </a:rPr>
              <a:t>파일 찾아보기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ko-KR" altLang="en-US">
                <a:solidFill>
                  <a:srgbClr val="000000"/>
                </a:solidFill>
              </a:rPr>
              <a:t>  찾아보기 버튼 클릭시 창이 띄며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ko-KR" altLang="en-US">
                <a:solidFill>
                  <a:srgbClr val="000000"/>
                </a:solidFill>
              </a:rPr>
              <a:t>  로컬 </a:t>
            </a:r>
            <a:r>
              <a:rPr lang="en-US" altLang="ko-KR">
                <a:solidFill>
                  <a:srgbClr val="000000"/>
                </a:solidFill>
              </a:rPr>
              <a:t>PC</a:t>
            </a:r>
            <a:r>
              <a:rPr lang="ko-KR" altLang="en-US">
                <a:solidFill>
                  <a:srgbClr val="000000"/>
                </a:solidFill>
              </a:rPr>
              <a:t>에 저장된 사진중 본인이 원하는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ko-KR" altLang="en-US">
                <a:solidFill>
                  <a:srgbClr val="000000"/>
                </a:solidFill>
              </a:rPr>
              <a:t>  사진을 선택한다</a:t>
            </a:r>
            <a:r>
              <a:rPr lang="en-US" altLang="ko-KR">
                <a:solidFill>
                  <a:srgbClr val="000000"/>
                </a:solidFill>
              </a:rPr>
              <a:t>.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altLang="ko-KR" b="1">
                <a:solidFill>
                  <a:srgbClr val="000000"/>
                </a:solidFill>
              </a:rPr>
              <a:t>7. </a:t>
            </a:r>
            <a:r>
              <a:rPr lang="ko-KR" altLang="en-US" b="1">
                <a:solidFill>
                  <a:srgbClr val="000000"/>
                </a:solidFill>
              </a:rPr>
              <a:t>서비스네트워크 소개 탭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ko-KR" altLang="en-US">
                <a:solidFill>
                  <a:srgbClr val="000000"/>
                </a:solidFill>
              </a:rPr>
              <a:t>  현재 탭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altLang="ko-KR" b="1">
                <a:solidFill>
                  <a:srgbClr val="000000"/>
                </a:solidFill>
              </a:rPr>
              <a:t>8. </a:t>
            </a:r>
            <a:r>
              <a:rPr lang="ko-KR" altLang="en-US" b="1">
                <a:solidFill>
                  <a:srgbClr val="000000"/>
                </a:solidFill>
              </a:rPr>
              <a:t>서비스네트워크 둘러보기 탭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ko-KR" altLang="en-US">
                <a:solidFill>
                  <a:srgbClr val="000000"/>
                </a:solidFill>
              </a:rPr>
              <a:t>  서비스네트워크 둘러보기 탭으로 이동</a:t>
            </a:r>
          </a:p>
          <a:p>
            <a:pPr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b="1">
                <a:solidFill>
                  <a:srgbClr val="000000"/>
                </a:solidFill>
              </a:rPr>
              <a:t>9. </a:t>
            </a:r>
            <a:r>
              <a:rPr lang="ko-KR" altLang="en-US" b="1">
                <a:solidFill>
                  <a:srgbClr val="000000"/>
                </a:solidFill>
              </a:rPr>
              <a:t>취소</a:t>
            </a:r>
          </a:p>
          <a:p>
            <a:pPr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ko-KR" altLang="en-US">
                <a:solidFill>
                  <a:srgbClr val="000000"/>
                </a:solidFill>
              </a:rPr>
              <a:t>  </a:t>
            </a:r>
            <a:r>
              <a:rPr lang="en-US" altLang="ko-KR">
                <a:solidFill>
                  <a:srgbClr val="000000"/>
                </a:solidFill>
              </a:rPr>
              <a:t>[</a:t>
            </a:r>
            <a:r>
              <a:rPr lang="ko-KR" altLang="en-US">
                <a:solidFill>
                  <a:srgbClr val="000000"/>
                </a:solidFill>
              </a:rPr>
              <a:t>서비스네트워크 소개</a:t>
            </a:r>
            <a:r>
              <a:rPr lang="en-US" altLang="ko-KR">
                <a:solidFill>
                  <a:srgbClr val="000000"/>
                </a:solidFill>
              </a:rPr>
              <a:t>] </a:t>
            </a:r>
            <a:r>
              <a:rPr lang="ko-KR" altLang="en-US">
                <a:solidFill>
                  <a:srgbClr val="000000"/>
                </a:solidFill>
              </a:rPr>
              <a:t>화면으로 이동</a:t>
            </a:r>
          </a:p>
          <a:p>
            <a:pPr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ko-KR" altLang="en-US">
              <a:solidFill>
                <a:srgbClr val="000000"/>
              </a:solidFill>
            </a:endParaRPr>
          </a:p>
          <a:p>
            <a:pPr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ko-KR" altLang="en-US">
                <a:solidFill>
                  <a:srgbClr val="FF0000"/>
                </a:solidFill>
              </a:rPr>
              <a:t>현대 </a:t>
            </a:r>
            <a:r>
              <a:rPr lang="en-US" altLang="ko-KR">
                <a:solidFill>
                  <a:srgbClr val="FF0000"/>
                </a:solidFill>
              </a:rPr>
              <a:t>: GSW</a:t>
            </a:r>
            <a:r>
              <a:rPr lang="ko-KR" altLang="en-US">
                <a:solidFill>
                  <a:srgbClr val="FF0000"/>
                </a:solidFill>
              </a:rPr>
              <a:t>에서 최초 </a:t>
            </a:r>
            <a:r>
              <a:rPr lang="en-US" altLang="ko-KR">
                <a:solidFill>
                  <a:srgbClr val="FF0000"/>
                </a:solidFill>
              </a:rPr>
              <a:t>1</a:t>
            </a:r>
            <a:r>
              <a:rPr lang="ko-KR" altLang="en-US">
                <a:solidFill>
                  <a:srgbClr val="FF0000"/>
                </a:solidFill>
              </a:rPr>
              <a:t>회만 가져오며</a:t>
            </a:r>
            <a:r>
              <a:rPr lang="en-US" altLang="ko-KR">
                <a:solidFill>
                  <a:srgbClr val="FF0000"/>
                </a:solidFill>
              </a:rPr>
              <a:t>, </a:t>
            </a:r>
            <a:r>
              <a:rPr lang="ko-KR" altLang="en-US">
                <a:solidFill>
                  <a:srgbClr val="FF0000"/>
                </a:solidFill>
              </a:rPr>
              <a:t>서비스네트워크홈페이지 관리에서 수정 관리한다</a:t>
            </a:r>
            <a:r>
              <a:rPr lang="en-US" altLang="ko-KR">
                <a:solidFill>
                  <a:srgbClr val="FF0000"/>
                </a:solidFill>
              </a:rPr>
              <a:t>.</a:t>
            </a:r>
          </a:p>
          <a:p>
            <a:pPr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ko-KR" altLang="en-US">
                <a:solidFill>
                  <a:srgbClr val="FF0000"/>
                </a:solidFill>
              </a:rPr>
              <a:t>현대 </a:t>
            </a:r>
            <a:r>
              <a:rPr lang="en-US" altLang="ko-KR">
                <a:solidFill>
                  <a:srgbClr val="FF0000"/>
                </a:solidFill>
              </a:rPr>
              <a:t>: GSW</a:t>
            </a:r>
            <a:r>
              <a:rPr lang="ko-KR" altLang="en-US">
                <a:solidFill>
                  <a:srgbClr val="FF0000"/>
                </a:solidFill>
              </a:rPr>
              <a:t>에서 가져오지 않으며</a:t>
            </a:r>
            <a:r>
              <a:rPr lang="en-US" altLang="ko-KR">
                <a:solidFill>
                  <a:srgbClr val="FF0000"/>
                </a:solidFill>
              </a:rPr>
              <a:t>, </a:t>
            </a:r>
            <a:r>
              <a:rPr lang="ko-KR" altLang="en-US">
                <a:solidFill>
                  <a:srgbClr val="FF0000"/>
                </a:solidFill>
              </a:rPr>
              <a:t>서비스네트워크홈페이지 관리에서 수정 관리한다</a:t>
            </a:r>
            <a:r>
              <a:rPr lang="en-US" altLang="ko-KR">
                <a:solidFill>
                  <a:srgbClr val="FF0000"/>
                </a:solidFill>
              </a:rPr>
              <a:t>.</a:t>
            </a:r>
          </a:p>
          <a:p>
            <a:pPr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ko-KR">
              <a:solidFill>
                <a:srgbClr val="FF0000"/>
              </a:solidFill>
            </a:endParaRP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endParaRPr lang="en-US" altLang="ko-KR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endParaRPr lang="en-US" altLang="ko-KR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endParaRPr lang="en-US" altLang="ko-KR" sz="70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9638" name="Text Box 19"/>
          <p:cNvSpPr txBox="1">
            <a:spLocks noChangeArrowheads="1"/>
          </p:cNvSpPr>
          <p:nvPr/>
        </p:nvSpPr>
        <p:spPr bwMode="auto">
          <a:xfrm>
            <a:off x="1112838" y="185738"/>
            <a:ext cx="1212850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335" tIns="41670" rIns="83335" bIns="41670">
            <a:spAutoFit/>
          </a:bodyPr>
          <a:lstStyle>
            <a:lvl1pPr defTabSz="8731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8731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8731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8731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8731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>
                <a:solidFill>
                  <a:srgbClr val="000000"/>
                </a:solidFill>
                <a:latin typeface="Arial" pitchFamily="34" charset="0"/>
                <a:ea typeface="바탕체" pitchFamily="17" charset="-127"/>
              </a:rPr>
              <a:t>OCFH_ADM_FC_0202</a:t>
            </a:r>
          </a:p>
        </p:txBody>
      </p:sp>
      <p:sp>
        <p:nvSpPr>
          <p:cNvPr id="69639" name="Text Box 221"/>
          <p:cNvSpPr txBox="1">
            <a:spLocks noChangeArrowheads="1"/>
          </p:cNvSpPr>
          <p:nvPr/>
        </p:nvSpPr>
        <p:spPr bwMode="auto">
          <a:xfrm>
            <a:off x="5272088" y="1855788"/>
            <a:ext cx="184150" cy="1508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8731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8731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8731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8731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8731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1100" b="1">
                <a:solidFill>
                  <a:srgbClr val="CC0000"/>
                </a:solidFill>
                <a:latin typeface="Arial" pitchFamily="34" charset="0"/>
                <a:ea typeface="바탕체" pitchFamily="17" charset="-127"/>
              </a:rPr>
              <a:t>#5</a:t>
            </a:r>
          </a:p>
        </p:txBody>
      </p:sp>
      <p:sp>
        <p:nvSpPr>
          <p:cNvPr id="69640" name="Text Box 221"/>
          <p:cNvSpPr txBox="1">
            <a:spLocks noChangeArrowheads="1"/>
          </p:cNvSpPr>
          <p:nvPr/>
        </p:nvSpPr>
        <p:spPr bwMode="auto">
          <a:xfrm>
            <a:off x="811213" y="2266950"/>
            <a:ext cx="184150" cy="1508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8731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8731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8731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8731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8731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1100" b="1">
                <a:solidFill>
                  <a:srgbClr val="CC0000"/>
                </a:solidFill>
                <a:latin typeface="Arial" pitchFamily="34" charset="0"/>
                <a:ea typeface="바탕체" pitchFamily="17" charset="-127"/>
              </a:rPr>
              <a:t>#1</a:t>
            </a:r>
          </a:p>
        </p:txBody>
      </p:sp>
      <p:sp>
        <p:nvSpPr>
          <p:cNvPr id="200749" name="AutoShape 45"/>
          <p:cNvSpPr>
            <a:spLocks noChangeArrowheads="1"/>
          </p:cNvSpPr>
          <p:nvPr/>
        </p:nvSpPr>
        <p:spPr bwMode="auto">
          <a:xfrm>
            <a:off x="939800" y="1565275"/>
            <a:ext cx="1039813" cy="211138"/>
          </a:xfrm>
          <a:prstGeom prst="flowChartPunchedCard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sy="50000" kx="-2453608" rotWithShape="0">
              <a:srgbClr val="808080">
                <a:alpha val="50000"/>
              </a:srgbClr>
            </a:outerShdw>
          </a:effectLst>
        </p:spPr>
        <p:txBody>
          <a:bodyPr lIns="83335" tIns="41670" rIns="83335" bIns="41670" anchor="ctr">
            <a:spAutoFit/>
          </a:bodyPr>
          <a:lstStyle/>
          <a:p>
            <a:pPr algn="ctr" defTabSz="8731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ko-KR" altLang="en-US" sz="70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서비스네트워크 소개</a:t>
            </a:r>
          </a:p>
        </p:txBody>
      </p:sp>
      <p:sp>
        <p:nvSpPr>
          <p:cNvPr id="200750" name="AutoShape 46"/>
          <p:cNvSpPr>
            <a:spLocks noChangeArrowheads="1"/>
          </p:cNvSpPr>
          <p:nvPr/>
        </p:nvSpPr>
        <p:spPr bwMode="auto">
          <a:xfrm>
            <a:off x="2030413" y="1562100"/>
            <a:ext cx="1317625" cy="211138"/>
          </a:xfrm>
          <a:prstGeom prst="flowChartPunchedCard">
            <a:avLst/>
          </a:prstGeom>
          <a:solidFill>
            <a:srgbClr val="E1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sy="50000" kx="-2453608" rotWithShape="0">
              <a:srgbClr val="808080">
                <a:alpha val="50000"/>
              </a:srgbClr>
            </a:outerShdw>
          </a:effectLst>
        </p:spPr>
        <p:txBody>
          <a:bodyPr lIns="83335" tIns="41670" rIns="83335" bIns="41670" anchor="ctr">
            <a:spAutoFit/>
          </a:bodyPr>
          <a:lstStyle/>
          <a:p>
            <a:pPr algn="ctr" defTabSz="8731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ko-KR" altLang="en-US" sz="70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서비스네트워크 둘러보기</a:t>
            </a:r>
          </a:p>
        </p:txBody>
      </p:sp>
      <p:sp>
        <p:nvSpPr>
          <p:cNvPr id="69643" name="Text Box 221"/>
          <p:cNvSpPr txBox="1">
            <a:spLocks noChangeArrowheads="1"/>
          </p:cNvSpPr>
          <p:nvPr/>
        </p:nvSpPr>
        <p:spPr bwMode="auto">
          <a:xfrm>
            <a:off x="749300" y="1511300"/>
            <a:ext cx="184150" cy="1508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8731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8731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8731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8731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8731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1100" b="1">
                <a:solidFill>
                  <a:srgbClr val="CC0000"/>
                </a:solidFill>
                <a:latin typeface="Arial" pitchFamily="34" charset="0"/>
                <a:ea typeface="바탕체" pitchFamily="17" charset="-127"/>
              </a:rPr>
              <a:t>#7</a:t>
            </a:r>
          </a:p>
        </p:txBody>
      </p:sp>
      <p:sp>
        <p:nvSpPr>
          <p:cNvPr id="69644" name="Text Box 221"/>
          <p:cNvSpPr txBox="1">
            <a:spLocks noChangeArrowheads="1"/>
          </p:cNvSpPr>
          <p:nvPr/>
        </p:nvSpPr>
        <p:spPr bwMode="auto">
          <a:xfrm>
            <a:off x="3203575" y="1484313"/>
            <a:ext cx="184150" cy="1508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8731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8731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8731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8731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8731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1100" b="1">
                <a:solidFill>
                  <a:srgbClr val="CC0000"/>
                </a:solidFill>
                <a:latin typeface="Arial" pitchFamily="34" charset="0"/>
                <a:ea typeface="바탕체" pitchFamily="17" charset="-127"/>
              </a:rPr>
              <a:t>#8</a:t>
            </a:r>
          </a:p>
        </p:txBody>
      </p:sp>
      <p:sp>
        <p:nvSpPr>
          <p:cNvPr id="69645" name="AutoShape 9"/>
          <p:cNvSpPr>
            <a:spLocks noChangeArrowheads="1"/>
          </p:cNvSpPr>
          <p:nvPr/>
        </p:nvSpPr>
        <p:spPr bwMode="auto">
          <a:xfrm>
            <a:off x="5716588" y="2017713"/>
            <a:ext cx="388937" cy="209550"/>
          </a:xfrm>
          <a:prstGeom prst="flowChartAlternateProcess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3335" tIns="41670" rIns="83335" bIns="41670" anchor="ctr">
            <a:spAutoFit/>
          </a:bodyPr>
          <a:lstStyle>
            <a:lvl1pPr defTabSz="8731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8731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8731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8731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8731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ko-KR" altLang="en-US">
                <a:solidFill>
                  <a:srgbClr val="000000"/>
                </a:solidFill>
                <a:latin typeface="Arial" pitchFamily="34" charset="0"/>
                <a:ea typeface="바탕체" pitchFamily="17" charset="-127"/>
              </a:rPr>
              <a:t>취소</a:t>
            </a:r>
          </a:p>
        </p:txBody>
      </p:sp>
      <p:sp>
        <p:nvSpPr>
          <p:cNvPr id="69646" name="Line 14"/>
          <p:cNvSpPr>
            <a:spLocks noChangeShapeType="1"/>
          </p:cNvSpPr>
          <p:nvPr/>
        </p:nvSpPr>
        <p:spPr bwMode="auto">
          <a:xfrm>
            <a:off x="876300" y="1782763"/>
            <a:ext cx="54800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800">
              <a:solidFill>
                <a:srgbClr val="000000"/>
              </a:solidFill>
            </a:endParaRPr>
          </a:p>
        </p:txBody>
      </p:sp>
      <p:graphicFrame>
        <p:nvGraphicFramePr>
          <p:cNvPr id="124943" name="Group 15"/>
          <p:cNvGraphicFramePr>
            <a:graphicFrameLocks noGrp="1"/>
          </p:cNvGraphicFramePr>
          <p:nvPr/>
        </p:nvGraphicFramePr>
        <p:xfrm>
          <a:off x="876300" y="2486025"/>
          <a:ext cx="5797550" cy="3275013"/>
        </p:xfrm>
        <a:graphic>
          <a:graphicData uri="http://schemas.openxmlformats.org/drawingml/2006/table">
            <a:tbl>
              <a:tblPr/>
              <a:tblGrid>
                <a:gridCol w="1146175"/>
                <a:gridCol w="4651375"/>
              </a:tblGrid>
              <a:tr h="325438"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직접올리기</a:t>
                      </a:r>
                    </a:p>
                  </a:txBody>
                  <a:tcPr marL="83335" marR="83335" marT="41670" marB="4167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83335" marR="83335" marT="41670" marB="41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49575"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3D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모델링에서 선택</a:t>
                      </a:r>
                    </a:p>
                  </a:txBody>
                  <a:tcPr marL="83335" marR="83335" marT="41670" marB="4167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83335" marR="83335" marT="41670" marB="41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9656" name="Oval 28"/>
          <p:cNvSpPr>
            <a:spLocks noChangeArrowheads="1"/>
          </p:cNvSpPr>
          <p:nvPr/>
        </p:nvSpPr>
        <p:spPr bwMode="auto">
          <a:xfrm>
            <a:off x="874713" y="2536825"/>
            <a:ext cx="128587" cy="1365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9657" name="Oval 29"/>
          <p:cNvSpPr>
            <a:spLocks noChangeArrowheads="1"/>
          </p:cNvSpPr>
          <p:nvPr/>
        </p:nvSpPr>
        <p:spPr bwMode="auto">
          <a:xfrm>
            <a:off x="876300" y="2879725"/>
            <a:ext cx="128588" cy="1365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9658" name="Rectangle 30"/>
          <p:cNvSpPr>
            <a:spLocks noChangeArrowheads="1"/>
          </p:cNvSpPr>
          <p:nvPr/>
        </p:nvSpPr>
        <p:spPr bwMode="auto">
          <a:xfrm>
            <a:off x="2151063" y="2536825"/>
            <a:ext cx="3630612" cy="2063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9659" name="AutoShape 6"/>
          <p:cNvSpPr>
            <a:spLocks noChangeArrowheads="1"/>
          </p:cNvSpPr>
          <p:nvPr/>
        </p:nvSpPr>
        <p:spPr bwMode="auto">
          <a:xfrm>
            <a:off x="5846763" y="2541588"/>
            <a:ext cx="635000" cy="209550"/>
          </a:xfrm>
          <a:prstGeom prst="flowChartAlternateProcess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83335" tIns="41670" rIns="83335" bIns="41670" anchor="ctr">
            <a:spAutoFit/>
          </a:bodyPr>
          <a:lstStyle>
            <a:lvl1pPr defTabSz="8731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8731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8731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8731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8731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ko-KR" altLang="en-US">
                <a:solidFill>
                  <a:srgbClr val="000000"/>
                </a:solidFill>
                <a:latin typeface="Arial" pitchFamily="34" charset="0"/>
                <a:ea typeface="바탕체" pitchFamily="17" charset="-127"/>
              </a:rPr>
              <a:t>찾아보기</a:t>
            </a:r>
          </a:p>
        </p:txBody>
      </p:sp>
      <p:sp>
        <p:nvSpPr>
          <p:cNvPr id="69660" name="Rectangle 8"/>
          <p:cNvSpPr>
            <a:spLocks noChangeArrowheads="1"/>
          </p:cNvSpPr>
          <p:nvPr/>
        </p:nvSpPr>
        <p:spPr bwMode="auto">
          <a:xfrm>
            <a:off x="2085975" y="2928938"/>
            <a:ext cx="1401763" cy="1001712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83335" tIns="41670" rIns="83335" bIns="41670" anchor="ctr">
            <a:spAutoFit/>
          </a:bodyPr>
          <a:lstStyle>
            <a:lvl1pPr defTabSz="8731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8731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8731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8731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8731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ko-KR">
              <a:solidFill>
                <a:srgbClr val="000000"/>
              </a:solidFill>
              <a:latin typeface="Arial" pitchFamily="34" charset="0"/>
              <a:ea typeface="바탕체" pitchFamily="17" charset="-127"/>
            </a:endParaRPr>
          </a:p>
          <a:p>
            <a:pPr algn="ctr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ko-KR">
              <a:solidFill>
                <a:srgbClr val="000000"/>
              </a:solidFill>
              <a:latin typeface="Arial" pitchFamily="34" charset="0"/>
              <a:ea typeface="바탕체" pitchFamily="17" charset="-127"/>
            </a:endParaRPr>
          </a:p>
          <a:p>
            <a:pPr algn="ctr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ko-KR">
              <a:solidFill>
                <a:srgbClr val="000000"/>
              </a:solidFill>
              <a:latin typeface="Arial" pitchFamily="34" charset="0"/>
              <a:ea typeface="바탕체" pitchFamily="17" charset="-127"/>
            </a:endParaRPr>
          </a:p>
          <a:p>
            <a:pPr algn="ctr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ko-KR" altLang="en-US">
                <a:solidFill>
                  <a:srgbClr val="000000"/>
                </a:solidFill>
                <a:latin typeface="Arial" pitchFamily="34" charset="0"/>
                <a:ea typeface="바탕체" pitchFamily="17" charset="-127"/>
              </a:rPr>
              <a:t>전경사진</a:t>
            </a:r>
          </a:p>
          <a:p>
            <a:pPr algn="ctr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ko-KR" altLang="en-US">
              <a:solidFill>
                <a:srgbClr val="000000"/>
              </a:solidFill>
              <a:latin typeface="Arial" pitchFamily="34" charset="0"/>
              <a:ea typeface="바탕체" pitchFamily="17" charset="-127"/>
            </a:endParaRPr>
          </a:p>
          <a:p>
            <a:pPr algn="ctr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ko-KR" altLang="en-US">
              <a:solidFill>
                <a:srgbClr val="000000"/>
              </a:solidFill>
              <a:latin typeface="Arial" pitchFamily="34" charset="0"/>
              <a:ea typeface="바탕체" pitchFamily="17" charset="-127"/>
            </a:endParaRPr>
          </a:p>
          <a:p>
            <a:pPr algn="ctr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ko-KR">
              <a:solidFill>
                <a:srgbClr val="000000"/>
              </a:solidFill>
              <a:latin typeface="Arial" pitchFamily="34" charset="0"/>
              <a:ea typeface="바탕체" pitchFamily="17" charset="-127"/>
            </a:endParaRPr>
          </a:p>
        </p:txBody>
      </p:sp>
      <p:cxnSp>
        <p:nvCxnSpPr>
          <p:cNvPr id="69661" name="AutoShape 33"/>
          <p:cNvCxnSpPr>
            <a:cxnSpLocks noChangeShapeType="1"/>
            <a:stCxn id="69659" idx="3"/>
          </p:cNvCxnSpPr>
          <p:nvPr/>
        </p:nvCxnSpPr>
        <p:spPr bwMode="auto">
          <a:xfrm>
            <a:off x="6481763" y="2646363"/>
            <a:ext cx="641350" cy="3259137"/>
          </a:xfrm>
          <a:prstGeom prst="curvedConnector3">
            <a:avLst>
              <a:gd name="adj1" fmla="val 135644"/>
            </a:avLst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662" name="Rectangle 18"/>
          <p:cNvSpPr>
            <a:spLocks noChangeArrowheads="1"/>
          </p:cNvSpPr>
          <p:nvPr/>
        </p:nvSpPr>
        <p:spPr bwMode="auto">
          <a:xfrm>
            <a:off x="685800" y="2487613"/>
            <a:ext cx="1274763" cy="611187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3335" tIns="41670" rIns="83335" bIns="41670" anchor="ctr">
            <a:spAutoFit/>
          </a:bodyPr>
          <a:lstStyle>
            <a:lvl1pPr defTabSz="8350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8350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8350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8350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8350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83502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83502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83502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83502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ko-KR">
              <a:solidFill>
                <a:srgbClr val="000000"/>
              </a:solidFill>
              <a:latin typeface="Arial" pitchFamily="34" charset="0"/>
              <a:ea typeface="바탕체" pitchFamily="17" charset="-127"/>
            </a:endParaRPr>
          </a:p>
          <a:p>
            <a:pPr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ko-KR">
              <a:solidFill>
                <a:srgbClr val="000000"/>
              </a:solidFill>
              <a:latin typeface="Arial" pitchFamily="34" charset="0"/>
              <a:ea typeface="바탕체" pitchFamily="17" charset="-127"/>
            </a:endParaRPr>
          </a:p>
          <a:p>
            <a:pPr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ko-KR">
              <a:solidFill>
                <a:srgbClr val="000000"/>
              </a:solidFill>
              <a:latin typeface="Arial" pitchFamily="34" charset="0"/>
              <a:ea typeface="바탕체" pitchFamily="17" charset="-127"/>
            </a:endParaRPr>
          </a:p>
          <a:p>
            <a:pPr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ko-KR">
              <a:solidFill>
                <a:srgbClr val="000000"/>
              </a:solidFill>
              <a:latin typeface="Arial" pitchFamily="34" charset="0"/>
              <a:ea typeface="바탕체" pitchFamily="17" charset="-127"/>
            </a:endParaRPr>
          </a:p>
        </p:txBody>
      </p:sp>
      <p:sp>
        <p:nvSpPr>
          <p:cNvPr id="69663" name="Text Box 221"/>
          <p:cNvSpPr txBox="1">
            <a:spLocks noChangeArrowheads="1"/>
          </p:cNvSpPr>
          <p:nvPr/>
        </p:nvSpPr>
        <p:spPr bwMode="auto">
          <a:xfrm>
            <a:off x="6165850" y="1990725"/>
            <a:ext cx="184150" cy="1508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8731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8731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8731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8731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8731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1100" b="1">
                <a:solidFill>
                  <a:srgbClr val="CC0000"/>
                </a:solidFill>
                <a:latin typeface="Arial" pitchFamily="34" charset="0"/>
                <a:ea typeface="바탕체" pitchFamily="17" charset="-127"/>
              </a:rPr>
              <a:t>#9</a:t>
            </a:r>
          </a:p>
        </p:txBody>
      </p:sp>
      <p:sp>
        <p:nvSpPr>
          <p:cNvPr id="69664" name="Text Box 221"/>
          <p:cNvSpPr txBox="1">
            <a:spLocks noChangeArrowheads="1"/>
          </p:cNvSpPr>
          <p:nvPr/>
        </p:nvSpPr>
        <p:spPr bwMode="auto">
          <a:xfrm>
            <a:off x="3424238" y="4049713"/>
            <a:ext cx="184150" cy="1508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8731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8731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8731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8731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8731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1100" b="1">
                <a:solidFill>
                  <a:srgbClr val="CC0000"/>
                </a:solidFill>
                <a:latin typeface="Arial" pitchFamily="34" charset="0"/>
                <a:ea typeface="바탕체" pitchFamily="17" charset="-127"/>
              </a:rPr>
              <a:t>#3</a:t>
            </a:r>
          </a:p>
        </p:txBody>
      </p:sp>
      <p:sp>
        <p:nvSpPr>
          <p:cNvPr id="69665" name="Rectangle 8"/>
          <p:cNvSpPr>
            <a:spLocks noChangeArrowheads="1"/>
          </p:cNvSpPr>
          <p:nvPr/>
        </p:nvSpPr>
        <p:spPr bwMode="auto">
          <a:xfrm>
            <a:off x="3552825" y="2911475"/>
            <a:ext cx="1401763" cy="1001713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83335" tIns="41670" rIns="83335" bIns="41670" anchor="ctr">
            <a:spAutoFit/>
          </a:bodyPr>
          <a:lstStyle>
            <a:lvl1pPr defTabSz="8731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8731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8731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8731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8731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ko-KR">
              <a:solidFill>
                <a:srgbClr val="000000"/>
              </a:solidFill>
              <a:latin typeface="Arial" pitchFamily="34" charset="0"/>
              <a:ea typeface="바탕체" pitchFamily="17" charset="-127"/>
            </a:endParaRPr>
          </a:p>
          <a:p>
            <a:pPr algn="ctr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ko-KR">
              <a:solidFill>
                <a:srgbClr val="000000"/>
              </a:solidFill>
              <a:latin typeface="Arial" pitchFamily="34" charset="0"/>
              <a:ea typeface="바탕체" pitchFamily="17" charset="-127"/>
            </a:endParaRPr>
          </a:p>
          <a:p>
            <a:pPr algn="ctr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ko-KR">
              <a:solidFill>
                <a:srgbClr val="000000"/>
              </a:solidFill>
              <a:latin typeface="Arial" pitchFamily="34" charset="0"/>
              <a:ea typeface="바탕체" pitchFamily="17" charset="-127"/>
            </a:endParaRPr>
          </a:p>
          <a:p>
            <a:pPr algn="ctr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ko-KR" altLang="en-US">
                <a:solidFill>
                  <a:srgbClr val="000000"/>
                </a:solidFill>
                <a:latin typeface="Arial" pitchFamily="34" charset="0"/>
                <a:ea typeface="바탕체" pitchFamily="17" charset="-127"/>
              </a:rPr>
              <a:t>전경사진</a:t>
            </a:r>
          </a:p>
          <a:p>
            <a:pPr algn="ctr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ko-KR" altLang="en-US">
              <a:solidFill>
                <a:srgbClr val="000000"/>
              </a:solidFill>
              <a:latin typeface="Arial" pitchFamily="34" charset="0"/>
              <a:ea typeface="바탕체" pitchFamily="17" charset="-127"/>
            </a:endParaRPr>
          </a:p>
          <a:p>
            <a:pPr algn="ctr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ko-KR" altLang="en-US">
              <a:solidFill>
                <a:srgbClr val="000000"/>
              </a:solidFill>
              <a:latin typeface="Arial" pitchFamily="34" charset="0"/>
              <a:ea typeface="바탕체" pitchFamily="17" charset="-127"/>
            </a:endParaRPr>
          </a:p>
          <a:p>
            <a:pPr algn="ctr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ko-KR">
              <a:solidFill>
                <a:srgbClr val="000000"/>
              </a:solidFill>
              <a:latin typeface="Arial" pitchFamily="34" charset="0"/>
              <a:ea typeface="바탕체" pitchFamily="17" charset="-127"/>
            </a:endParaRPr>
          </a:p>
        </p:txBody>
      </p:sp>
      <p:sp>
        <p:nvSpPr>
          <p:cNvPr id="69666" name="Rectangle 8"/>
          <p:cNvSpPr>
            <a:spLocks noChangeArrowheads="1"/>
          </p:cNvSpPr>
          <p:nvPr/>
        </p:nvSpPr>
        <p:spPr bwMode="auto">
          <a:xfrm>
            <a:off x="5018088" y="2911475"/>
            <a:ext cx="1401762" cy="1001713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83335" tIns="41670" rIns="83335" bIns="41670" anchor="ctr">
            <a:spAutoFit/>
          </a:bodyPr>
          <a:lstStyle>
            <a:lvl1pPr defTabSz="8731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8731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8731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8731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8731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ko-KR">
              <a:solidFill>
                <a:srgbClr val="000000"/>
              </a:solidFill>
              <a:latin typeface="Arial" pitchFamily="34" charset="0"/>
              <a:ea typeface="바탕체" pitchFamily="17" charset="-127"/>
            </a:endParaRPr>
          </a:p>
          <a:p>
            <a:pPr algn="ctr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ko-KR">
              <a:solidFill>
                <a:srgbClr val="000000"/>
              </a:solidFill>
              <a:latin typeface="Arial" pitchFamily="34" charset="0"/>
              <a:ea typeface="바탕체" pitchFamily="17" charset="-127"/>
            </a:endParaRPr>
          </a:p>
          <a:p>
            <a:pPr algn="ctr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ko-KR">
              <a:solidFill>
                <a:srgbClr val="000000"/>
              </a:solidFill>
              <a:latin typeface="Arial" pitchFamily="34" charset="0"/>
              <a:ea typeface="바탕체" pitchFamily="17" charset="-127"/>
            </a:endParaRPr>
          </a:p>
          <a:p>
            <a:pPr algn="ctr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ko-KR" altLang="en-US">
                <a:solidFill>
                  <a:srgbClr val="000000"/>
                </a:solidFill>
                <a:latin typeface="Arial" pitchFamily="34" charset="0"/>
                <a:ea typeface="바탕체" pitchFamily="17" charset="-127"/>
              </a:rPr>
              <a:t>전경사진</a:t>
            </a:r>
          </a:p>
          <a:p>
            <a:pPr algn="ctr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ko-KR" altLang="en-US">
              <a:solidFill>
                <a:srgbClr val="000000"/>
              </a:solidFill>
              <a:latin typeface="Arial" pitchFamily="34" charset="0"/>
              <a:ea typeface="바탕체" pitchFamily="17" charset="-127"/>
            </a:endParaRPr>
          </a:p>
          <a:p>
            <a:pPr algn="ctr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ko-KR" altLang="en-US">
              <a:solidFill>
                <a:srgbClr val="000000"/>
              </a:solidFill>
              <a:latin typeface="Arial" pitchFamily="34" charset="0"/>
              <a:ea typeface="바탕체" pitchFamily="17" charset="-127"/>
            </a:endParaRPr>
          </a:p>
          <a:p>
            <a:pPr algn="ctr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ko-KR">
              <a:solidFill>
                <a:srgbClr val="000000"/>
              </a:solidFill>
              <a:latin typeface="Arial" pitchFamily="34" charset="0"/>
              <a:ea typeface="바탕체" pitchFamily="17" charset="-127"/>
            </a:endParaRPr>
          </a:p>
        </p:txBody>
      </p:sp>
      <p:sp>
        <p:nvSpPr>
          <p:cNvPr id="69667" name="Oval 39"/>
          <p:cNvSpPr>
            <a:spLocks noChangeArrowheads="1"/>
          </p:cNvSpPr>
          <p:nvPr/>
        </p:nvSpPr>
        <p:spPr bwMode="auto">
          <a:xfrm>
            <a:off x="876300" y="2879725"/>
            <a:ext cx="128588" cy="1365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9668" name="Oval 40"/>
          <p:cNvSpPr>
            <a:spLocks noChangeArrowheads="1"/>
          </p:cNvSpPr>
          <p:nvPr/>
        </p:nvSpPr>
        <p:spPr bwMode="auto">
          <a:xfrm>
            <a:off x="2724150" y="4046538"/>
            <a:ext cx="127000" cy="1349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9669" name="Oval 41"/>
          <p:cNvSpPr>
            <a:spLocks noChangeArrowheads="1"/>
          </p:cNvSpPr>
          <p:nvPr/>
        </p:nvSpPr>
        <p:spPr bwMode="auto">
          <a:xfrm>
            <a:off x="4189413" y="4046538"/>
            <a:ext cx="127000" cy="1349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9670" name="Oval 42"/>
          <p:cNvSpPr>
            <a:spLocks noChangeArrowheads="1"/>
          </p:cNvSpPr>
          <p:nvPr/>
        </p:nvSpPr>
        <p:spPr bwMode="auto">
          <a:xfrm>
            <a:off x="5656263" y="4046538"/>
            <a:ext cx="127000" cy="1349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9671" name="Rectangle 8"/>
          <p:cNvSpPr>
            <a:spLocks noChangeArrowheads="1"/>
          </p:cNvSpPr>
          <p:nvPr/>
        </p:nvSpPr>
        <p:spPr bwMode="auto">
          <a:xfrm>
            <a:off x="2085975" y="4352925"/>
            <a:ext cx="1401763" cy="1001713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83335" tIns="41670" rIns="83335" bIns="41670" anchor="ctr">
            <a:spAutoFit/>
          </a:bodyPr>
          <a:lstStyle>
            <a:lvl1pPr defTabSz="8731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8731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8731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8731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8731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ko-KR">
              <a:solidFill>
                <a:srgbClr val="000000"/>
              </a:solidFill>
              <a:latin typeface="Arial" pitchFamily="34" charset="0"/>
              <a:ea typeface="바탕체" pitchFamily="17" charset="-127"/>
            </a:endParaRPr>
          </a:p>
          <a:p>
            <a:pPr algn="ctr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ko-KR">
              <a:solidFill>
                <a:srgbClr val="000000"/>
              </a:solidFill>
              <a:latin typeface="Arial" pitchFamily="34" charset="0"/>
              <a:ea typeface="바탕체" pitchFamily="17" charset="-127"/>
            </a:endParaRPr>
          </a:p>
          <a:p>
            <a:pPr algn="ctr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ko-KR">
              <a:solidFill>
                <a:srgbClr val="000000"/>
              </a:solidFill>
              <a:latin typeface="Arial" pitchFamily="34" charset="0"/>
              <a:ea typeface="바탕체" pitchFamily="17" charset="-127"/>
            </a:endParaRPr>
          </a:p>
          <a:p>
            <a:pPr algn="ctr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ko-KR" altLang="en-US">
                <a:solidFill>
                  <a:srgbClr val="000000"/>
                </a:solidFill>
                <a:latin typeface="Arial" pitchFamily="34" charset="0"/>
                <a:ea typeface="바탕체" pitchFamily="17" charset="-127"/>
              </a:rPr>
              <a:t>전경사진</a:t>
            </a:r>
          </a:p>
          <a:p>
            <a:pPr algn="ctr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ko-KR" altLang="en-US">
              <a:solidFill>
                <a:srgbClr val="000000"/>
              </a:solidFill>
              <a:latin typeface="Arial" pitchFamily="34" charset="0"/>
              <a:ea typeface="바탕체" pitchFamily="17" charset="-127"/>
            </a:endParaRPr>
          </a:p>
          <a:p>
            <a:pPr algn="ctr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ko-KR" altLang="en-US">
              <a:solidFill>
                <a:srgbClr val="000000"/>
              </a:solidFill>
              <a:latin typeface="Arial" pitchFamily="34" charset="0"/>
              <a:ea typeface="바탕체" pitchFamily="17" charset="-127"/>
            </a:endParaRPr>
          </a:p>
          <a:p>
            <a:pPr algn="ctr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ko-KR">
              <a:solidFill>
                <a:srgbClr val="000000"/>
              </a:solidFill>
              <a:latin typeface="Arial" pitchFamily="34" charset="0"/>
              <a:ea typeface="바탕체" pitchFamily="17" charset="-127"/>
            </a:endParaRPr>
          </a:p>
        </p:txBody>
      </p:sp>
      <p:sp>
        <p:nvSpPr>
          <p:cNvPr id="69672" name="Rectangle 8"/>
          <p:cNvSpPr>
            <a:spLocks noChangeArrowheads="1"/>
          </p:cNvSpPr>
          <p:nvPr/>
        </p:nvSpPr>
        <p:spPr bwMode="auto">
          <a:xfrm>
            <a:off x="3552825" y="4335463"/>
            <a:ext cx="1401763" cy="1001712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83335" tIns="41670" rIns="83335" bIns="41670" anchor="ctr">
            <a:spAutoFit/>
          </a:bodyPr>
          <a:lstStyle>
            <a:lvl1pPr defTabSz="8731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8731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8731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8731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8731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ko-KR">
              <a:solidFill>
                <a:srgbClr val="000000"/>
              </a:solidFill>
              <a:latin typeface="Arial" pitchFamily="34" charset="0"/>
              <a:ea typeface="바탕체" pitchFamily="17" charset="-127"/>
            </a:endParaRPr>
          </a:p>
          <a:p>
            <a:pPr algn="ctr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ko-KR">
              <a:solidFill>
                <a:srgbClr val="000000"/>
              </a:solidFill>
              <a:latin typeface="Arial" pitchFamily="34" charset="0"/>
              <a:ea typeface="바탕체" pitchFamily="17" charset="-127"/>
            </a:endParaRPr>
          </a:p>
          <a:p>
            <a:pPr algn="ctr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ko-KR">
              <a:solidFill>
                <a:srgbClr val="000000"/>
              </a:solidFill>
              <a:latin typeface="Arial" pitchFamily="34" charset="0"/>
              <a:ea typeface="바탕체" pitchFamily="17" charset="-127"/>
            </a:endParaRPr>
          </a:p>
          <a:p>
            <a:pPr algn="ctr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ko-KR" altLang="en-US">
                <a:solidFill>
                  <a:srgbClr val="000000"/>
                </a:solidFill>
                <a:latin typeface="Arial" pitchFamily="34" charset="0"/>
                <a:ea typeface="바탕체" pitchFamily="17" charset="-127"/>
              </a:rPr>
              <a:t>전경사진</a:t>
            </a:r>
          </a:p>
          <a:p>
            <a:pPr algn="ctr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ko-KR" altLang="en-US">
              <a:solidFill>
                <a:srgbClr val="000000"/>
              </a:solidFill>
              <a:latin typeface="Arial" pitchFamily="34" charset="0"/>
              <a:ea typeface="바탕체" pitchFamily="17" charset="-127"/>
            </a:endParaRPr>
          </a:p>
          <a:p>
            <a:pPr algn="ctr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ko-KR" altLang="en-US">
              <a:solidFill>
                <a:srgbClr val="000000"/>
              </a:solidFill>
              <a:latin typeface="Arial" pitchFamily="34" charset="0"/>
              <a:ea typeface="바탕체" pitchFamily="17" charset="-127"/>
            </a:endParaRPr>
          </a:p>
          <a:p>
            <a:pPr algn="ctr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ko-KR">
              <a:solidFill>
                <a:srgbClr val="000000"/>
              </a:solidFill>
              <a:latin typeface="Arial" pitchFamily="34" charset="0"/>
              <a:ea typeface="바탕체" pitchFamily="17" charset="-127"/>
            </a:endParaRPr>
          </a:p>
        </p:txBody>
      </p:sp>
      <p:sp>
        <p:nvSpPr>
          <p:cNvPr id="69673" name="Rectangle 8"/>
          <p:cNvSpPr>
            <a:spLocks noChangeArrowheads="1"/>
          </p:cNvSpPr>
          <p:nvPr/>
        </p:nvSpPr>
        <p:spPr bwMode="auto">
          <a:xfrm>
            <a:off x="5018088" y="4335463"/>
            <a:ext cx="1401762" cy="1001712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83335" tIns="41670" rIns="83335" bIns="41670" anchor="ctr">
            <a:spAutoFit/>
          </a:bodyPr>
          <a:lstStyle>
            <a:lvl1pPr defTabSz="8731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8731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8731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8731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8731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ko-KR">
              <a:solidFill>
                <a:srgbClr val="000000"/>
              </a:solidFill>
              <a:latin typeface="Arial" pitchFamily="34" charset="0"/>
              <a:ea typeface="바탕체" pitchFamily="17" charset="-127"/>
            </a:endParaRPr>
          </a:p>
          <a:p>
            <a:pPr algn="ctr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ko-KR">
              <a:solidFill>
                <a:srgbClr val="000000"/>
              </a:solidFill>
              <a:latin typeface="Arial" pitchFamily="34" charset="0"/>
              <a:ea typeface="바탕체" pitchFamily="17" charset="-127"/>
            </a:endParaRPr>
          </a:p>
          <a:p>
            <a:pPr algn="ctr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ko-KR">
              <a:solidFill>
                <a:srgbClr val="000000"/>
              </a:solidFill>
              <a:latin typeface="Arial" pitchFamily="34" charset="0"/>
              <a:ea typeface="바탕체" pitchFamily="17" charset="-127"/>
            </a:endParaRPr>
          </a:p>
          <a:p>
            <a:pPr algn="ctr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ko-KR" altLang="en-US">
                <a:solidFill>
                  <a:srgbClr val="000000"/>
                </a:solidFill>
                <a:latin typeface="Arial" pitchFamily="34" charset="0"/>
                <a:ea typeface="바탕체" pitchFamily="17" charset="-127"/>
              </a:rPr>
              <a:t>전경사진</a:t>
            </a:r>
          </a:p>
          <a:p>
            <a:pPr algn="ctr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ko-KR" altLang="en-US">
              <a:solidFill>
                <a:srgbClr val="000000"/>
              </a:solidFill>
              <a:latin typeface="Arial" pitchFamily="34" charset="0"/>
              <a:ea typeface="바탕체" pitchFamily="17" charset="-127"/>
            </a:endParaRPr>
          </a:p>
          <a:p>
            <a:pPr algn="ctr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ko-KR" altLang="en-US">
              <a:solidFill>
                <a:srgbClr val="000000"/>
              </a:solidFill>
              <a:latin typeface="Arial" pitchFamily="34" charset="0"/>
              <a:ea typeface="바탕체" pitchFamily="17" charset="-127"/>
            </a:endParaRPr>
          </a:p>
          <a:p>
            <a:pPr algn="ctr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ko-KR">
              <a:solidFill>
                <a:srgbClr val="000000"/>
              </a:solidFill>
              <a:latin typeface="Arial" pitchFamily="34" charset="0"/>
              <a:ea typeface="바탕체" pitchFamily="17" charset="-127"/>
            </a:endParaRPr>
          </a:p>
        </p:txBody>
      </p:sp>
      <p:sp>
        <p:nvSpPr>
          <p:cNvPr id="69674" name="Oval 46"/>
          <p:cNvSpPr>
            <a:spLocks noChangeArrowheads="1"/>
          </p:cNvSpPr>
          <p:nvPr/>
        </p:nvSpPr>
        <p:spPr bwMode="auto">
          <a:xfrm>
            <a:off x="2724150" y="5470525"/>
            <a:ext cx="127000" cy="1349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9675" name="Oval 47"/>
          <p:cNvSpPr>
            <a:spLocks noChangeArrowheads="1"/>
          </p:cNvSpPr>
          <p:nvPr/>
        </p:nvSpPr>
        <p:spPr bwMode="auto">
          <a:xfrm>
            <a:off x="4189413" y="5470525"/>
            <a:ext cx="127000" cy="1349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9676" name="Oval 48"/>
          <p:cNvSpPr>
            <a:spLocks noChangeArrowheads="1"/>
          </p:cNvSpPr>
          <p:nvPr/>
        </p:nvSpPr>
        <p:spPr bwMode="auto">
          <a:xfrm>
            <a:off x="5656263" y="5470525"/>
            <a:ext cx="127000" cy="1349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000000"/>
              </a:solidFill>
            </a:endParaRPr>
          </a:p>
        </p:txBody>
      </p:sp>
      <p:pic>
        <p:nvPicPr>
          <p:cNvPr id="69677" name="Picture 4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588" y="5211763"/>
            <a:ext cx="2168525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78" name="Text Box 221"/>
          <p:cNvSpPr txBox="1">
            <a:spLocks noChangeArrowheads="1"/>
          </p:cNvSpPr>
          <p:nvPr/>
        </p:nvSpPr>
        <p:spPr bwMode="auto">
          <a:xfrm>
            <a:off x="4827588" y="6038850"/>
            <a:ext cx="184150" cy="1508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8731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8731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8731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8731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8731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1100" b="1">
                <a:solidFill>
                  <a:srgbClr val="CC0000"/>
                </a:solidFill>
                <a:latin typeface="Arial" pitchFamily="34" charset="0"/>
                <a:ea typeface="바탕체" pitchFamily="17" charset="-127"/>
              </a:rPr>
              <a:t>#6</a:t>
            </a:r>
          </a:p>
        </p:txBody>
      </p:sp>
      <p:sp>
        <p:nvSpPr>
          <p:cNvPr id="69679" name="Text Box 221"/>
          <p:cNvSpPr txBox="1">
            <a:spLocks noChangeArrowheads="1"/>
          </p:cNvSpPr>
          <p:nvPr/>
        </p:nvSpPr>
        <p:spPr bwMode="auto">
          <a:xfrm>
            <a:off x="3424238" y="2540000"/>
            <a:ext cx="184150" cy="1508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8731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8731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8731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8731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8731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1100" b="1">
                <a:solidFill>
                  <a:srgbClr val="CC0000"/>
                </a:solidFill>
                <a:latin typeface="Arial" pitchFamily="34" charset="0"/>
                <a:ea typeface="바탕체" pitchFamily="17" charset="-127"/>
              </a:rPr>
              <a:t>#2</a:t>
            </a:r>
          </a:p>
        </p:txBody>
      </p:sp>
      <p:sp>
        <p:nvSpPr>
          <p:cNvPr id="69680" name="Text Box 191"/>
          <p:cNvSpPr txBox="1">
            <a:spLocks noChangeArrowheads="1"/>
          </p:cNvSpPr>
          <p:nvPr/>
        </p:nvSpPr>
        <p:spPr bwMode="auto">
          <a:xfrm>
            <a:off x="1116013" y="374650"/>
            <a:ext cx="4068762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1" tIns="45705" rIns="91411" bIns="45705">
            <a:spAutoFit/>
          </a:bodyPr>
          <a:lstStyle>
            <a:lvl1pPr defTabSz="957263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57263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57263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57263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57263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>
                <a:solidFill>
                  <a:srgbClr val="000000"/>
                </a:solidFill>
                <a:latin typeface="Arial" pitchFamily="34" charset="0"/>
              </a:rPr>
              <a:t>HM-FC-OA-070-UC-031 </a:t>
            </a:r>
            <a:r>
              <a:rPr lang="ko-KR" altLang="en-US">
                <a:solidFill>
                  <a:srgbClr val="000000"/>
                </a:solidFill>
                <a:latin typeface="Arial" pitchFamily="34" charset="0"/>
              </a:rPr>
              <a:t>서비스네트워크소개 관리</a:t>
            </a:r>
          </a:p>
        </p:txBody>
      </p:sp>
      <p:sp>
        <p:nvSpPr>
          <p:cNvPr id="69681" name="Text Box 53"/>
          <p:cNvSpPr txBox="1">
            <a:spLocks noChangeArrowheads="1"/>
          </p:cNvSpPr>
          <p:nvPr/>
        </p:nvSpPr>
        <p:spPr bwMode="auto">
          <a:xfrm>
            <a:off x="158750" y="6164263"/>
            <a:ext cx="46275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>
                <a:solidFill>
                  <a:srgbClr val="0000FF"/>
                </a:solidFill>
              </a:rPr>
              <a:t>☞</a:t>
            </a:r>
            <a:r>
              <a:rPr lang="ko-KR" altLang="en-US">
                <a:solidFill>
                  <a:srgbClr val="0000FF"/>
                </a:solidFill>
              </a:rPr>
              <a:t>이미지 크기 </a:t>
            </a:r>
            <a:r>
              <a:rPr lang="en-US" altLang="ko-KR">
                <a:solidFill>
                  <a:srgbClr val="0000FF"/>
                </a:solidFill>
              </a:rPr>
              <a:t>: 1000kbyte </a:t>
            </a:r>
            <a:r>
              <a:rPr lang="ko-KR" altLang="en-US">
                <a:solidFill>
                  <a:srgbClr val="0000FF"/>
                </a:solidFill>
              </a:rPr>
              <a:t>이하</a:t>
            </a:r>
            <a:r>
              <a:rPr lang="en-US" altLang="ko-KR">
                <a:solidFill>
                  <a:srgbClr val="0000FF"/>
                </a:solidFill>
              </a:rPr>
              <a:t>,</a:t>
            </a:r>
            <a:r>
              <a:rPr lang="en-US" altLang="ko-KR">
                <a:solidFill>
                  <a:srgbClr val="0000FF"/>
                </a:solidFill>
                <a:latin typeface="Arial" pitchFamily="34" charset="0"/>
              </a:rPr>
              <a:t>    </a:t>
            </a:r>
            <a:r>
              <a:rPr lang="ko-KR" altLang="en-US">
                <a:solidFill>
                  <a:srgbClr val="0000FF"/>
                </a:solidFill>
              </a:rPr>
              <a:t>이미지 종류 </a:t>
            </a:r>
            <a:r>
              <a:rPr lang="en-US" altLang="ko-KR">
                <a:solidFill>
                  <a:srgbClr val="0000FF"/>
                </a:solidFill>
              </a:rPr>
              <a:t>: JPG, JPEG, GIF, PNG,</a:t>
            </a:r>
            <a:r>
              <a:rPr lang="en-US" altLang="ko-KR">
                <a:solidFill>
                  <a:srgbClr val="0000FF"/>
                </a:solidFill>
                <a:latin typeface="Arial" pitchFamily="34" charset="0"/>
              </a:rPr>
              <a:t>    </a:t>
            </a:r>
            <a:r>
              <a:rPr lang="ko-KR" altLang="en-US">
                <a:solidFill>
                  <a:srgbClr val="0000FF"/>
                </a:solidFill>
              </a:rPr>
              <a:t>권장 크기 </a:t>
            </a:r>
            <a:r>
              <a:rPr lang="en-US" altLang="ko-KR">
                <a:solidFill>
                  <a:srgbClr val="0000FF"/>
                </a:solidFill>
              </a:rPr>
              <a:t>: 800 x 600</a:t>
            </a:r>
            <a:r>
              <a:rPr lang="en-US" altLang="ko-KR">
                <a:solidFill>
                  <a:srgbClr val="000000"/>
                </a:solidFill>
              </a:rPr>
              <a:t/>
            </a:r>
            <a:br>
              <a:rPr lang="en-US" altLang="ko-KR">
                <a:solidFill>
                  <a:srgbClr val="000000"/>
                </a:solidFill>
              </a:rPr>
            </a:br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902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932" name="Line 132"/>
          <p:cNvSpPr>
            <a:spLocks noChangeShapeType="1"/>
          </p:cNvSpPr>
          <p:nvPr/>
        </p:nvSpPr>
        <p:spPr bwMode="auto">
          <a:xfrm flipV="1">
            <a:off x="0" y="6599238"/>
            <a:ext cx="91440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kumimoji="1" lang="ko-KR" altLang="en-US" sz="900">
              <a:solidFill>
                <a:srgbClr val="000000"/>
              </a:solidFill>
              <a:latin typeface="Arial" charset="0"/>
              <a:ea typeface="바탕체" pitchFamily="17" charset="-127"/>
            </a:endParaRPr>
          </a:p>
        </p:txBody>
      </p:sp>
      <p:pic>
        <p:nvPicPr>
          <p:cNvPr id="909315" name="Picture 133" descr="BASIC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963" y="6619875"/>
            <a:ext cx="1325562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8934" name="Text Box 134"/>
          <p:cNvSpPr txBox="1">
            <a:spLocks noChangeArrowheads="1"/>
          </p:cNvSpPr>
          <p:nvPr/>
        </p:nvSpPr>
        <p:spPr bwMode="auto">
          <a:xfrm>
            <a:off x="4373563" y="6607175"/>
            <a:ext cx="320675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041" tIns="43520" rIns="87041" bIns="43520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fld id="{FA4ED89C-0ABB-4D9B-8F46-B44F7D90C84B}" type="slidenum">
              <a:rPr lang="en-US" altLang="ko-KR" sz="900" b="1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pPr algn="ctr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t>10</a:t>
            </a:fld>
            <a:endParaRPr lang="en-US" altLang="ko-KR" sz="900" b="1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grpSp>
        <p:nvGrpSpPr>
          <p:cNvPr id="909317" name="Group 183"/>
          <p:cNvGrpSpPr>
            <a:grpSpLocks/>
          </p:cNvGrpSpPr>
          <p:nvPr/>
        </p:nvGrpSpPr>
        <p:grpSpPr bwMode="auto">
          <a:xfrm>
            <a:off x="0" y="6715125"/>
            <a:ext cx="1465263" cy="142875"/>
            <a:chOff x="62" y="4380"/>
            <a:chExt cx="1043" cy="94"/>
          </a:xfrm>
        </p:grpSpPr>
        <p:pic>
          <p:nvPicPr>
            <p:cNvPr id="909318" name="Picture 18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393"/>
            <a:stretch>
              <a:fillRect/>
            </a:stretch>
          </p:blipFill>
          <p:spPr bwMode="auto">
            <a:xfrm>
              <a:off x="62" y="4380"/>
              <a:ext cx="453" cy="9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09319" name="Picture 18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1394"/>
            <a:stretch>
              <a:fillRect/>
            </a:stretch>
          </p:blipFill>
          <p:spPr bwMode="auto">
            <a:xfrm>
              <a:off x="515" y="4381"/>
              <a:ext cx="590" cy="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909320" name="Group 8"/>
          <p:cNvGraphicFramePr>
            <a:graphicFrameLocks noGrp="1"/>
          </p:cNvGraphicFramePr>
          <p:nvPr/>
        </p:nvGraphicFramePr>
        <p:xfrm>
          <a:off x="133350" y="1646238"/>
          <a:ext cx="8899525" cy="4621214"/>
        </p:xfrm>
        <a:graphic>
          <a:graphicData uri="http://schemas.openxmlformats.org/drawingml/2006/table">
            <a:tbl>
              <a:tblPr/>
              <a:tblGrid>
                <a:gridCol w="614363"/>
                <a:gridCol w="1592262"/>
                <a:gridCol w="1608138"/>
                <a:gridCol w="1270000"/>
                <a:gridCol w="1270000"/>
                <a:gridCol w="1273175"/>
                <a:gridCol w="1271587"/>
              </a:tblGrid>
              <a:tr h="285750"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구분</a:t>
                      </a:r>
                    </a:p>
                  </a:txBody>
                  <a:tcPr marL="83231" marR="83231" marT="41618" marB="416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항목</a:t>
                      </a:r>
                    </a:p>
                  </a:txBody>
                  <a:tcPr marL="83231" marR="83231" marT="41618" marB="4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TABLE</a:t>
                      </a:r>
                    </a:p>
                  </a:txBody>
                  <a:tcPr marL="83231" marR="83231" marT="41618" marB="4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COLUMN</a:t>
                      </a:r>
                    </a:p>
                  </a:txBody>
                  <a:tcPr marL="83231" marR="83231" marT="41618" marB="4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FORMAT</a:t>
                      </a:r>
                    </a:p>
                  </a:txBody>
                  <a:tcPr marL="83231" marR="83231" marT="41618" marB="4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DEFAULT</a:t>
                      </a:r>
                    </a:p>
                  </a:txBody>
                  <a:tcPr marL="83231" marR="83231" marT="41618" marB="4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속성</a:t>
                      </a:r>
                    </a:p>
                  </a:txBody>
                  <a:tcPr marL="83231" marR="83231" marT="41618" marB="4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228600"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검색조건</a:t>
                      </a:r>
                    </a:p>
                  </a:txBody>
                  <a:tcPr marL="83231" marR="83231" marT="41618" marB="416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정비망코드</a:t>
                      </a:r>
                    </a:p>
                  </a:txBody>
                  <a:tcPr marL="83231" marR="83231" marT="41618" marB="4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T_ASN_HMPG_MENU_INFO</a:t>
                      </a:r>
                    </a:p>
                  </a:txBody>
                  <a:tcPr marL="83231" marR="83231" marT="41618" marB="4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ASN_CD</a:t>
                      </a:r>
                    </a:p>
                  </a:txBody>
                  <a:tcPr marL="83231" marR="83231" marT="41618" marB="4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VARCHAR2(6)</a:t>
                      </a:r>
                    </a:p>
                  </a:txBody>
                  <a:tcPr marL="83231" marR="83231" marT="41618" marB="4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3231" marR="83231" marT="41618" marB="4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3231" marR="83231" marT="41618" marB="4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3231" marR="83231" marT="41618" marB="416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옵션여부</a:t>
                      </a:r>
                    </a:p>
                  </a:txBody>
                  <a:tcPr marL="83231" marR="83231" marT="41618" marB="4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T_ASN_HMPG_MENU_MST</a:t>
                      </a:r>
                    </a:p>
                  </a:txBody>
                  <a:tcPr marL="83231" marR="83231" marT="41618" marB="4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OPT_YN</a:t>
                      </a:r>
                    </a:p>
                  </a:txBody>
                  <a:tcPr marL="83231" marR="83231" marT="41618" marB="4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CHAR(1)</a:t>
                      </a:r>
                    </a:p>
                  </a:txBody>
                  <a:tcPr marL="83231" marR="83231" marT="41618" marB="4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3231" marR="83231" marT="41618" marB="4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3231" marR="83231" marT="41618" marB="4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3231" marR="83231" marT="41618" marB="416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정비망코드</a:t>
                      </a:r>
                    </a:p>
                  </a:txBody>
                  <a:tcPr marL="83231" marR="83231" marT="41618" marB="4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T_ASN_HMPG_MST</a:t>
                      </a:r>
                    </a:p>
                  </a:txBody>
                  <a:tcPr marL="83231" marR="83231" marT="41618" marB="4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ASN_CD</a:t>
                      </a:r>
                    </a:p>
                  </a:txBody>
                  <a:tcPr marL="83231" marR="83231" marT="41618" marB="4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VARCHAR2(6)</a:t>
                      </a:r>
                    </a:p>
                  </a:txBody>
                  <a:tcPr marL="83231" marR="83231" marT="41618" marB="4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3231" marR="83231" marT="41618" marB="4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3231" marR="83231" marT="41618" marB="4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3231" marR="83231" marT="41618" marB="416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사업장주소</a:t>
                      </a:r>
                    </a:p>
                  </a:txBody>
                  <a:tcPr marL="83231" marR="83231" marT="41618" marB="4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T_ASN_HMPG_MST</a:t>
                      </a:r>
                    </a:p>
                  </a:txBody>
                  <a:tcPr marL="83231" marR="83231" marT="41618" marB="4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PBZ_ADR</a:t>
                      </a:r>
                    </a:p>
                  </a:txBody>
                  <a:tcPr marL="83231" marR="83231" marT="41618" marB="4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VARCHAR2(100)</a:t>
                      </a:r>
                    </a:p>
                  </a:txBody>
                  <a:tcPr marL="83231" marR="83231" marT="41618" marB="4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3231" marR="83231" marT="41618" marB="4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3231" marR="83231" marT="41618" marB="4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3231" marR="83231" marT="41618" marB="416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홈페이지이미지유형코드</a:t>
                      </a:r>
                    </a:p>
                  </a:txBody>
                  <a:tcPr marL="83231" marR="83231" marT="41618" marB="4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T_ASN_HMPG_IMG_INFO</a:t>
                      </a:r>
                    </a:p>
                  </a:txBody>
                  <a:tcPr marL="83231" marR="83231" marT="41618" marB="4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HMPG_IMG_TYPE_CD</a:t>
                      </a:r>
                    </a:p>
                  </a:txBody>
                  <a:tcPr marL="83231" marR="83231" marT="41618" marB="4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VARCHAR2(2)</a:t>
                      </a:r>
                    </a:p>
                  </a:txBody>
                  <a:tcPr marL="83231" marR="83231" marT="41618" marB="4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3231" marR="83231" marT="41618" marB="4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3231" marR="83231" marT="41618" marB="4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7488"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3231" marR="83231" marT="41618" marB="416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정비망코드</a:t>
                      </a:r>
                    </a:p>
                  </a:txBody>
                  <a:tcPr marL="83231" marR="83231" marT="41618" marB="4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T_ASN_HMPG_BLC_INFO</a:t>
                      </a:r>
                    </a:p>
                  </a:txBody>
                  <a:tcPr marL="83231" marR="83231" marT="41618" marB="4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ASN_CD</a:t>
                      </a:r>
                    </a:p>
                  </a:txBody>
                  <a:tcPr marL="83231" marR="83231" marT="41618" marB="4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VARCHAR2(6)</a:t>
                      </a:r>
                    </a:p>
                  </a:txBody>
                  <a:tcPr marL="83231" marR="83231" marT="41618" marB="4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3231" marR="83231" marT="41618" marB="4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3231" marR="83231" marT="41618" marB="4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3231" marR="83231" marT="41618" marB="416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구분코드</a:t>
                      </a:r>
                    </a:p>
                  </a:txBody>
                  <a:tcPr marL="83231" marR="83231" marT="41618" marB="4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T_ASN_HMPG_BLC_INFO</a:t>
                      </a:r>
                    </a:p>
                  </a:txBody>
                  <a:tcPr marL="83231" marR="83231" marT="41618" marB="4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RGST_TYPE_CD</a:t>
                      </a:r>
                    </a:p>
                  </a:txBody>
                  <a:tcPr marL="83231" marR="83231" marT="41618" marB="4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VARCHAR2(2)</a:t>
                      </a:r>
                    </a:p>
                  </a:txBody>
                  <a:tcPr marL="83231" marR="83231" marT="41618" marB="4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3231" marR="83231" marT="41618" marB="4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3231" marR="83231" marT="41618" marB="4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3231" marR="83231" marT="41618" marB="416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정비망코드</a:t>
                      </a:r>
                    </a:p>
                  </a:txBody>
                  <a:tcPr marL="83231" marR="83231" marT="41618" marB="4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QNAT_ASN_HMPG_QNA_INFO</a:t>
                      </a:r>
                    </a:p>
                  </a:txBody>
                  <a:tcPr marL="83231" marR="83231" marT="41618" marB="4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ASN_CD</a:t>
                      </a:r>
                    </a:p>
                  </a:txBody>
                  <a:tcPr marL="83231" marR="83231" marT="41618" marB="4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VARCHAR2(6)</a:t>
                      </a:r>
                    </a:p>
                  </a:txBody>
                  <a:tcPr marL="83231" marR="83231" marT="41618" marB="4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3231" marR="83231" marT="41618" marB="4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3231" marR="83231" marT="41618" marB="4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3231" marR="83231" marT="41618" marB="416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홈페이지이미지유형코드</a:t>
                      </a:r>
                    </a:p>
                  </a:txBody>
                  <a:tcPr marL="83231" marR="83231" marT="41618" marB="4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T_ASN_HMPG_IMG_INFO</a:t>
                      </a:r>
                    </a:p>
                  </a:txBody>
                  <a:tcPr marL="83231" marR="83231" marT="41618" marB="4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HMPG_IMG_TYPE_CD</a:t>
                      </a:r>
                    </a:p>
                  </a:txBody>
                  <a:tcPr marL="83231" marR="83231" marT="41618" marB="4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VARCHAR2(2)</a:t>
                      </a:r>
                    </a:p>
                  </a:txBody>
                  <a:tcPr marL="83231" marR="83231" marT="41618" marB="4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3231" marR="83231" marT="41618" marB="4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3231" marR="83231" marT="41618" marB="4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3231" marR="83231" marT="41618" marB="416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정비망코드</a:t>
                      </a:r>
                    </a:p>
                  </a:txBody>
                  <a:tcPr marL="83231" marR="83231" marT="41618" marB="4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T_ASN_HMPG_IMG_INFO</a:t>
                      </a:r>
                    </a:p>
                  </a:txBody>
                  <a:tcPr marL="83231" marR="83231" marT="41618" marB="4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ASN_CD</a:t>
                      </a:r>
                    </a:p>
                  </a:txBody>
                  <a:tcPr marL="83231" marR="83231" marT="41618" marB="4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VARCHAR2(6)</a:t>
                      </a:r>
                    </a:p>
                  </a:txBody>
                  <a:tcPr marL="83231" marR="83231" marT="41618" marB="4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3231" marR="83231" marT="41618" marB="4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3231" marR="83231" marT="41618" marB="4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7488"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3231" marR="83231" marT="41618" marB="416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3231" marR="83231" marT="41618" marB="4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V_ZCTPESN</a:t>
                      </a:r>
                    </a:p>
                  </a:txBody>
                  <a:tcPr marL="83231" marR="83231" marT="41618" marB="4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3231" marR="83231" marT="41618" marB="4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3231" marR="83231" marT="41618" marB="4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3231" marR="83231" marT="41618" marB="4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3231" marR="83231" marT="41618" marB="4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3231" marR="83231" marT="41618" marB="416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3231" marR="83231" marT="41618" marB="4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3231" marR="83231" marT="41618" marB="4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3231" marR="83231" marT="41618" marB="4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3231" marR="83231" marT="41618" marB="4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3231" marR="83231" marT="41618" marB="4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3231" marR="83231" marT="41618" marB="4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3231" marR="83231" marT="41618" marB="416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3231" marR="83231" marT="41618" marB="4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3231" marR="83231" marT="41618" marB="4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3231" marR="83231" marT="41618" marB="4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3231" marR="83231" marT="41618" marB="4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3231" marR="83231" marT="41618" marB="4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3231" marR="83231" marT="41618" marB="4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3231" marR="83231" marT="41618" marB="416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3231" marR="83231" marT="41618" marB="4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3231" marR="83231" marT="41618" marB="4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3231" marR="83231" marT="41618" marB="4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3231" marR="83231" marT="41618" marB="4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3231" marR="83231" marT="41618" marB="4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3231" marR="83231" marT="41618" marB="4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3231" marR="83231" marT="41618" marB="416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3231" marR="83231" marT="41618" marB="4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3231" marR="83231" marT="41618" marB="4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3231" marR="83231" marT="41618" marB="4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3231" marR="83231" marT="41618" marB="4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3231" marR="83231" marT="41618" marB="4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3231" marR="83231" marT="41618" marB="4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7488"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3231" marR="83231" marT="41618" marB="416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3231" marR="83231" marT="41618" marB="4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3231" marR="83231" marT="41618" marB="4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3231" marR="83231" marT="41618" marB="4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3231" marR="83231" marT="41618" marB="4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3231" marR="83231" marT="41618" marB="4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3231" marR="83231" marT="41618" marB="4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3231" marR="83231" marT="41618" marB="416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3231" marR="83231" marT="41618" marB="4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3231" marR="83231" marT="41618" marB="4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3231" marR="83231" marT="41618" marB="4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3231" marR="83231" marT="41618" marB="4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3231" marR="83231" marT="41618" marB="4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3231" marR="83231" marT="41618" marB="4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3231" marR="83231" marT="41618" marB="416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3231" marR="83231" marT="41618" marB="4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3231" marR="83231" marT="41618" marB="4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3231" marR="83231" marT="41618" marB="4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3231" marR="83231" marT="41618" marB="4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3231" marR="83231" marT="41618" marB="4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3231" marR="83231" marT="41618" marB="4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3231" marR="83231" marT="41618" marB="416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3231" marR="83231" marT="41618" marB="4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3231" marR="83231" marT="41618" marB="4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3231" marR="83231" marT="41618" marB="4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3231" marR="83231" marT="41618" marB="4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3231" marR="83231" marT="41618" marB="4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3231" marR="83231" marT="41618" marB="4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3231" marR="83231" marT="41618" marB="416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3231" marR="83231" marT="41618" marB="4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3231" marR="83231" marT="41618" marB="4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3231" marR="83231" marT="41618" marB="4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3231" marR="83231" marT="41618" marB="4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3231" marR="83231" marT="41618" marB="4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3231" marR="83231" marT="41618" marB="4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09498" name="Group 186"/>
          <p:cNvGraphicFramePr>
            <a:graphicFrameLocks noGrp="1"/>
          </p:cNvGraphicFramePr>
          <p:nvPr/>
        </p:nvGraphicFramePr>
        <p:xfrm>
          <a:off x="131763" y="822325"/>
          <a:ext cx="8901112" cy="777876"/>
        </p:xfrm>
        <a:graphic>
          <a:graphicData uri="http://schemas.openxmlformats.org/drawingml/2006/table">
            <a:tbl>
              <a:tblPr/>
              <a:tblGrid>
                <a:gridCol w="4451350"/>
                <a:gridCol w="4449762"/>
              </a:tblGrid>
              <a:tr h="274638"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특이사항</a:t>
                      </a:r>
                    </a:p>
                  </a:txBody>
                  <a:tcPr marL="83231" marR="83231" marT="41618" marB="416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표준예외 항목</a:t>
                      </a:r>
                    </a:p>
                  </a:txBody>
                  <a:tcPr marL="83231" marR="83231" marT="41618" marB="4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50195"/>
                      </a:srgbClr>
                    </a:solidFill>
                  </a:tcPr>
                </a:tc>
              </a:tr>
              <a:tr h="503238"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템플릿별로 화면 출력 양식이 다르게 표시</a:t>
                      </a: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하나의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Jsp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에서 템플릿 조건을 주어서 화면 표시</a:t>
                      </a:r>
                    </a:p>
                  </a:txBody>
                  <a:tcPr marL="83231" marR="83231" marT="41618" marB="416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477838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957263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4351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19113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3685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8257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2829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740150" defTabSz="957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83231" marR="83231" marT="41618" marB="4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09509" name="Text Box 197"/>
          <p:cNvSpPr txBox="1">
            <a:spLocks noChangeArrowheads="1"/>
          </p:cNvSpPr>
          <p:nvPr/>
        </p:nvSpPr>
        <p:spPr bwMode="auto">
          <a:xfrm>
            <a:off x="1049338" y="412750"/>
            <a:ext cx="3586162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3231" tIns="41618" rIns="83231" bIns="41618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1751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35025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509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684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1256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828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0400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972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sz="800">
                <a:solidFill>
                  <a:srgbClr val="000000"/>
                </a:solidFill>
              </a:rPr>
              <a:t>HM-FC-OA-070-UC-001 정비거점 메인</a:t>
            </a:r>
            <a:endParaRPr lang="ko-KR" altLang="en-US" sz="800">
              <a:solidFill>
                <a:srgbClr val="000000"/>
              </a:solidFill>
            </a:endParaRPr>
          </a:p>
        </p:txBody>
      </p:sp>
      <p:sp>
        <p:nvSpPr>
          <p:cNvPr id="909510" name="Text Box 198"/>
          <p:cNvSpPr txBox="1">
            <a:spLocks noChangeArrowheads="1"/>
          </p:cNvSpPr>
          <p:nvPr/>
        </p:nvSpPr>
        <p:spPr bwMode="auto">
          <a:xfrm>
            <a:off x="1049338" y="619125"/>
            <a:ext cx="3586162" cy="20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3231" tIns="41618" rIns="83231" bIns="41618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1751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35025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509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684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1256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828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0400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972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Home &gt; </a:t>
            </a:r>
            <a:r>
              <a:rPr lang="ko-KR" altLang="en-US" sz="80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정비거점</a:t>
            </a:r>
          </a:p>
        </p:txBody>
      </p:sp>
      <p:sp>
        <p:nvSpPr>
          <p:cNvPr id="909511" name="Text Box 7"/>
          <p:cNvSpPr txBox="1">
            <a:spLocks noChangeArrowheads="1"/>
          </p:cNvSpPr>
          <p:nvPr/>
        </p:nvSpPr>
        <p:spPr bwMode="auto">
          <a:xfrm>
            <a:off x="1106488" y="195263"/>
            <a:ext cx="12509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57263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57263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57263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57263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57263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5726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5726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5726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5726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000000"/>
                </a:solidFill>
              </a:rPr>
              <a:t>OCFH_FC_AS_MAIN</a:t>
            </a:r>
          </a:p>
        </p:txBody>
      </p:sp>
    </p:spTree>
    <p:extLst>
      <p:ext uri="{BB962C8B-B14F-4D97-AF65-F5344CB8AC3E}">
        <p14:creationId xmlns:p14="http://schemas.microsoft.com/office/powerpoint/2010/main" val="9941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58863" y="592138"/>
            <a:ext cx="3567112" cy="1889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3116" tIns="41561" rIns="83116" bIns="41561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Home &gt; </a:t>
            </a:r>
            <a:r>
              <a:rPr lang="ko-KR" altLang="en-US">
                <a:solidFill>
                  <a:schemeClr val="tx1"/>
                </a:solidFill>
              </a:rPr>
              <a:t>정비거점</a:t>
            </a:r>
          </a:p>
        </p:txBody>
      </p:sp>
      <p:sp>
        <p:nvSpPr>
          <p:cNvPr id="910339" name="Text Box 3"/>
          <p:cNvSpPr txBox="1">
            <a:spLocks noChangeArrowheads="1"/>
          </p:cNvSpPr>
          <p:nvPr/>
        </p:nvSpPr>
        <p:spPr bwMode="auto">
          <a:xfrm>
            <a:off x="1039813" y="412750"/>
            <a:ext cx="3586162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3116" tIns="41561" rIns="83116" bIns="41561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1751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35025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509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684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1256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828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0400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972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  <a:latin typeface="Arial" pitchFamily="34" charset="0"/>
              </a:rPr>
              <a:t>HM-FC-OA-070-UC-001 </a:t>
            </a:r>
            <a:r>
              <a:rPr lang="ko-KR" altLang="en-US" sz="800">
                <a:solidFill>
                  <a:srgbClr val="000000"/>
                </a:solidFill>
                <a:latin typeface="Arial" pitchFamily="34" charset="0"/>
              </a:rPr>
              <a:t>정비거점 메인 </a:t>
            </a:r>
          </a:p>
        </p:txBody>
      </p:sp>
      <p:sp>
        <p:nvSpPr>
          <p:cNvPr id="910340" name="Oval 4"/>
          <p:cNvSpPr>
            <a:spLocks noChangeArrowheads="1"/>
          </p:cNvSpPr>
          <p:nvPr/>
        </p:nvSpPr>
        <p:spPr bwMode="auto">
          <a:xfrm>
            <a:off x="357188" y="1141413"/>
            <a:ext cx="319087" cy="342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800">
              <a:solidFill>
                <a:srgbClr val="000000"/>
              </a:solidFill>
            </a:endParaRPr>
          </a:p>
        </p:txBody>
      </p:sp>
      <p:sp>
        <p:nvSpPr>
          <p:cNvPr id="910341" name="Rectangle 5"/>
          <p:cNvSpPr>
            <a:spLocks noChangeArrowheads="1"/>
          </p:cNvSpPr>
          <p:nvPr/>
        </p:nvSpPr>
        <p:spPr bwMode="auto">
          <a:xfrm>
            <a:off x="539750" y="1858963"/>
            <a:ext cx="1693863" cy="20161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3116" tIns="41561" rIns="83116" bIns="41561" anchor="ctr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1751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35025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509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684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1256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828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0400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972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sz="800">
                <a:solidFill>
                  <a:srgbClr val="000000"/>
                </a:solidFill>
              </a:rPr>
              <a:t>OCFH_FC_As_Network_Main.jsp</a:t>
            </a:r>
            <a:endParaRPr lang="en-US" altLang="ko-KR" sz="800">
              <a:solidFill>
                <a:srgbClr val="000000"/>
              </a:solidFill>
            </a:endParaRPr>
          </a:p>
        </p:txBody>
      </p:sp>
      <p:sp>
        <p:nvSpPr>
          <p:cNvPr id="910342" name="Rectangle 6"/>
          <p:cNvSpPr>
            <a:spLocks noChangeArrowheads="1"/>
          </p:cNvSpPr>
          <p:nvPr/>
        </p:nvSpPr>
        <p:spPr bwMode="auto">
          <a:xfrm>
            <a:off x="2411413" y="1149350"/>
            <a:ext cx="1403350" cy="33496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3116" tIns="41561" rIns="83116" bIns="41561" anchor="ctr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1751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35025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509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684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1256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828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0400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972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FcAsNetworkMainFacade.</a:t>
            </a:r>
          </a:p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listFcMain</a:t>
            </a:r>
          </a:p>
        </p:txBody>
      </p:sp>
      <p:sp>
        <p:nvSpPr>
          <p:cNvPr id="910343" name="Rectangle 7"/>
          <p:cNvSpPr>
            <a:spLocks noChangeArrowheads="1"/>
          </p:cNvSpPr>
          <p:nvPr/>
        </p:nvSpPr>
        <p:spPr bwMode="auto">
          <a:xfrm>
            <a:off x="4244975" y="1139825"/>
            <a:ext cx="938213" cy="20161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3116" tIns="41561" rIns="83116" bIns="41561" anchor="ctr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1751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35025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509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684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1256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828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0400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972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getCommonInfo</a:t>
            </a:r>
          </a:p>
        </p:txBody>
      </p:sp>
      <p:sp>
        <p:nvSpPr>
          <p:cNvPr id="910344" name="AutoShape 8"/>
          <p:cNvSpPr>
            <a:spLocks noChangeArrowheads="1"/>
          </p:cNvSpPr>
          <p:nvPr/>
        </p:nvSpPr>
        <p:spPr bwMode="auto">
          <a:xfrm>
            <a:off x="7308850" y="1041400"/>
            <a:ext cx="1093788" cy="298450"/>
          </a:xfrm>
          <a:prstGeom prst="flowChartMagneticDisk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3116" tIns="41561" rIns="83116" bIns="41561" anchor="ctr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1751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35025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509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684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1256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828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0400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972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T_ASN_HMPG_MST</a:t>
            </a:r>
          </a:p>
        </p:txBody>
      </p:sp>
      <p:sp>
        <p:nvSpPr>
          <p:cNvPr id="910345" name="AutoShape 9"/>
          <p:cNvSpPr>
            <a:spLocks noChangeArrowheads="1"/>
          </p:cNvSpPr>
          <p:nvPr/>
        </p:nvSpPr>
        <p:spPr bwMode="auto">
          <a:xfrm>
            <a:off x="7323138" y="1401763"/>
            <a:ext cx="1362075" cy="298450"/>
          </a:xfrm>
          <a:prstGeom prst="flowChartMagneticDisk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3116" tIns="41561" rIns="83116" bIns="41561" anchor="ctr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1751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35025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509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684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1256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828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0400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972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T_ASN_HMPG_IMG_INFO</a:t>
            </a:r>
          </a:p>
        </p:txBody>
      </p:sp>
      <p:cxnSp>
        <p:nvCxnSpPr>
          <p:cNvPr id="910346" name="AutoShape 10"/>
          <p:cNvCxnSpPr>
            <a:cxnSpLocks noChangeShapeType="1"/>
            <a:stCxn id="910345" idx="2"/>
            <a:endCxn id="910358" idx="3"/>
          </p:cNvCxnSpPr>
          <p:nvPr/>
        </p:nvCxnSpPr>
        <p:spPr bwMode="auto">
          <a:xfrm rot="10800000">
            <a:off x="6821488" y="1370013"/>
            <a:ext cx="501650" cy="1809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10347" name="AutoShape 11"/>
          <p:cNvCxnSpPr>
            <a:cxnSpLocks noChangeShapeType="1"/>
            <a:stCxn id="910344" idx="2"/>
            <a:endCxn id="910358" idx="3"/>
          </p:cNvCxnSpPr>
          <p:nvPr/>
        </p:nvCxnSpPr>
        <p:spPr bwMode="auto">
          <a:xfrm rot="10800000" flipV="1">
            <a:off x="6821488" y="1190625"/>
            <a:ext cx="487362" cy="179388"/>
          </a:xfrm>
          <a:prstGeom prst="bentConnector3">
            <a:avLst>
              <a:gd name="adj1" fmla="val 4983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10348" name="AutoShape 12"/>
          <p:cNvCxnSpPr>
            <a:cxnSpLocks noChangeShapeType="1"/>
            <a:stCxn id="910340" idx="6"/>
            <a:endCxn id="910342" idx="1"/>
          </p:cNvCxnSpPr>
          <p:nvPr/>
        </p:nvCxnSpPr>
        <p:spPr bwMode="auto">
          <a:xfrm>
            <a:off x="676275" y="1312863"/>
            <a:ext cx="1735138" cy="4762"/>
          </a:xfrm>
          <a:prstGeom prst="bentConnector3">
            <a:avLst>
              <a:gd name="adj1" fmla="val 4995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10349" name="AutoShape 13"/>
          <p:cNvCxnSpPr>
            <a:cxnSpLocks noChangeShapeType="1"/>
            <a:stCxn id="910342" idx="1"/>
            <a:endCxn id="910341" idx="3"/>
          </p:cNvCxnSpPr>
          <p:nvPr/>
        </p:nvCxnSpPr>
        <p:spPr bwMode="auto">
          <a:xfrm rot="10800000" flipV="1">
            <a:off x="2233613" y="1317625"/>
            <a:ext cx="177800" cy="64293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10350" name="Rectangle 14"/>
          <p:cNvSpPr>
            <a:spLocks noChangeArrowheads="1"/>
          </p:cNvSpPr>
          <p:nvPr/>
        </p:nvSpPr>
        <p:spPr bwMode="auto">
          <a:xfrm>
            <a:off x="4211638" y="1714500"/>
            <a:ext cx="1025525" cy="20161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3116" tIns="41561" rIns="83116" bIns="41561" anchor="ctr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1751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35025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509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684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1256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828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0400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972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selectIntroduction</a:t>
            </a:r>
          </a:p>
        </p:txBody>
      </p:sp>
      <p:sp>
        <p:nvSpPr>
          <p:cNvPr id="910351" name="Rectangle 15"/>
          <p:cNvSpPr>
            <a:spLocks noChangeArrowheads="1"/>
          </p:cNvSpPr>
          <p:nvPr/>
        </p:nvSpPr>
        <p:spPr bwMode="auto">
          <a:xfrm>
            <a:off x="4211638" y="2343150"/>
            <a:ext cx="612775" cy="20161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3116" tIns="41561" rIns="83116" bIns="41561" anchor="ctr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1751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35025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509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684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1256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828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0400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972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listNotice</a:t>
            </a:r>
          </a:p>
        </p:txBody>
      </p:sp>
      <p:sp>
        <p:nvSpPr>
          <p:cNvPr id="910352" name="Rectangle 16"/>
          <p:cNvSpPr>
            <a:spLocks noChangeArrowheads="1"/>
          </p:cNvSpPr>
          <p:nvPr/>
        </p:nvSpPr>
        <p:spPr bwMode="auto">
          <a:xfrm>
            <a:off x="4211638" y="2940050"/>
            <a:ext cx="503237" cy="20161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3116" tIns="41561" rIns="83116" bIns="41561" anchor="ctr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1751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35025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509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684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1256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828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0400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972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listQna</a:t>
            </a:r>
          </a:p>
        </p:txBody>
      </p:sp>
      <p:sp>
        <p:nvSpPr>
          <p:cNvPr id="910353" name="Rectangle 17"/>
          <p:cNvSpPr>
            <a:spLocks noChangeArrowheads="1"/>
          </p:cNvSpPr>
          <p:nvPr/>
        </p:nvSpPr>
        <p:spPr bwMode="auto">
          <a:xfrm>
            <a:off x="4211638" y="3587750"/>
            <a:ext cx="806450" cy="20161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3116" tIns="41561" rIns="83116" bIns="41561" anchor="ctr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1751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35025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509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684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1256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828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0400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972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listInstrument</a:t>
            </a:r>
          </a:p>
        </p:txBody>
      </p:sp>
      <p:sp>
        <p:nvSpPr>
          <p:cNvPr id="910354" name="Rectangle 18"/>
          <p:cNvSpPr>
            <a:spLocks noChangeArrowheads="1"/>
          </p:cNvSpPr>
          <p:nvPr/>
        </p:nvSpPr>
        <p:spPr bwMode="auto">
          <a:xfrm>
            <a:off x="4211638" y="4090988"/>
            <a:ext cx="806450" cy="20161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3116" tIns="41561" rIns="83116" bIns="41561" anchor="ctr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1751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35025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509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684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1256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828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0400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972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listInstrument</a:t>
            </a:r>
          </a:p>
        </p:txBody>
      </p:sp>
      <p:sp>
        <p:nvSpPr>
          <p:cNvPr id="910355" name="Rectangle 19"/>
          <p:cNvSpPr>
            <a:spLocks noChangeArrowheads="1"/>
          </p:cNvSpPr>
          <p:nvPr/>
        </p:nvSpPr>
        <p:spPr bwMode="auto">
          <a:xfrm>
            <a:off x="4211638" y="4811713"/>
            <a:ext cx="723900" cy="20161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3116" tIns="41561" rIns="83116" bIns="41561" anchor="ctr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1751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35025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509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684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1256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828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0400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972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listBtnMenu</a:t>
            </a:r>
          </a:p>
        </p:txBody>
      </p:sp>
      <p:sp>
        <p:nvSpPr>
          <p:cNvPr id="910356" name="Rectangle 20"/>
          <p:cNvSpPr>
            <a:spLocks noChangeArrowheads="1"/>
          </p:cNvSpPr>
          <p:nvPr/>
        </p:nvSpPr>
        <p:spPr bwMode="auto">
          <a:xfrm>
            <a:off x="4211638" y="5387975"/>
            <a:ext cx="984250" cy="20161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3116" tIns="41561" rIns="83116" bIns="41561" anchor="ctr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1751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35025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509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684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1256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828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0400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972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selectNoticeMain</a:t>
            </a:r>
          </a:p>
        </p:txBody>
      </p:sp>
      <p:sp>
        <p:nvSpPr>
          <p:cNvPr id="910357" name="Rectangle 21"/>
          <p:cNvSpPr>
            <a:spLocks noChangeArrowheads="1"/>
          </p:cNvSpPr>
          <p:nvPr/>
        </p:nvSpPr>
        <p:spPr bwMode="auto">
          <a:xfrm>
            <a:off x="4211638" y="5964238"/>
            <a:ext cx="806450" cy="20161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3116" tIns="41561" rIns="83116" bIns="41561" anchor="ctr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1751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35025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509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684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1256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828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0400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972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listInstrument</a:t>
            </a:r>
          </a:p>
        </p:txBody>
      </p:sp>
      <p:sp>
        <p:nvSpPr>
          <p:cNvPr id="910358" name="Rectangle 22"/>
          <p:cNvSpPr>
            <a:spLocks noChangeArrowheads="1"/>
          </p:cNvSpPr>
          <p:nvPr/>
        </p:nvSpPr>
        <p:spPr bwMode="auto">
          <a:xfrm>
            <a:off x="5795963" y="1268413"/>
            <a:ext cx="1025525" cy="20161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3116" tIns="41561" rIns="83116" bIns="41561" anchor="ctr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1751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35025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509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684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1256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828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0400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972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selectIntroduction</a:t>
            </a:r>
          </a:p>
        </p:txBody>
      </p:sp>
      <p:sp>
        <p:nvSpPr>
          <p:cNvPr id="910359" name="AutoShape 23"/>
          <p:cNvSpPr>
            <a:spLocks noChangeArrowheads="1"/>
          </p:cNvSpPr>
          <p:nvPr/>
        </p:nvSpPr>
        <p:spPr bwMode="auto">
          <a:xfrm>
            <a:off x="7308850" y="1762125"/>
            <a:ext cx="1331913" cy="298450"/>
          </a:xfrm>
          <a:prstGeom prst="flowChartMagneticDisk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3116" tIns="41561" rIns="83116" bIns="41561" anchor="ctr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1751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35025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509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684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1256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828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0400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972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T_ASN_HMPG_IMG_MST</a:t>
            </a:r>
          </a:p>
        </p:txBody>
      </p:sp>
      <p:cxnSp>
        <p:nvCxnSpPr>
          <p:cNvPr id="910360" name="AutoShape 24"/>
          <p:cNvCxnSpPr>
            <a:cxnSpLocks noChangeShapeType="1"/>
            <a:stCxn id="910359" idx="2"/>
            <a:endCxn id="910358" idx="3"/>
          </p:cNvCxnSpPr>
          <p:nvPr/>
        </p:nvCxnSpPr>
        <p:spPr bwMode="auto">
          <a:xfrm rot="10800000">
            <a:off x="6821488" y="1370013"/>
            <a:ext cx="487362" cy="541337"/>
          </a:xfrm>
          <a:prstGeom prst="bentConnector3">
            <a:avLst>
              <a:gd name="adj1" fmla="val 4983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10361" name="AutoShape 25"/>
          <p:cNvCxnSpPr>
            <a:cxnSpLocks noChangeShapeType="1"/>
            <a:stCxn id="910358" idx="1"/>
            <a:endCxn id="910350" idx="3"/>
          </p:cNvCxnSpPr>
          <p:nvPr/>
        </p:nvCxnSpPr>
        <p:spPr bwMode="auto">
          <a:xfrm rot="10800000" flipV="1">
            <a:off x="5237163" y="1370013"/>
            <a:ext cx="558800" cy="4460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10362" name="AutoShape 26"/>
          <p:cNvCxnSpPr>
            <a:cxnSpLocks noChangeShapeType="1"/>
            <a:stCxn id="910350" idx="1"/>
            <a:endCxn id="910342" idx="3"/>
          </p:cNvCxnSpPr>
          <p:nvPr/>
        </p:nvCxnSpPr>
        <p:spPr bwMode="auto">
          <a:xfrm rot="10800000">
            <a:off x="3814763" y="1317625"/>
            <a:ext cx="396875" cy="4984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10363" name="AutoShape 27"/>
          <p:cNvCxnSpPr>
            <a:cxnSpLocks noChangeShapeType="1"/>
            <a:stCxn id="910366" idx="1"/>
            <a:endCxn id="910351" idx="3"/>
          </p:cNvCxnSpPr>
          <p:nvPr/>
        </p:nvCxnSpPr>
        <p:spPr bwMode="auto">
          <a:xfrm rot="10800000">
            <a:off x="4824413" y="2444750"/>
            <a:ext cx="9715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10364" name="AutoShape 28"/>
          <p:cNvCxnSpPr>
            <a:cxnSpLocks noChangeShapeType="1"/>
            <a:stCxn id="910367" idx="1"/>
            <a:endCxn id="910352" idx="3"/>
          </p:cNvCxnSpPr>
          <p:nvPr/>
        </p:nvCxnSpPr>
        <p:spPr bwMode="auto">
          <a:xfrm rot="10800000">
            <a:off x="4714875" y="3041650"/>
            <a:ext cx="10810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10365" name="AutoShape 29"/>
          <p:cNvCxnSpPr>
            <a:cxnSpLocks noChangeShapeType="1"/>
            <a:stCxn id="910342" idx="3"/>
            <a:endCxn id="910351" idx="1"/>
          </p:cNvCxnSpPr>
          <p:nvPr/>
        </p:nvCxnSpPr>
        <p:spPr bwMode="auto">
          <a:xfrm>
            <a:off x="3814763" y="1317625"/>
            <a:ext cx="396875" cy="11271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10366" name="Rectangle 30"/>
          <p:cNvSpPr>
            <a:spLocks noChangeArrowheads="1"/>
          </p:cNvSpPr>
          <p:nvPr/>
        </p:nvSpPr>
        <p:spPr bwMode="auto">
          <a:xfrm>
            <a:off x="5795963" y="2343150"/>
            <a:ext cx="612775" cy="20161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3116" tIns="41561" rIns="83116" bIns="41561" anchor="ctr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1751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35025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509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684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1256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828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0400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972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listNotice</a:t>
            </a:r>
          </a:p>
        </p:txBody>
      </p:sp>
      <p:sp>
        <p:nvSpPr>
          <p:cNvPr id="910367" name="Rectangle 31"/>
          <p:cNvSpPr>
            <a:spLocks noChangeArrowheads="1"/>
          </p:cNvSpPr>
          <p:nvPr/>
        </p:nvSpPr>
        <p:spPr bwMode="auto">
          <a:xfrm>
            <a:off x="5795963" y="2940050"/>
            <a:ext cx="503237" cy="20161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3116" tIns="41561" rIns="83116" bIns="41561" anchor="ctr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1751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35025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509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684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1256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828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0400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972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listQna</a:t>
            </a:r>
          </a:p>
        </p:txBody>
      </p:sp>
      <p:sp>
        <p:nvSpPr>
          <p:cNvPr id="910368" name="Rectangle 32"/>
          <p:cNvSpPr>
            <a:spLocks noChangeArrowheads="1"/>
          </p:cNvSpPr>
          <p:nvPr/>
        </p:nvSpPr>
        <p:spPr bwMode="auto">
          <a:xfrm>
            <a:off x="5795963" y="3587750"/>
            <a:ext cx="806450" cy="20161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3116" tIns="41561" rIns="83116" bIns="41561" anchor="ctr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1751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35025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509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684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1256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828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0400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972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listInstrument</a:t>
            </a:r>
          </a:p>
        </p:txBody>
      </p:sp>
      <p:sp>
        <p:nvSpPr>
          <p:cNvPr id="910369" name="Rectangle 33"/>
          <p:cNvSpPr>
            <a:spLocks noChangeArrowheads="1"/>
          </p:cNvSpPr>
          <p:nvPr/>
        </p:nvSpPr>
        <p:spPr bwMode="auto">
          <a:xfrm>
            <a:off x="5795963" y="4811713"/>
            <a:ext cx="723900" cy="20161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3116" tIns="41561" rIns="83116" bIns="41561" anchor="ctr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1751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35025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509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684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1256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828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0400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972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listBtnMenu</a:t>
            </a:r>
          </a:p>
        </p:txBody>
      </p:sp>
      <p:sp>
        <p:nvSpPr>
          <p:cNvPr id="910370" name="Rectangle 34"/>
          <p:cNvSpPr>
            <a:spLocks noChangeArrowheads="1"/>
          </p:cNvSpPr>
          <p:nvPr/>
        </p:nvSpPr>
        <p:spPr bwMode="auto">
          <a:xfrm>
            <a:off x="5795963" y="5387975"/>
            <a:ext cx="984250" cy="20161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3116" tIns="41561" rIns="83116" bIns="41561" anchor="ctr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1751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35025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509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684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1256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828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0400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972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selectNoticeMain</a:t>
            </a:r>
          </a:p>
        </p:txBody>
      </p:sp>
      <p:sp>
        <p:nvSpPr>
          <p:cNvPr id="910371" name="Rectangle 35"/>
          <p:cNvSpPr>
            <a:spLocks noChangeArrowheads="1"/>
          </p:cNvSpPr>
          <p:nvPr/>
        </p:nvSpPr>
        <p:spPr bwMode="auto">
          <a:xfrm>
            <a:off x="5795963" y="5957888"/>
            <a:ext cx="889000" cy="21431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3116" tIns="41561" rIns="83116" bIns="41561" anchor="ctr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1751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35025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509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684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1256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828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0400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972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000000"/>
                </a:solidFill>
              </a:rPr>
              <a:t>listInstrument</a:t>
            </a:r>
          </a:p>
        </p:txBody>
      </p:sp>
      <p:cxnSp>
        <p:nvCxnSpPr>
          <p:cNvPr id="910372" name="AutoShape 36"/>
          <p:cNvCxnSpPr>
            <a:cxnSpLocks noChangeShapeType="1"/>
            <a:stCxn id="910368" idx="1"/>
            <a:endCxn id="910353" idx="3"/>
          </p:cNvCxnSpPr>
          <p:nvPr/>
        </p:nvCxnSpPr>
        <p:spPr bwMode="auto">
          <a:xfrm rot="10800000">
            <a:off x="5018088" y="3689350"/>
            <a:ext cx="7778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10373" name="AutoShape 37"/>
          <p:cNvCxnSpPr>
            <a:cxnSpLocks noChangeShapeType="1"/>
            <a:stCxn id="910368" idx="1"/>
            <a:endCxn id="910354" idx="3"/>
          </p:cNvCxnSpPr>
          <p:nvPr/>
        </p:nvCxnSpPr>
        <p:spPr bwMode="auto">
          <a:xfrm rot="10800000" flipV="1">
            <a:off x="5018088" y="3689350"/>
            <a:ext cx="777875" cy="50323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10374" name="AutoShape 38"/>
          <p:cNvCxnSpPr>
            <a:cxnSpLocks noChangeShapeType="1"/>
            <a:stCxn id="910369" idx="1"/>
            <a:endCxn id="910355" idx="3"/>
          </p:cNvCxnSpPr>
          <p:nvPr/>
        </p:nvCxnSpPr>
        <p:spPr bwMode="auto">
          <a:xfrm rot="10800000">
            <a:off x="4935538" y="4913313"/>
            <a:ext cx="8604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10375" name="AutoShape 39"/>
          <p:cNvCxnSpPr>
            <a:cxnSpLocks noChangeShapeType="1"/>
            <a:stCxn id="910370" idx="1"/>
            <a:endCxn id="910356" idx="3"/>
          </p:cNvCxnSpPr>
          <p:nvPr/>
        </p:nvCxnSpPr>
        <p:spPr bwMode="auto">
          <a:xfrm rot="10800000">
            <a:off x="5195888" y="5489575"/>
            <a:ext cx="6000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10376" name="AutoShape 40"/>
          <p:cNvCxnSpPr>
            <a:cxnSpLocks noChangeShapeType="1"/>
            <a:stCxn id="910371" idx="1"/>
            <a:endCxn id="910357" idx="3"/>
          </p:cNvCxnSpPr>
          <p:nvPr/>
        </p:nvCxnSpPr>
        <p:spPr bwMode="auto">
          <a:xfrm rot="10800000">
            <a:off x="5018088" y="6065838"/>
            <a:ext cx="7778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10377" name="AutoShape 41"/>
          <p:cNvCxnSpPr>
            <a:cxnSpLocks noChangeShapeType="1"/>
            <a:stCxn id="910342" idx="3"/>
            <a:endCxn id="910352" idx="1"/>
          </p:cNvCxnSpPr>
          <p:nvPr/>
        </p:nvCxnSpPr>
        <p:spPr bwMode="auto">
          <a:xfrm>
            <a:off x="3814763" y="1317625"/>
            <a:ext cx="396875" cy="17240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10378" name="AutoShape 42"/>
          <p:cNvCxnSpPr>
            <a:cxnSpLocks noChangeShapeType="1"/>
            <a:stCxn id="910342" idx="3"/>
            <a:endCxn id="910353" idx="1"/>
          </p:cNvCxnSpPr>
          <p:nvPr/>
        </p:nvCxnSpPr>
        <p:spPr bwMode="auto">
          <a:xfrm>
            <a:off x="3814763" y="1317625"/>
            <a:ext cx="396875" cy="23717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10379" name="AutoShape 43"/>
          <p:cNvCxnSpPr>
            <a:cxnSpLocks noChangeShapeType="1"/>
            <a:stCxn id="910342" idx="3"/>
            <a:endCxn id="910354" idx="1"/>
          </p:cNvCxnSpPr>
          <p:nvPr/>
        </p:nvCxnSpPr>
        <p:spPr bwMode="auto">
          <a:xfrm>
            <a:off x="3814763" y="1317625"/>
            <a:ext cx="396875" cy="287496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10380" name="AutoShape 44"/>
          <p:cNvCxnSpPr>
            <a:cxnSpLocks noChangeShapeType="1"/>
            <a:stCxn id="910342" idx="3"/>
            <a:endCxn id="910355" idx="1"/>
          </p:cNvCxnSpPr>
          <p:nvPr/>
        </p:nvCxnSpPr>
        <p:spPr bwMode="auto">
          <a:xfrm>
            <a:off x="3814763" y="1317625"/>
            <a:ext cx="396875" cy="35956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10381" name="AutoShape 45"/>
          <p:cNvCxnSpPr>
            <a:cxnSpLocks noChangeShapeType="1"/>
            <a:stCxn id="910342" idx="3"/>
            <a:endCxn id="910356" idx="1"/>
          </p:cNvCxnSpPr>
          <p:nvPr/>
        </p:nvCxnSpPr>
        <p:spPr bwMode="auto">
          <a:xfrm>
            <a:off x="3814763" y="1317625"/>
            <a:ext cx="396875" cy="41719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10382" name="AutoShape 46"/>
          <p:cNvCxnSpPr>
            <a:cxnSpLocks noChangeShapeType="1"/>
            <a:stCxn id="910342" idx="3"/>
            <a:endCxn id="910357" idx="1"/>
          </p:cNvCxnSpPr>
          <p:nvPr/>
        </p:nvCxnSpPr>
        <p:spPr bwMode="auto">
          <a:xfrm>
            <a:off x="3814763" y="1317625"/>
            <a:ext cx="396875" cy="474821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10383" name="AutoShape 47"/>
          <p:cNvSpPr>
            <a:spLocks noChangeArrowheads="1"/>
          </p:cNvSpPr>
          <p:nvPr/>
        </p:nvSpPr>
        <p:spPr bwMode="auto">
          <a:xfrm>
            <a:off x="7308850" y="2193925"/>
            <a:ext cx="1511300" cy="298450"/>
          </a:xfrm>
          <a:prstGeom prst="flowChartMagneticDisk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3116" tIns="41561" rIns="83116" bIns="41561" anchor="ctr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1751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35025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509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684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1256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828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0400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972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T_ASN_HMPG_BLC_INFO</a:t>
            </a:r>
          </a:p>
        </p:txBody>
      </p:sp>
      <p:sp>
        <p:nvSpPr>
          <p:cNvPr id="910384" name="AutoShape 48"/>
          <p:cNvSpPr>
            <a:spLocks noChangeArrowheads="1"/>
          </p:cNvSpPr>
          <p:nvPr/>
        </p:nvSpPr>
        <p:spPr bwMode="auto">
          <a:xfrm>
            <a:off x="7308850" y="2770188"/>
            <a:ext cx="1511300" cy="298450"/>
          </a:xfrm>
          <a:prstGeom prst="flowChartMagneticDisk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3116" tIns="41561" rIns="83116" bIns="41561" anchor="ctr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1751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35025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509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684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1256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828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0400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972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T_ASN_HMPG_QNA_INFO</a:t>
            </a:r>
          </a:p>
        </p:txBody>
      </p:sp>
      <p:sp>
        <p:nvSpPr>
          <p:cNvPr id="910385" name="AutoShape 49"/>
          <p:cNvSpPr>
            <a:spLocks noChangeArrowheads="1"/>
          </p:cNvSpPr>
          <p:nvPr/>
        </p:nvSpPr>
        <p:spPr bwMode="auto">
          <a:xfrm>
            <a:off x="7308850" y="3357563"/>
            <a:ext cx="1511300" cy="298450"/>
          </a:xfrm>
          <a:prstGeom prst="flowChartMagneticDisk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3116" tIns="41561" rIns="83116" bIns="41561" anchor="ctr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1751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35025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509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684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1256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828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0400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972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T_ASN_HMPG_IMG_INFO</a:t>
            </a:r>
          </a:p>
        </p:txBody>
      </p:sp>
      <p:sp>
        <p:nvSpPr>
          <p:cNvPr id="910386" name="AutoShape 50"/>
          <p:cNvSpPr>
            <a:spLocks noChangeArrowheads="1"/>
          </p:cNvSpPr>
          <p:nvPr/>
        </p:nvSpPr>
        <p:spPr bwMode="auto">
          <a:xfrm>
            <a:off x="7308850" y="3717925"/>
            <a:ext cx="1511300" cy="298450"/>
          </a:xfrm>
          <a:prstGeom prst="flowChartMagneticDisk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3116" tIns="41561" rIns="83116" bIns="41561" anchor="ctr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1751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35025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509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684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1256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828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0400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972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T_ASN_HMPG_IMG_MST</a:t>
            </a:r>
          </a:p>
        </p:txBody>
      </p:sp>
      <p:sp>
        <p:nvSpPr>
          <p:cNvPr id="910387" name="AutoShape 51"/>
          <p:cNvSpPr>
            <a:spLocks noChangeArrowheads="1"/>
          </p:cNvSpPr>
          <p:nvPr/>
        </p:nvSpPr>
        <p:spPr bwMode="auto">
          <a:xfrm>
            <a:off x="7308850" y="4497388"/>
            <a:ext cx="1511300" cy="298450"/>
          </a:xfrm>
          <a:prstGeom prst="flowChartMagneticDisk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3116" tIns="41561" rIns="83116" bIns="41561" anchor="ctr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1751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35025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509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684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1256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828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0400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972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T_ASN_HMPG_MENU_INFO</a:t>
            </a:r>
          </a:p>
        </p:txBody>
      </p:sp>
      <p:sp>
        <p:nvSpPr>
          <p:cNvPr id="910388" name="AutoShape 52"/>
          <p:cNvSpPr>
            <a:spLocks noChangeArrowheads="1"/>
          </p:cNvSpPr>
          <p:nvPr/>
        </p:nvSpPr>
        <p:spPr bwMode="auto">
          <a:xfrm>
            <a:off x="7308850" y="4786313"/>
            <a:ext cx="1511300" cy="298450"/>
          </a:xfrm>
          <a:prstGeom prst="flowChartMagneticDisk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3116" tIns="41561" rIns="83116" bIns="41561" anchor="ctr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1751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35025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509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684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1256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828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0400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972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T_ASN_HMPG_MENU_MST</a:t>
            </a:r>
          </a:p>
        </p:txBody>
      </p:sp>
      <p:sp>
        <p:nvSpPr>
          <p:cNvPr id="910389" name="AutoShape 53"/>
          <p:cNvSpPr>
            <a:spLocks noChangeArrowheads="1"/>
          </p:cNvSpPr>
          <p:nvPr/>
        </p:nvSpPr>
        <p:spPr bwMode="auto">
          <a:xfrm>
            <a:off x="7308850" y="5300663"/>
            <a:ext cx="1511300" cy="298450"/>
          </a:xfrm>
          <a:prstGeom prst="flowChartMagneticDisk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3116" tIns="41561" rIns="83116" bIns="41561" anchor="ctr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1751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35025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509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684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1256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828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0400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972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T_ASN_HMPG_BLC_INFO</a:t>
            </a:r>
          </a:p>
        </p:txBody>
      </p:sp>
      <p:cxnSp>
        <p:nvCxnSpPr>
          <p:cNvPr id="910390" name="AutoShape 54"/>
          <p:cNvCxnSpPr>
            <a:cxnSpLocks noChangeShapeType="1"/>
            <a:stCxn id="910383" idx="2"/>
            <a:endCxn id="910366" idx="3"/>
          </p:cNvCxnSpPr>
          <p:nvPr/>
        </p:nvCxnSpPr>
        <p:spPr bwMode="auto">
          <a:xfrm rot="10800000" flipV="1">
            <a:off x="6408738" y="2343150"/>
            <a:ext cx="900112" cy="101600"/>
          </a:xfrm>
          <a:prstGeom prst="bentConnector3">
            <a:avLst>
              <a:gd name="adj1" fmla="val 4991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10391" name="AutoShape 55"/>
          <p:cNvCxnSpPr>
            <a:cxnSpLocks noChangeShapeType="1"/>
            <a:stCxn id="910384" idx="2"/>
            <a:endCxn id="910367" idx="3"/>
          </p:cNvCxnSpPr>
          <p:nvPr/>
        </p:nvCxnSpPr>
        <p:spPr bwMode="auto">
          <a:xfrm rot="10800000" flipV="1">
            <a:off x="6299200" y="2919413"/>
            <a:ext cx="1009650" cy="12223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10392" name="AutoShape 56"/>
          <p:cNvCxnSpPr>
            <a:cxnSpLocks noChangeShapeType="1"/>
            <a:stCxn id="910385" idx="2"/>
            <a:endCxn id="910368" idx="3"/>
          </p:cNvCxnSpPr>
          <p:nvPr/>
        </p:nvCxnSpPr>
        <p:spPr bwMode="auto">
          <a:xfrm rot="10800000" flipV="1">
            <a:off x="6602413" y="3506788"/>
            <a:ext cx="706437" cy="182562"/>
          </a:xfrm>
          <a:prstGeom prst="bentConnector3">
            <a:avLst>
              <a:gd name="adj1" fmla="val 4988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10393" name="AutoShape 57"/>
          <p:cNvCxnSpPr>
            <a:cxnSpLocks noChangeShapeType="1"/>
            <a:stCxn id="910386" idx="2"/>
            <a:endCxn id="910368" idx="3"/>
          </p:cNvCxnSpPr>
          <p:nvPr/>
        </p:nvCxnSpPr>
        <p:spPr bwMode="auto">
          <a:xfrm rot="10800000">
            <a:off x="6602413" y="3689350"/>
            <a:ext cx="706437" cy="177800"/>
          </a:xfrm>
          <a:prstGeom prst="bentConnector3">
            <a:avLst>
              <a:gd name="adj1" fmla="val 4988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10394" name="AutoShape 58"/>
          <p:cNvCxnSpPr>
            <a:cxnSpLocks noChangeShapeType="1"/>
            <a:stCxn id="910387" idx="2"/>
            <a:endCxn id="910369" idx="3"/>
          </p:cNvCxnSpPr>
          <p:nvPr/>
        </p:nvCxnSpPr>
        <p:spPr bwMode="auto">
          <a:xfrm rot="10800000" flipV="1">
            <a:off x="6519863" y="4646613"/>
            <a:ext cx="788987" cy="266700"/>
          </a:xfrm>
          <a:prstGeom prst="bentConnector3">
            <a:avLst>
              <a:gd name="adj1" fmla="val 4989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10395" name="AutoShape 59"/>
          <p:cNvCxnSpPr>
            <a:cxnSpLocks noChangeShapeType="1"/>
            <a:stCxn id="910388" idx="2"/>
            <a:endCxn id="910369" idx="3"/>
          </p:cNvCxnSpPr>
          <p:nvPr/>
        </p:nvCxnSpPr>
        <p:spPr bwMode="auto">
          <a:xfrm rot="10800000">
            <a:off x="6519863" y="4913313"/>
            <a:ext cx="788987" cy="22225"/>
          </a:xfrm>
          <a:prstGeom prst="bentConnector3">
            <a:avLst>
              <a:gd name="adj1" fmla="val 4989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10396" name="AutoShape 60"/>
          <p:cNvCxnSpPr>
            <a:cxnSpLocks noChangeShapeType="1"/>
            <a:stCxn id="910389" idx="2"/>
            <a:endCxn id="910370" idx="3"/>
          </p:cNvCxnSpPr>
          <p:nvPr/>
        </p:nvCxnSpPr>
        <p:spPr bwMode="auto">
          <a:xfrm rot="10800000" flipV="1">
            <a:off x="6780213" y="5449888"/>
            <a:ext cx="528637" cy="39687"/>
          </a:xfrm>
          <a:prstGeom prst="bentConnector3">
            <a:avLst>
              <a:gd name="adj1" fmla="val 4985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10397" name="Text Box 7"/>
          <p:cNvSpPr txBox="1">
            <a:spLocks noChangeArrowheads="1"/>
          </p:cNvSpPr>
          <p:nvPr/>
        </p:nvSpPr>
        <p:spPr bwMode="auto">
          <a:xfrm>
            <a:off x="1106488" y="195263"/>
            <a:ext cx="12509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57263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57263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57263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57263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57263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5726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5726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5726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5726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000000"/>
                </a:solidFill>
              </a:rPr>
              <a:t>OCFH_FC_AS_MAIN</a:t>
            </a:r>
          </a:p>
        </p:txBody>
      </p:sp>
      <p:cxnSp>
        <p:nvCxnSpPr>
          <p:cNvPr id="910398" name="AutoShape 62"/>
          <p:cNvCxnSpPr>
            <a:cxnSpLocks noChangeShapeType="1"/>
            <a:stCxn id="910342" idx="3"/>
            <a:endCxn id="910343" idx="1"/>
          </p:cNvCxnSpPr>
          <p:nvPr/>
        </p:nvCxnSpPr>
        <p:spPr bwMode="auto">
          <a:xfrm flipV="1">
            <a:off x="3814763" y="1241425"/>
            <a:ext cx="430212" cy="76200"/>
          </a:xfrm>
          <a:prstGeom prst="bentConnector3">
            <a:avLst>
              <a:gd name="adj1" fmla="val 49815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10399" name="AutoShape 63"/>
          <p:cNvSpPr>
            <a:spLocks noChangeArrowheads="1"/>
          </p:cNvSpPr>
          <p:nvPr/>
        </p:nvSpPr>
        <p:spPr bwMode="auto">
          <a:xfrm>
            <a:off x="7308850" y="5722938"/>
            <a:ext cx="1511300" cy="298450"/>
          </a:xfrm>
          <a:prstGeom prst="flowChartMagneticDisk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3116" tIns="41561" rIns="83116" bIns="41561" anchor="ctr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1751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35025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509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684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1256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828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0400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972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T_ASN_HMPG_IMG_INFO</a:t>
            </a:r>
          </a:p>
        </p:txBody>
      </p:sp>
      <p:sp>
        <p:nvSpPr>
          <p:cNvPr id="910400" name="AutoShape 64"/>
          <p:cNvSpPr>
            <a:spLocks noChangeArrowheads="1"/>
          </p:cNvSpPr>
          <p:nvPr/>
        </p:nvSpPr>
        <p:spPr bwMode="auto">
          <a:xfrm>
            <a:off x="7308850" y="6083300"/>
            <a:ext cx="1511300" cy="298450"/>
          </a:xfrm>
          <a:prstGeom prst="flowChartMagneticDisk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3116" tIns="41561" rIns="83116" bIns="41561" anchor="ctr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1751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35025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509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684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1256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828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0400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972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T_ASN_HMPG_IMG_MST</a:t>
            </a:r>
          </a:p>
        </p:txBody>
      </p:sp>
      <p:cxnSp>
        <p:nvCxnSpPr>
          <p:cNvPr id="910401" name="AutoShape 65"/>
          <p:cNvCxnSpPr>
            <a:cxnSpLocks noChangeShapeType="1"/>
            <a:stCxn id="910399" idx="2"/>
            <a:endCxn id="910371" idx="3"/>
          </p:cNvCxnSpPr>
          <p:nvPr/>
        </p:nvCxnSpPr>
        <p:spPr bwMode="auto">
          <a:xfrm rot="10800000" flipV="1">
            <a:off x="6684963" y="5872163"/>
            <a:ext cx="623887" cy="193675"/>
          </a:xfrm>
          <a:prstGeom prst="bentConnector3">
            <a:avLst>
              <a:gd name="adj1" fmla="val 4987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10402" name="AutoShape 66"/>
          <p:cNvCxnSpPr>
            <a:cxnSpLocks noChangeShapeType="1"/>
            <a:stCxn id="910400" idx="2"/>
            <a:endCxn id="910371" idx="3"/>
          </p:cNvCxnSpPr>
          <p:nvPr/>
        </p:nvCxnSpPr>
        <p:spPr bwMode="auto">
          <a:xfrm rot="10800000">
            <a:off x="6684963" y="6065838"/>
            <a:ext cx="623887" cy="166687"/>
          </a:xfrm>
          <a:prstGeom prst="bentConnector3">
            <a:avLst>
              <a:gd name="adj1" fmla="val 4987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26422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58863" y="592138"/>
            <a:ext cx="3567112" cy="1889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3116" tIns="41561" rIns="83116" bIns="41561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Home &gt; </a:t>
            </a:r>
            <a:r>
              <a:rPr lang="ko-KR" altLang="en-US">
                <a:solidFill>
                  <a:schemeClr val="tx1"/>
                </a:solidFill>
              </a:rPr>
              <a:t>정비거점</a:t>
            </a:r>
          </a:p>
        </p:txBody>
      </p:sp>
      <p:sp>
        <p:nvSpPr>
          <p:cNvPr id="911363" name="Text Box 3"/>
          <p:cNvSpPr txBox="1">
            <a:spLocks noChangeArrowheads="1"/>
          </p:cNvSpPr>
          <p:nvPr/>
        </p:nvSpPr>
        <p:spPr bwMode="auto">
          <a:xfrm>
            <a:off x="1039813" y="412750"/>
            <a:ext cx="3586162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3116" tIns="41561" rIns="83116" bIns="41561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1751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35025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509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684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1256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828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0400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972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  <a:latin typeface="Arial" pitchFamily="34" charset="0"/>
              </a:rPr>
              <a:t>HM-FC-OA-070-UC-001 </a:t>
            </a:r>
            <a:r>
              <a:rPr lang="ko-KR" altLang="en-US" sz="800">
                <a:solidFill>
                  <a:srgbClr val="000000"/>
                </a:solidFill>
                <a:latin typeface="Arial" pitchFamily="34" charset="0"/>
              </a:rPr>
              <a:t>정비거점 메인 </a:t>
            </a:r>
          </a:p>
        </p:txBody>
      </p:sp>
      <p:sp>
        <p:nvSpPr>
          <p:cNvPr id="911364" name="Oval 4"/>
          <p:cNvSpPr>
            <a:spLocks noChangeArrowheads="1"/>
          </p:cNvSpPr>
          <p:nvPr/>
        </p:nvSpPr>
        <p:spPr bwMode="auto">
          <a:xfrm>
            <a:off x="357188" y="1069975"/>
            <a:ext cx="319087" cy="342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800">
              <a:solidFill>
                <a:srgbClr val="000000"/>
              </a:solidFill>
            </a:endParaRPr>
          </a:p>
        </p:txBody>
      </p:sp>
      <p:sp>
        <p:nvSpPr>
          <p:cNvPr id="911365" name="Rectangle 5"/>
          <p:cNvSpPr>
            <a:spLocks noChangeArrowheads="1"/>
          </p:cNvSpPr>
          <p:nvPr/>
        </p:nvSpPr>
        <p:spPr bwMode="auto">
          <a:xfrm>
            <a:off x="395288" y="1858963"/>
            <a:ext cx="1693862" cy="20161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3116" tIns="41561" rIns="83116" bIns="41561" anchor="ctr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1751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35025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509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684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1256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828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0400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972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sz="800">
                <a:solidFill>
                  <a:srgbClr val="000000"/>
                </a:solidFill>
              </a:rPr>
              <a:t>OCFH_FC_As_Network_Main.jsp</a:t>
            </a:r>
            <a:endParaRPr lang="en-US" altLang="ko-KR" sz="800">
              <a:solidFill>
                <a:srgbClr val="000000"/>
              </a:solidFill>
            </a:endParaRPr>
          </a:p>
        </p:txBody>
      </p:sp>
      <p:sp>
        <p:nvSpPr>
          <p:cNvPr id="911366" name="Rectangle 6"/>
          <p:cNvSpPr>
            <a:spLocks noChangeArrowheads="1"/>
          </p:cNvSpPr>
          <p:nvPr/>
        </p:nvSpPr>
        <p:spPr bwMode="auto">
          <a:xfrm>
            <a:off x="2411413" y="1077913"/>
            <a:ext cx="1403350" cy="33496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3116" tIns="41561" rIns="83116" bIns="41561" anchor="ctr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1751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35025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509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684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1256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828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0400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972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FcAsNetworkMainFacade.</a:t>
            </a:r>
          </a:p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listFcMain</a:t>
            </a:r>
          </a:p>
        </p:txBody>
      </p:sp>
      <p:cxnSp>
        <p:nvCxnSpPr>
          <p:cNvPr id="911367" name="AutoShape 7"/>
          <p:cNvCxnSpPr>
            <a:cxnSpLocks noChangeShapeType="1"/>
            <a:stCxn id="911364" idx="6"/>
            <a:endCxn id="911366" idx="1"/>
          </p:cNvCxnSpPr>
          <p:nvPr/>
        </p:nvCxnSpPr>
        <p:spPr bwMode="auto">
          <a:xfrm>
            <a:off x="676275" y="1241425"/>
            <a:ext cx="1735138" cy="4763"/>
          </a:xfrm>
          <a:prstGeom prst="bentConnector3">
            <a:avLst>
              <a:gd name="adj1" fmla="val 4995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11368" name="AutoShape 8"/>
          <p:cNvCxnSpPr>
            <a:cxnSpLocks noChangeShapeType="1"/>
            <a:stCxn id="911366" idx="1"/>
            <a:endCxn id="911365" idx="3"/>
          </p:cNvCxnSpPr>
          <p:nvPr/>
        </p:nvCxnSpPr>
        <p:spPr bwMode="auto">
          <a:xfrm rot="10800000" flipV="1">
            <a:off x="2089150" y="1246188"/>
            <a:ext cx="322263" cy="714375"/>
          </a:xfrm>
          <a:prstGeom prst="bentConnector3">
            <a:avLst>
              <a:gd name="adj1" fmla="val 50245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11369" name="Rectangle 9"/>
          <p:cNvSpPr>
            <a:spLocks noChangeArrowheads="1"/>
          </p:cNvSpPr>
          <p:nvPr/>
        </p:nvSpPr>
        <p:spPr bwMode="auto">
          <a:xfrm>
            <a:off x="4211638" y="1125538"/>
            <a:ext cx="803275" cy="201612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3116" tIns="41561" rIns="83116" bIns="41561" anchor="ctr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1751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35025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509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684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1256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828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0400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972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selectMbrMst</a:t>
            </a:r>
          </a:p>
        </p:txBody>
      </p:sp>
      <p:cxnSp>
        <p:nvCxnSpPr>
          <p:cNvPr id="911370" name="AutoShape 10"/>
          <p:cNvCxnSpPr>
            <a:cxnSpLocks noChangeShapeType="1"/>
            <a:stCxn id="911366" idx="3"/>
            <a:endCxn id="911369" idx="1"/>
          </p:cNvCxnSpPr>
          <p:nvPr/>
        </p:nvCxnSpPr>
        <p:spPr bwMode="auto">
          <a:xfrm flipV="1">
            <a:off x="3814763" y="1227138"/>
            <a:ext cx="396875" cy="190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11371" name="AutoShape 11"/>
          <p:cNvCxnSpPr>
            <a:cxnSpLocks noChangeShapeType="1"/>
            <a:stCxn id="911366" idx="3"/>
            <a:endCxn id="911398" idx="1"/>
          </p:cNvCxnSpPr>
          <p:nvPr/>
        </p:nvCxnSpPr>
        <p:spPr bwMode="auto">
          <a:xfrm>
            <a:off x="3814763" y="1246188"/>
            <a:ext cx="396875" cy="109061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11372" name="Rectangle 12"/>
          <p:cNvSpPr>
            <a:spLocks noChangeArrowheads="1"/>
          </p:cNvSpPr>
          <p:nvPr/>
        </p:nvSpPr>
        <p:spPr bwMode="auto">
          <a:xfrm>
            <a:off x="4211638" y="3068638"/>
            <a:ext cx="579437" cy="20161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3116" tIns="41561" rIns="83116" bIns="41561" anchor="ctr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1751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35025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509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684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1256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828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0400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972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sz="800">
                <a:solidFill>
                  <a:srgbClr val="000000"/>
                </a:solidFill>
              </a:rPr>
              <a:t>listPost1</a:t>
            </a:r>
            <a:endParaRPr lang="en-US" altLang="ko-KR" sz="800">
              <a:solidFill>
                <a:srgbClr val="000000"/>
              </a:solidFill>
            </a:endParaRPr>
          </a:p>
        </p:txBody>
      </p:sp>
      <p:sp>
        <p:nvSpPr>
          <p:cNvPr id="911373" name="Rectangle 13"/>
          <p:cNvSpPr>
            <a:spLocks noChangeArrowheads="1"/>
          </p:cNvSpPr>
          <p:nvPr/>
        </p:nvSpPr>
        <p:spPr bwMode="auto">
          <a:xfrm>
            <a:off x="2376488" y="2924175"/>
            <a:ext cx="1403350" cy="33496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3116" tIns="41561" rIns="83116" bIns="41561" anchor="ctr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1751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35025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509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684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1256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828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0400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972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FcAsNetworkMainFacade.</a:t>
            </a:r>
          </a:p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listPost1ToXml</a:t>
            </a:r>
          </a:p>
        </p:txBody>
      </p:sp>
      <p:sp>
        <p:nvSpPr>
          <p:cNvPr id="911374" name="Rectangle 14"/>
          <p:cNvSpPr>
            <a:spLocks noChangeArrowheads="1"/>
          </p:cNvSpPr>
          <p:nvPr/>
        </p:nvSpPr>
        <p:spPr bwMode="auto">
          <a:xfrm>
            <a:off x="2376488" y="3282950"/>
            <a:ext cx="1403350" cy="33496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3116" tIns="41561" rIns="83116" bIns="41561" anchor="ctr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1751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35025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509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684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1256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828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0400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972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FcAsNetworkMainFacade.</a:t>
            </a:r>
          </a:p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listPost2ToXml</a:t>
            </a:r>
          </a:p>
        </p:txBody>
      </p:sp>
      <p:sp>
        <p:nvSpPr>
          <p:cNvPr id="911375" name="Rectangle 15"/>
          <p:cNvSpPr>
            <a:spLocks noChangeArrowheads="1"/>
          </p:cNvSpPr>
          <p:nvPr/>
        </p:nvSpPr>
        <p:spPr bwMode="auto">
          <a:xfrm>
            <a:off x="2376488" y="3643313"/>
            <a:ext cx="1403350" cy="33496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3116" tIns="41561" rIns="83116" bIns="41561" anchor="ctr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1751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35025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509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684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1256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828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0400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972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FcAsNetworkMainFacade.</a:t>
            </a:r>
          </a:p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listPost3ToXml</a:t>
            </a:r>
          </a:p>
        </p:txBody>
      </p:sp>
      <p:sp>
        <p:nvSpPr>
          <p:cNvPr id="911376" name="Rectangle 16"/>
          <p:cNvSpPr>
            <a:spLocks noChangeArrowheads="1"/>
          </p:cNvSpPr>
          <p:nvPr/>
        </p:nvSpPr>
        <p:spPr bwMode="auto">
          <a:xfrm>
            <a:off x="2376488" y="4003675"/>
            <a:ext cx="1403350" cy="33496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3116" tIns="41561" rIns="83116" bIns="41561" anchor="ctr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1751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35025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509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684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1256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828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0400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972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FcAsNetworkMainFacade.</a:t>
            </a:r>
          </a:p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listAsnCdToXml</a:t>
            </a:r>
          </a:p>
        </p:txBody>
      </p:sp>
      <p:sp>
        <p:nvSpPr>
          <p:cNvPr id="911377" name="Rectangle 17"/>
          <p:cNvSpPr>
            <a:spLocks noChangeArrowheads="1"/>
          </p:cNvSpPr>
          <p:nvPr/>
        </p:nvSpPr>
        <p:spPr bwMode="auto">
          <a:xfrm>
            <a:off x="4211638" y="3429000"/>
            <a:ext cx="579437" cy="20161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3116" tIns="41561" rIns="83116" bIns="41561" anchor="ctr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1751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35025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509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684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1256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828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0400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972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sz="800">
                <a:solidFill>
                  <a:srgbClr val="000000"/>
                </a:solidFill>
              </a:rPr>
              <a:t>listPost2</a:t>
            </a:r>
            <a:endParaRPr lang="en-US" altLang="ko-KR" sz="800">
              <a:solidFill>
                <a:srgbClr val="000000"/>
              </a:solidFill>
            </a:endParaRPr>
          </a:p>
        </p:txBody>
      </p:sp>
      <p:sp>
        <p:nvSpPr>
          <p:cNvPr id="911378" name="Rectangle 18"/>
          <p:cNvSpPr>
            <a:spLocks noChangeArrowheads="1"/>
          </p:cNvSpPr>
          <p:nvPr/>
        </p:nvSpPr>
        <p:spPr bwMode="auto">
          <a:xfrm>
            <a:off x="4211638" y="3789363"/>
            <a:ext cx="579437" cy="20161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3116" tIns="41561" rIns="83116" bIns="41561" anchor="ctr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1751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35025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509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684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1256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828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0400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972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sz="800">
                <a:solidFill>
                  <a:srgbClr val="000000"/>
                </a:solidFill>
              </a:rPr>
              <a:t>listPost3</a:t>
            </a:r>
            <a:endParaRPr lang="en-US" altLang="ko-KR" sz="800">
              <a:solidFill>
                <a:srgbClr val="000000"/>
              </a:solidFill>
            </a:endParaRPr>
          </a:p>
        </p:txBody>
      </p:sp>
      <p:sp>
        <p:nvSpPr>
          <p:cNvPr id="911379" name="Rectangle 19"/>
          <p:cNvSpPr>
            <a:spLocks noChangeArrowheads="1"/>
          </p:cNvSpPr>
          <p:nvPr/>
        </p:nvSpPr>
        <p:spPr bwMode="auto">
          <a:xfrm>
            <a:off x="4211638" y="4149725"/>
            <a:ext cx="620712" cy="20161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3116" tIns="41561" rIns="83116" bIns="41561" anchor="ctr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1751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35025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509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684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1256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828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0400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972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sz="800">
                <a:solidFill>
                  <a:srgbClr val="000000"/>
                </a:solidFill>
              </a:rPr>
              <a:t>listAsnCd</a:t>
            </a:r>
            <a:endParaRPr lang="en-US" altLang="ko-KR" sz="800">
              <a:solidFill>
                <a:srgbClr val="000000"/>
              </a:solidFill>
            </a:endParaRPr>
          </a:p>
        </p:txBody>
      </p:sp>
      <p:cxnSp>
        <p:nvCxnSpPr>
          <p:cNvPr id="911380" name="AutoShape 20"/>
          <p:cNvCxnSpPr>
            <a:cxnSpLocks noChangeShapeType="1"/>
            <a:stCxn id="911372" idx="1"/>
            <a:endCxn id="911373" idx="3"/>
          </p:cNvCxnSpPr>
          <p:nvPr/>
        </p:nvCxnSpPr>
        <p:spPr bwMode="auto">
          <a:xfrm rot="10800000">
            <a:off x="3779838" y="3092450"/>
            <a:ext cx="431800" cy="777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11381" name="AutoShape 21"/>
          <p:cNvCxnSpPr>
            <a:cxnSpLocks noChangeShapeType="1"/>
            <a:stCxn id="911377" idx="1"/>
            <a:endCxn id="911374" idx="3"/>
          </p:cNvCxnSpPr>
          <p:nvPr/>
        </p:nvCxnSpPr>
        <p:spPr bwMode="auto">
          <a:xfrm rot="10800000">
            <a:off x="3779838" y="3451225"/>
            <a:ext cx="431800" cy="793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11382" name="AutoShape 22"/>
          <p:cNvCxnSpPr>
            <a:cxnSpLocks noChangeShapeType="1"/>
            <a:stCxn id="911378" idx="1"/>
            <a:endCxn id="911375" idx="3"/>
          </p:cNvCxnSpPr>
          <p:nvPr/>
        </p:nvCxnSpPr>
        <p:spPr bwMode="auto">
          <a:xfrm rot="10800000">
            <a:off x="3779838" y="3811588"/>
            <a:ext cx="431800" cy="793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11383" name="AutoShape 23"/>
          <p:cNvCxnSpPr>
            <a:cxnSpLocks noChangeShapeType="1"/>
            <a:stCxn id="911379" idx="1"/>
            <a:endCxn id="911376" idx="3"/>
          </p:cNvCxnSpPr>
          <p:nvPr/>
        </p:nvCxnSpPr>
        <p:spPr bwMode="auto">
          <a:xfrm rot="10800000">
            <a:off x="3779838" y="4171950"/>
            <a:ext cx="431800" cy="793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11384" name="Rectangle 24"/>
          <p:cNvSpPr>
            <a:spLocks noChangeArrowheads="1"/>
          </p:cNvSpPr>
          <p:nvPr/>
        </p:nvSpPr>
        <p:spPr bwMode="auto">
          <a:xfrm>
            <a:off x="5795963" y="2997200"/>
            <a:ext cx="579437" cy="20161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3116" tIns="41561" rIns="83116" bIns="41561" anchor="ctr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1751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35025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509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684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1256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828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0400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972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sz="800">
                <a:solidFill>
                  <a:srgbClr val="000000"/>
                </a:solidFill>
              </a:rPr>
              <a:t>listPost1</a:t>
            </a:r>
            <a:endParaRPr lang="en-US" altLang="ko-KR" sz="800">
              <a:solidFill>
                <a:srgbClr val="000000"/>
              </a:solidFill>
            </a:endParaRPr>
          </a:p>
        </p:txBody>
      </p:sp>
      <p:sp>
        <p:nvSpPr>
          <p:cNvPr id="911385" name="Rectangle 25"/>
          <p:cNvSpPr>
            <a:spLocks noChangeArrowheads="1"/>
          </p:cNvSpPr>
          <p:nvPr/>
        </p:nvSpPr>
        <p:spPr bwMode="auto">
          <a:xfrm>
            <a:off x="5795963" y="3357563"/>
            <a:ext cx="579437" cy="20161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3116" tIns="41561" rIns="83116" bIns="41561" anchor="ctr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1751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35025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509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684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1256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828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0400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972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sz="800">
                <a:solidFill>
                  <a:srgbClr val="000000"/>
                </a:solidFill>
              </a:rPr>
              <a:t>listPost2</a:t>
            </a:r>
            <a:endParaRPr lang="en-US" altLang="ko-KR" sz="800">
              <a:solidFill>
                <a:srgbClr val="000000"/>
              </a:solidFill>
            </a:endParaRPr>
          </a:p>
        </p:txBody>
      </p:sp>
      <p:sp>
        <p:nvSpPr>
          <p:cNvPr id="911386" name="Rectangle 26"/>
          <p:cNvSpPr>
            <a:spLocks noChangeArrowheads="1"/>
          </p:cNvSpPr>
          <p:nvPr/>
        </p:nvSpPr>
        <p:spPr bwMode="auto">
          <a:xfrm>
            <a:off x="5795963" y="3716338"/>
            <a:ext cx="579437" cy="20161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3116" tIns="41561" rIns="83116" bIns="41561" anchor="ctr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1751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35025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509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684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1256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828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0400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972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sz="800">
                <a:solidFill>
                  <a:srgbClr val="000000"/>
                </a:solidFill>
              </a:rPr>
              <a:t>listPost3</a:t>
            </a:r>
            <a:endParaRPr lang="en-US" altLang="ko-KR" sz="800">
              <a:solidFill>
                <a:srgbClr val="000000"/>
              </a:solidFill>
            </a:endParaRPr>
          </a:p>
        </p:txBody>
      </p:sp>
      <p:sp>
        <p:nvSpPr>
          <p:cNvPr id="911387" name="Rectangle 27"/>
          <p:cNvSpPr>
            <a:spLocks noChangeArrowheads="1"/>
          </p:cNvSpPr>
          <p:nvPr/>
        </p:nvSpPr>
        <p:spPr bwMode="auto">
          <a:xfrm>
            <a:off x="5795963" y="4076700"/>
            <a:ext cx="620712" cy="20161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3116" tIns="41561" rIns="83116" bIns="41561" anchor="ctr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1751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35025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509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684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1256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828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0400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972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sz="800">
                <a:solidFill>
                  <a:srgbClr val="000000"/>
                </a:solidFill>
              </a:rPr>
              <a:t>listAsnCd</a:t>
            </a:r>
            <a:endParaRPr lang="en-US" altLang="ko-KR" sz="800">
              <a:solidFill>
                <a:srgbClr val="000000"/>
              </a:solidFill>
            </a:endParaRPr>
          </a:p>
        </p:txBody>
      </p:sp>
      <p:cxnSp>
        <p:nvCxnSpPr>
          <p:cNvPr id="911388" name="AutoShape 28"/>
          <p:cNvCxnSpPr>
            <a:cxnSpLocks noChangeShapeType="1"/>
            <a:stCxn id="911384" idx="1"/>
            <a:endCxn id="911372" idx="3"/>
          </p:cNvCxnSpPr>
          <p:nvPr/>
        </p:nvCxnSpPr>
        <p:spPr bwMode="auto">
          <a:xfrm rot="10800000" flipV="1">
            <a:off x="4791075" y="3098800"/>
            <a:ext cx="1004888" cy="71438"/>
          </a:xfrm>
          <a:prstGeom prst="bentConnector3">
            <a:avLst>
              <a:gd name="adj1" fmla="val 50079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11389" name="AutoShape 29"/>
          <p:cNvCxnSpPr>
            <a:cxnSpLocks noChangeShapeType="1"/>
            <a:stCxn id="911385" idx="1"/>
            <a:endCxn id="911377" idx="3"/>
          </p:cNvCxnSpPr>
          <p:nvPr/>
        </p:nvCxnSpPr>
        <p:spPr bwMode="auto">
          <a:xfrm rot="10800000" flipV="1">
            <a:off x="4791075" y="3459163"/>
            <a:ext cx="1004888" cy="71437"/>
          </a:xfrm>
          <a:prstGeom prst="bentConnector3">
            <a:avLst>
              <a:gd name="adj1" fmla="val 50079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11390" name="AutoShape 30"/>
          <p:cNvCxnSpPr>
            <a:cxnSpLocks noChangeShapeType="1"/>
            <a:stCxn id="911386" idx="1"/>
            <a:endCxn id="911378" idx="3"/>
          </p:cNvCxnSpPr>
          <p:nvPr/>
        </p:nvCxnSpPr>
        <p:spPr bwMode="auto">
          <a:xfrm rot="10800000" flipV="1">
            <a:off x="4791075" y="3817938"/>
            <a:ext cx="1004888" cy="73025"/>
          </a:xfrm>
          <a:prstGeom prst="bentConnector3">
            <a:avLst>
              <a:gd name="adj1" fmla="val 50079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11391" name="AutoShape 31"/>
          <p:cNvCxnSpPr>
            <a:cxnSpLocks noChangeShapeType="1"/>
            <a:stCxn id="911387" idx="1"/>
            <a:endCxn id="911379" idx="3"/>
          </p:cNvCxnSpPr>
          <p:nvPr/>
        </p:nvCxnSpPr>
        <p:spPr bwMode="auto">
          <a:xfrm rot="10800000" flipV="1">
            <a:off x="4832350" y="4178300"/>
            <a:ext cx="963613" cy="73025"/>
          </a:xfrm>
          <a:prstGeom prst="bentConnector3">
            <a:avLst>
              <a:gd name="adj1" fmla="val 50083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11392" name="AutoShape 32"/>
          <p:cNvSpPr>
            <a:spLocks noChangeArrowheads="1"/>
          </p:cNvSpPr>
          <p:nvPr/>
        </p:nvSpPr>
        <p:spPr bwMode="auto">
          <a:xfrm>
            <a:off x="7308850" y="3211513"/>
            <a:ext cx="1511300" cy="298450"/>
          </a:xfrm>
          <a:prstGeom prst="flowChartMagneticDisk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3116" tIns="41561" rIns="83116" bIns="41561" anchor="ctr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1751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35025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509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684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1256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828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0400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972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T_ZIP_MST</a:t>
            </a:r>
          </a:p>
        </p:txBody>
      </p:sp>
      <p:cxnSp>
        <p:nvCxnSpPr>
          <p:cNvPr id="911393" name="AutoShape 33"/>
          <p:cNvCxnSpPr>
            <a:cxnSpLocks noChangeShapeType="1"/>
            <a:stCxn id="911392" idx="2"/>
            <a:endCxn id="911384" idx="3"/>
          </p:cNvCxnSpPr>
          <p:nvPr/>
        </p:nvCxnSpPr>
        <p:spPr bwMode="auto">
          <a:xfrm rot="10800000">
            <a:off x="6375400" y="3098800"/>
            <a:ext cx="933450" cy="26193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11394" name="AutoShape 34"/>
          <p:cNvCxnSpPr>
            <a:cxnSpLocks noChangeShapeType="1"/>
            <a:stCxn id="911392" idx="2"/>
            <a:endCxn id="911385" idx="3"/>
          </p:cNvCxnSpPr>
          <p:nvPr/>
        </p:nvCxnSpPr>
        <p:spPr bwMode="auto">
          <a:xfrm rot="10800000" flipV="1">
            <a:off x="6375400" y="3360738"/>
            <a:ext cx="933450" cy="984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11395" name="AutoShape 35"/>
          <p:cNvCxnSpPr>
            <a:cxnSpLocks noChangeShapeType="1"/>
            <a:stCxn id="911396" idx="2"/>
            <a:endCxn id="911387" idx="3"/>
          </p:cNvCxnSpPr>
          <p:nvPr/>
        </p:nvCxnSpPr>
        <p:spPr bwMode="auto">
          <a:xfrm rot="10800000" flipV="1">
            <a:off x="6416675" y="4152900"/>
            <a:ext cx="892175" cy="25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11396" name="AutoShape 36"/>
          <p:cNvSpPr>
            <a:spLocks noChangeArrowheads="1"/>
          </p:cNvSpPr>
          <p:nvPr/>
        </p:nvSpPr>
        <p:spPr bwMode="auto">
          <a:xfrm>
            <a:off x="7308850" y="4003675"/>
            <a:ext cx="1511300" cy="298450"/>
          </a:xfrm>
          <a:prstGeom prst="flowChartMagneticDisk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3116" tIns="41561" rIns="83116" bIns="41561" anchor="ctr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1751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35025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509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684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1256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828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0400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972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T_ASN_HMPG_MST</a:t>
            </a:r>
          </a:p>
        </p:txBody>
      </p:sp>
      <p:sp>
        <p:nvSpPr>
          <p:cNvPr id="911397" name="AutoShape 37"/>
          <p:cNvSpPr>
            <a:spLocks noChangeArrowheads="1"/>
          </p:cNvSpPr>
          <p:nvPr/>
        </p:nvSpPr>
        <p:spPr bwMode="auto">
          <a:xfrm>
            <a:off x="4211638" y="4797425"/>
            <a:ext cx="2592387" cy="263525"/>
          </a:xfrm>
          <a:prstGeom prst="flowChartPunchedCard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3116" tIns="41561" rIns="83116" bIns="41561" anchor="ctr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1751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35025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509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684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1256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828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0400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972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000000"/>
                </a:solidFill>
              </a:rPr>
              <a:t>MemberFacade.updateEcpo1CdForIf</a:t>
            </a:r>
          </a:p>
        </p:txBody>
      </p:sp>
      <p:sp>
        <p:nvSpPr>
          <p:cNvPr id="911398" name="AutoShape 38"/>
          <p:cNvSpPr>
            <a:spLocks noChangeArrowheads="1"/>
          </p:cNvSpPr>
          <p:nvPr/>
        </p:nvSpPr>
        <p:spPr bwMode="auto">
          <a:xfrm>
            <a:off x="4211638" y="2205038"/>
            <a:ext cx="2592387" cy="263525"/>
          </a:xfrm>
          <a:prstGeom prst="flowChartPunchedCard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3116" tIns="41561" rIns="83116" bIns="41561" anchor="ctr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1751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35025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509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684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1256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828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0400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972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000000"/>
                </a:solidFill>
              </a:rPr>
              <a:t>PrctMdlRprTypeRgst.searchRprType1ByOc</a:t>
            </a:r>
          </a:p>
        </p:txBody>
      </p:sp>
      <p:sp>
        <p:nvSpPr>
          <p:cNvPr id="911399" name="Text Box 7"/>
          <p:cNvSpPr txBox="1">
            <a:spLocks noChangeArrowheads="1"/>
          </p:cNvSpPr>
          <p:nvPr/>
        </p:nvSpPr>
        <p:spPr bwMode="auto">
          <a:xfrm>
            <a:off x="1106488" y="195263"/>
            <a:ext cx="12509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57263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57263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57263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57263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57263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5726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5726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5726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5726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000000"/>
                </a:solidFill>
              </a:rPr>
              <a:t>OCFH_FC_AS_MAIN</a:t>
            </a:r>
          </a:p>
        </p:txBody>
      </p:sp>
      <p:sp>
        <p:nvSpPr>
          <p:cNvPr id="911400" name="Rectangle 40"/>
          <p:cNvSpPr>
            <a:spLocks noChangeArrowheads="1"/>
          </p:cNvSpPr>
          <p:nvPr/>
        </p:nvSpPr>
        <p:spPr bwMode="auto">
          <a:xfrm>
            <a:off x="4211638" y="1484313"/>
            <a:ext cx="1106487" cy="201612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3116" tIns="41561" rIns="83116" bIns="41561" anchor="ctr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1751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35025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509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684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1256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828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0400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972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searchMyAlpCarList</a:t>
            </a:r>
          </a:p>
        </p:txBody>
      </p:sp>
      <p:cxnSp>
        <p:nvCxnSpPr>
          <p:cNvPr id="911401" name="AutoShape 41"/>
          <p:cNvCxnSpPr>
            <a:cxnSpLocks noChangeShapeType="1"/>
            <a:stCxn id="911366" idx="3"/>
            <a:endCxn id="911400" idx="1"/>
          </p:cNvCxnSpPr>
          <p:nvPr/>
        </p:nvCxnSpPr>
        <p:spPr bwMode="auto">
          <a:xfrm>
            <a:off x="3814763" y="1246188"/>
            <a:ext cx="396875" cy="3397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11402" name="Rectangle 42"/>
          <p:cNvSpPr>
            <a:spLocks noChangeArrowheads="1"/>
          </p:cNvSpPr>
          <p:nvPr/>
        </p:nvSpPr>
        <p:spPr bwMode="auto">
          <a:xfrm>
            <a:off x="4211638" y="1844675"/>
            <a:ext cx="942975" cy="201613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3116" tIns="41561" rIns="83116" bIns="41561" anchor="ctr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1751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35025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509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684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1256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828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0400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972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selectStstMdlCd</a:t>
            </a:r>
          </a:p>
        </p:txBody>
      </p:sp>
      <p:cxnSp>
        <p:nvCxnSpPr>
          <p:cNvPr id="911403" name="AutoShape 43"/>
          <p:cNvCxnSpPr>
            <a:cxnSpLocks noChangeShapeType="1"/>
            <a:stCxn id="911392" idx="2"/>
            <a:endCxn id="911386" idx="3"/>
          </p:cNvCxnSpPr>
          <p:nvPr/>
        </p:nvCxnSpPr>
        <p:spPr bwMode="auto">
          <a:xfrm rot="10800000" flipV="1">
            <a:off x="6375400" y="3360738"/>
            <a:ext cx="933450" cy="457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11404" name="Rectangle 44"/>
          <p:cNvSpPr>
            <a:spLocks noChangeArrowheads="1"/>
          </p:cNvSpPr>
          <p:nvPr/>
        </p:nvSpPr>
        <p:spPr bwMode="auto">
          <a:xfrm>
            <a:off x="2376488" y="4749800"/>
            <a:ext cx="1403350" cy="33496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3116" tIns="41561" rIns="83116" bIns="41561" anchor="ctr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1751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35025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509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684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1256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828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0400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972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FcAsNetworkMainFacade.</a:t>
            </a:r>
          </a:p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updateMyAs</a:t>
            </a:r>
          </a:p>
        </p:txBody>
      </p:sp>
      <p:cxnSp>
        <p:nvCxnSpPr>
          <p:cNvPr id="911405" name="AutoShape 45"/>
          <p:cNvCxnSpPr>
            <a:cxnSpLocks noChangeShapeType="1"/>
            <a:stCxn id="911404" idx="3"/>
            <a:endCxn id="911397" idx="1"/>
          </p:cNvCxnSpPr>
          <p:nvPr/>
        </p:nvCxnSpPr>
        <p:spPr bwMode="auto">
          <a:xfrm>
            <a:off x="3779838" y="4918075"/>
            <a:ext cx="431800" cy="1111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1406" name="AutoShape 46"/>
          <p:cNvCxnSpPr>
            <a:cxnSpLocks noChangeShapeType="1"/>
            <a:stCxn id="911365" idx="3"/>
            <a:endCxn id="911373" idx="1"/>
          </p:cNvCxnSpPr>
          <p:nvPr/>
        </p:nvCxnSpPr>
        <p:spPr bwMode="auto">
          <a:xfrm>
            <a:off x="2089150" y="1960563"/>
            <a:ext cx="287338" cy="1131887"/>
          </a:xfrm>
          <a:prstGeom prst="bentConnector3">
            <a:avLst>
              <a:gd name="adj1" fmla="val 49722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1407" name="AutoShape 47"/>
          <p:cNvCxnSpPr>
            <a:cxnSpLocks noChangeShapeType="1"/>
            <a:stCxn id="911365" idx="1"/>
            <a:endCxn id="911364" idx="4"/>
          </p:cNvCxnSpPr>
          <p:nvPr/>
        </p:nvCxnSpPr>
        <p:spPr bwMode="auto">
          <a:xfrm rot="10800000" flipH="1">
            <a:off x="395288" y="1412875"/>
            <a:ext cx="122237" cy="547688"/>
          </a:xfrm>
          <a:prstGeom prst="bentConnector4">
            <a:avLst>
              <a:gd name="adj1" fmla="val -187014"/>
              <a:gd name="adj2" fmla="val 5913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1408" name="AutoShape 48"/>
          <p:cNvCxnSpPr>
            <a:cxnSpLocks noChangeShapeType="1"/>
            <a:stCxn id="911365" idx="3"/>
            <a:endCxn id="911374" idx="1"/>
          </p:cNvCxnSpPr>
          <p:nvPr/>
        </p:nvCxnSpPr>
        <p:spPr bwMode="auto">
          <a:xfrm>
            <a:off x="2089150" y="1960563"/>
            <a:ext cx="287338" cy="1490662"/>
          </a:xfrm>
          <a:prstGeom prst="bentConnector3">
            <a:avLst>
              <a:gd name="adj1" fmla="val 49722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1409" name="AutoShape 49"/>
          <p:cNvCxnSpPr>
            <a:cxnSpLocks noChangeShapeType="1"/>
            <a:stCxn id="911365" idx="3"/>
            <a:endCxn id="911375" idx="1"/>
          </p:cNvCxnSpPr>
          <p:nvPr/>
        </p:nvCxnSpPr>
        <p:spPr bwMode="auto">
          <a:xfrm>
            <a:off x="2089150" y="1960563"/>
            <a:ext cx="287338" cy="1851025"/>
          </a:xfrm>
          <a:prstGeom prst="bentConnector3">
            <a:avLst>
              <a:gd name="adj1" fmla="val 49722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1410" name="AutoShape 50"/>
          <p:cNvCxnSpPr>
            <a:cxnSpLocks noChangeShapeType="1"/>
            <a:stCxn id="911365" idx="3"/>
            <a:endCxn id="911376" idx="1"/>
          </p:cNvCxnSpPr>
          <p:nvPr/>
        </p:nvCxnSpPr>
        <p:spPr bwMode="auto">
          <a:xfrm>
            <a:off x="2089150" y="1960563"/>
            <a:ext cx="287338" cy="2211387"/>
          </a:xfrm>
          <a:prstGeom prst="bentConnector3">
            <a:avLst>
              <a:gd name="adj1" fmla="val 49722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1411" name="AutoShape 51"/>
          <p:cNvCxnSpPr>
            <a:cxnSpLocks noChangeShapeType="1"/>
            <a:stCxn id="911365" idx="3"/>
            <a:endCxn id="911404" idx="1"/>
          </p:cNvCxnSpPr>
          <p:nvPr/>
        </p:nvCxnSpPr>
        <p:spPr bwMode="auto">
          <a:xfrm>
            <a:off x="2089150" y="1960563"/>
            <a:ext cx="287338" cy="2957512"/>
          </a:xfrm>
          <a:prstGeom prst="bentConnector3">
            <a:avLst>
              <a:gd name="adj1" fmla="val 49722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11412" name="Rectangle 52"/>
          <p:cNvSpPr>
            <a:spLocks noChangeArrowheads="1"/>
          </p:cNvSpPr>
          <p:nvPr/>
        </p:nvSpPr>
        <p:spPr bwMode="auto">
          <a:xfrm>
            <a:off x="2411413" y="5340350"/>
            <a:ext cx="1403350" cy="33496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3116" tIns="41561" rIns="83116" bIns="41561" anchor="ctr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1751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35025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509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684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1256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828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0400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972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FcAsNetworkMainFacade.</a:t>
            </a:r>
          </a:p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insertUserCountToXml</a:t>
            </a:r>
          </a:p>
        </p:txBody>
      </p:sp>
      <p:sp>
        <p:nvSpPr>
          <p:cNvPr id="911413" name="AutoShape 53"/>
          <p:cNvSpPr>
            <a:spLocks noChangeArrowheads="1"/>
          </p:cNvSpPr>
          <p:nvPr/>
        </p:nvSpPr>
        <p:spPr bwMode="auto">
          <a:xfrm>
            <a:off x="7308850" y="5305425"/>
            <a:ext cx="1584325" cy="298450"/>
          </a:xfrm>
          <a:prstGeom prst="flowChartMagneticDisk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3116" tIns="41561" rIns="83116" bIns="41561" anchor="ctr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1751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35025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509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684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1256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828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0400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972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T_ASN_HMPG_CNNC_HIS</a:t>
            </a:r>
          </a:p>
        </p:txBody>
      </p:sp>
      <p:sp>
        <p:nvSpPr>
          <p:cNvPr id="911414" name="Rectangle 54"/>
          <p:cNvSpPr>
            <a:spLocks noChangeArrowheads="1"/>
          </p:cNvSpPr>
          <p:nvPr/>
        </p:nvSpPr>
        <p:spPr bwMode="auto">
          <a:xfrm>
            <a:off x="4211638" y="5532438"/>
            <a:ext cx="1230312" cy="20161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3116" tIns="41561" rIns="83116" bIns="41561" anchor="ctr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1751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35025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509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684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1256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828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0400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972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insertUserCountToXml</a:t>
            </a:r>
          </a:p>
        </p:txBody>
      </p:sp>
      <p:sp>
        <p:nvSpPr>
          <p:cNvPr id="911415" name="Rectangle 55"/>
          <p:cNvSpPr>
            <a:spLocks noChangeArrowheads="1"/>
          </p:cNvSpPr>
          <p:nvPr/>
        </p:nvSpPr>
        <p:spPr bwMode="auto">
          <a:xfrm>
            <a:off x="5795963" y="5459413"/>
            <a:ext cx="1230312" cy="20161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3116" tIns="41561" rIns="83116" bIns="41561" anchor="ctr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1751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35025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509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684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1256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828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0400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972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insertUserCountToXml</a:t>
            </a:r>
          </a:p>
        </p:txBody>
      </p:sp>
      <p:cxnSp>
        <p:nvCxnSpPr>
          <p:cNvPr id="911416" name="AutoShape 56"/>
          <p:cNvCxnSpPr>
            <a:cxnSpLocks noChangeShapeType="1"/>
            <a:stCxn id="911365" idx="3"/>
            <a:endCxn id="911412" idx="1"/>
          </p:cNvCxnSpPr>
          <p:nvPr/>
        </p:nvCxnSpPr>
        <p:spPr bwMode="auto">
          <a:xfrm>
            <a:off x="2089150" y="1960563"/>
            <a:ext cx="322263" cy="3548062"/>
          </a:xfrm>
          <a:prstGeom prst="bentConnector3">
            <a:avLst>
              <a:gd name="adj1" fmla="val 49755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1417" name="AutoShape 57"/>
          <p:cNvCxnSpPr>
            <a:cxnSpLocks noChangeShapeType="1"/>
            <a:stCxn id="911412" idx="3"/>
            <a:endCxn id="911414" idx="1"/>
          </p:cNvCxnSpPr>
          <p:nvPr/>
        </p:nvCxnSpPr>
        <p:spPr bwMode="auto">
          <a:xfrm>
            <a:off x="3814763" y="5508625"/>
            <a:ext cx="396875" cy="12541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1418" name="AutoShape 58"/>
          <p:cNvCxnSpPr>
            <a:cxnSpLocks noChangeShapeType="1"/>
            <a:stCxn id="911414" idx="3"/>
            <a:endCxn id="911415" idx="1"/>
          </p:cNvCxnSpPr>
          <p:nvPr/>
        </p:nvCxnSpPr>
        <p:spPr bwMode="auto">
          <a:xfrm flipV="1">
            <a:off x="5441950" y="5561013"/>
            <a:ext cx="354013" cy="73025"/>
          </a:xfrm>
          <a:prstGeom prst="bentConnector3">
            <a:avLst>
              <a:gd name="adj1" fmla="val 49778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1419" name="AutoShape 59"/>
          <p:cNvCxnSpPr>
            <a:cxnSpLocks noChangeShapeType="1"/>
            <a:stCxn id="911415" idx="3"/>
            <a:endCxn id="911413" idx="2"/>
          </p:cNvCxnSpPr>
          <p:nvPr/>
        </p:nvCxnSpPr>
        <p:spPr bwMode="auto">
          <a:xfrm flipV="1">
            <a:off x="7026275" y="5454650"/>
            <a:ext cx="282575" cy="106363"/>
          </a:xfrm>
          <a:prstGeom prst="bentConnector3">
            <a:avLst>
              <a:gd name="adj1" fmla="val 4944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1420" name="AutoShape 60"/>
          <p:cNvCxnSpPr>
            <a:cxnSpLocks noChangeShapeType="1"/>
            <a:stCxn id="911366" idx="3"/>
            <a:endCxn id="911402" idx="1"/>
          </p:cNvCxnSpPr>
          <p:nvPr/>
        </p:nvCxnSpPr>
        <p:spPr bwMode="auto">
          <a:xfrm>
            <a:off x="3814763" y="1246188"/>
            <a:ext cx="396875" cy="7000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11421" name="Text Box 61"/>
          <p:cNvSpPr txBox="1">
            <a:spLocks noChangeArrowheads="1"/>
          </p:cNvSpPr>
          <p:nvPr/>
        </p:nvSpPr>
        <p:spPr bwMode="auto">
          <a:xfrm>
            <a:off x="5002213" y="1117600"/>
            <a:ext cx="289877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>
                <a:solidFill>
                  <a:srgbClr val="000000"/>
                </a:solidFill>
              </a:rPr>
              <a:t>기존 존재하는 기능</a:t>
            </a:r>
            <a:r>
              <a:rPr kumimoji="1" lang="en-US" altLang="ko-KR" sz="800">
                <a:solidFill>
                  <a:srgbClr val="000000"/>
                </a:solidFill>
              </a:rPr>
              <a:t>(</a:t>
            </a:r>
            <a:r>
              <a:rPr kumimoji="1" lang="ko-KR" altLang="en-US" sz="800">
                <a:solidFill>
                  <a:srgbClr val="000000"/>
                </a:solidFill>
              </a:rPr>
              <a:t>고객관리로부터 회원의 정보를 받는다</a:t>
            </a:r>
            <a:r>
              <a:rPr kumimoji="1" lang="en-US" altLang="ko-KR" sz="800">
                <a:solidFill>
                  <a:srgbClr val="000000"/>
                </a:solidFill>
              </a:rPr>
              <a:t>.)</a:t>
            </a:r>
          </a:p>
        </p:txBody>
      </p:sp>
      <p:sp>
        <p:nvSpPr>
          <p:cNvPr id="911422" name="Text Box 62"/>
          <p:cNvSpPr txBox="1">
            <a:spLocks noChangeArrowheads="1"/>
          </p:cNvSpPr>
          <p:nvPr/>
        </p:nvSpPr>
        <p:spPr bwMode="auto">
          <a:xfrm>
            <a:off x="5291138" y="1471613"/>
            <a:ext cx="24479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>
                <a:solidFill>
                  <a:srgbClr val="000000"/>
                </a:solidFill>
              </a:rPr>
              <a:t>기존 존재하는 기능</a:t>
            </a:r>
            <a:r>
              <a:rPr kumimoji="1" lang="en-US" altLang="ko-KR" sz="800">
                <a:solidFill>
                  <a:srgbClr val="000000"/>
                </a:solidFill>
              </a:rPr>
              <a:t>(</a:t>
            </a:r>
            <a:r>
              <a:rPr kumimoji="1" lang="ko-KR" altLang="ko-KR" sz="900">
                <a:solidFill>
                  <a:srgbClr val="000000"/>
                </a:solidFill>
              </a:rPr>
              <a:t>내차에 대한 Alp List 조회</a:t>
            </a:r>
            <a:r>
              <a:rPr kumimoji="1" lang="en-US" altLang="ko-KR" sz="80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911423" name="Text Box 63"/>
          <p:cNvSpPr txBox="1">
            <a:spLocks noChangeArrowheads="1"/>
          </p:cNvSpPr>
          <p:nvPr/>
        </p:nvSpPr>
        <p:spPr bwMode="auto">
          <a:xfrm>
            <a:off x="5219700" y="1844675"/>
            <a:ext cx="273367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>
                <a:solidFill>
                  <a:srgbClr val="000000"/>
                </a:solidFill>
              </a:rPr>
              <a:t>기존 존재하는 기능</a:t>
            </a:r>
            <a:r>
              <a:rPr kumimoji="1" lang="en-US" altLang="ko-KR" sz="800">
                <a:solidFill>
                  <a:srgbClr val="000000"/>
                </a:solidFill>
              </a:rPr>
              <a:t>(</a:t>
            </a:r>
            <a:r>
              <a:rPr kumimoji="1" lang="ko-KR" altLang="ko-KR" sz="900">
                <a:solidFill>
                  <a:srgbClr val="000000"/>
                </a:solidFill>
              </a:rPr>
              <a:t>AS파트 차종대표코드 가져오기</a:t>
            </a:r>
            <a:r>
              <a:rPr kumimoji="1" lang="en-US" altLang="ko-KR" sz="80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911424" name="Text Box 64"/>
          <p:cNvSpPr txBox="1">
            <a:spLocks noChangeArrowheads="1"/>
          </p:cNvSpPr>
          <p:nvPr/>
        </p:nvSpPr>
        <p:spPr bwMode="auto">
          <a:xfrm>
            <a:off x="6877050" y="2205038"/>
            <a:ext cx="1439863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>
                <a:solidFill>
                  <a:srgbClr val="000000"/>
                </a:solidFill>
              </a:rPr>
              <a:t>AS</a:t>
            </a:r>
            <a:r>
              <a:rPr kumimoji="1" lang="ko-KR" altLang="en-US" sz="800">
                <a:solidFill>
                  <a:srgbClr val="000000"/>
                </a:solidFill>
              </a:rPr>
              <a:t>호출</a:t>
            </a:r>
            <a:r>
              <a:rPr kumimoji="1" lang="en-US" altLang="ko-KR" sz="800">
                <a:solidFill>
                  <a:srgbClr val="000000"/>
                </a:solidFill>
              </a:rPr>
              <a:t>(</a:t>
            </a:r>
            <a:r>
              <a:rPr kumimoji="1" lang="ko-KR" altLang="en-US" sz="800">
                <a:solidFill>
                  <a:srgbClr val="000000"/>
                </a:solidFill>
              </a:rPr>
              <a:t>고장부위 목록조회</a:t>
            </a:r>
            <a:r>
              <a:rPr kumimoji="1" lang="en-US" altLang="ko-KR" sz="800">
                <a:solidFill>
                  <a:srgbClr val="0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34724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386" name="Text Box 2"/>
          <p:cNvSpPr txBox="1">
            <a:spLocks noChangeArrowheads="1"/>
          </p:cNvSpPr>
          <p:nvPr/>
        </p:nvSpPr>
        <p:spPr bwMode="auto">
          <a:xfrm>
            <a:off x="1049338" y="412750"/>
            <a:ext cx="3586162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896" tIns="41451" rIns="82896" bIns="41451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1751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35025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509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684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1256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828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0400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972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  <a:latin typeface="Arial" pitchFamily="34" charset="0"/>
              </a:rPr>
              <a:t>HM-FC-OA-070-UC-001 </a:t>
            </a:r>
            <a:r>
              <a:rPr lang="ko-KR" altLang="en-US" sz="800">
                <a:solidFill>
                  <a:srgbClr val="000000"/>
                </a:solidFill>
                <a:latin typeface="Arial" pitchFamily="34" charset="0"/>
              </a:rPr>
              <a:t>정비거점 메인 </a:t>
            </a:r>
          </a:p>
        </p:txBody>
      </p:sp>
      <p:sp>
        <p:nvSpPr>
          <p:cNvPr id="912387" name="Text Box 3"/>
          <p:cNvSpPr txBox="1">
            <a:spLocks noChangeArrowheads="1"/>
          </p:cNvSpPr>
          <p:nvPr/>
        </p:nvSpPr>
        <p:spPr bwMode="auto">
          <a:xfrm>
            <a:off x="1049338" y="619125"/>
            <a:ext cx="3586162" cy="20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896" tIns="41451" rIns="82896" bIns="41451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1751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35025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509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684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1256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828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0400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972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Home &gt; </a:t>
            </a:r>
            <a:r>
              <a:rPr lang="ko-KR" altLang="en-US" sz="80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정비거점</a:t>
            </a:r>
          </a:p>
        </p:txBody>
      </p:sp>
      <p:sp>
        <p:nvSpPr>
          <p:cNvPr id="912388" name="Text Box 4"/>
          <p:cNvSpPr txBox="1">
            <a:spLocks noChangeArrowheads="1"/>
          </p:cNvSpPr>
          <p:nvPr/>
        </p:nvSpPr>
        <p:spPr bwMode="auto">
          <a:xfrm>
            <a:off x="301625" y="1158875"/>
            <a:ext cx="8458200" cy="3608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896" tIns="41451" rIns="82896" bIns="41451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1751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35025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509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684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1256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828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0400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972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1) </a:t>
            </a:r>
            <a:r>
              <a:rPr lang="ko-KR" altLang="en-US" sz="80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정비거점 홈페이지의 메인화면으로 정비거점 홈페이지의 전반적인 내용을 표시한다</a:t>
            </a:r>
            <a:r>
              <a:rPr lang="en-US" altLang="ko-KR" sz="80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2) </a:t>
            </a:r>
            <a:r>
              <a:rPr lang="ko-KR" altLang="en-US" sz="80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기능</a:t>
            </a:r>
          </a:p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ko-KR" altLang="en-US" sz="800" b="1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80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FAÇADE : FcAsNetworkMainFacade.listFcMain(String refAsnCd, FcAsMainCDto asMainCDto, OcUserSessionInfo ocUser)</a:t>
            </a:r>
            <a:r>
              <a:rPr lang="en-US" altLang="ko-KR" sz="800" b="1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      </a:t>
            </a:r>
          </a:p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800" b="1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left </a:t>
            </a:r>
            <a:r>
              <a:rPr lang="ko-KR" altLang="en-US" sz="800" b="1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메뉴 및 거점 기본정보 조회</a:t>
            </a:r>
            <a:r>
              <a:rPr lang="ko-KR" altLang="en-US" sz="80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 </a:t>
            </a:r>
          </a:p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ko-KR" altLang="en-US" sz="80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	</a:t>
            </a:r>
            <a:r>
              <a:rPr lang="en-US" altLang="ko-KR" sz="80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getCommonInfo(String refAsnCd, OcUserSessionInfo ocUser)</a:t>
            </a:r>
          </a:p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ko-KR" sz="800" b="1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ko-KR" altLang="en-US" sz="800" b="1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거점 소개</a:t>
            </a:r>
            <a:r>
              <a:rPr lang="en-US" altLang="ko-KR" sz="800" b="1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800" b="1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찾아오는길</a:t>
            </a:r>
          </a:p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ko-KR" altLang="en-US" sz="900">
                <a:solidFill>
                  <a:srgbClr val="000000"/>
                </a:solidFill>
              </a:rPr>
              <a:t>	</a:t>
            </a:r>
            <a:r>
              <a:rPr lang="en-US" altLang="ko-KR" sz="900">
                <a:solidFill>
                  <a:srgbClr val="000000"/>
                </a:solidFill>
              </a:rPr>
              <a:t>selectIntroduction(FcAsMainCDto asMainCDto)</a:t>
            </a:r>
            <a:endParaRPr lang="en-US" altLang="ko-KR" sz="800">
              <a:solidFill>
                <a:srgbClr val="000000"/>
              </a:solidFill>
            </a:endParaRPr>
          </a:p>
          <a:p>
            <a:pPr lvl="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selectIntroduction(FcAsMainCDto asMainCDto)</a:t>
            </a:r>
            <a:endParaRPr lang="en-US" altLang="ko-KR" sz="80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  <a:p>
            <a:pPr lvl="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select /*</a:t>
            </a:r>
            <a:r>
              <a:rPr lang="ko-KR" altLang="en-US" sz="800">
                <a:solidFill>
                  <a:srgbClr val="000000"/>
                </a:solidFill>
              </a:rPr>
              <a:t>정비소 소개와 대표자 인사말 조회*</a:t>
            </a:r>
            <a:r>
              <a:rPr lang="en-US" altLang="ko-KR" sz="800">
                <a:solidFill>
                  <a:srgbClr val="000000"/>
                </a:solidFill>
              </a:rPr>
              <a:t>/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mst.ASN_CD, mst.ASN_NM, mst.CO_SCN_CD, mst.ACPS1_CD, mst.FIRM_SCN_CD, mst.ASN_FIRM_ATTR_CD, mst.OORD_SCN_CD, mst.BZNO, mst.JOS_ID,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mst.REP_NM, mst.REP_GRET_SBC, mst.ITDC_SBC, mst.REPN_TN, mst.FAX_TN, mst.EML_ADR, mst.ZIP, mst.PBZ_ADR, mst.CNTT_STRT_CDT, mst.CNTT_FNH_CDT,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mst.JOS_ST_CD, mst.MAP_XCOO_NM, mst.MAP_YCOO_NM, mst.ERTH_NOPY_SQUA, mst.BD_SQUA, mst.BIZ_STRT_HHMM, mst.BIZ_FNH_HHMM, mst.CRER_ID,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mst.CRE_DTM, mst.FIN_UPDR_ID, mst.FIN_MDFY_DTM, mst.TPLT_NO, mst.HMPG_USE_YN, mst.DTL_SN, mst.WK_DTL_SBC, mst.FP_EXPL_SBC,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mst.RRN, mst.REP_PHTG_ADR, img.HMPG_IMG_PATH_ADR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from T_ASN_HMPG_MST mst,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 (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     select ASN_CD, HMPG_IMG_PATH_ADR, HMPG_IMG_TYPE_CD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     from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     (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select info.ASN_CD, nvl(info.HMPG_IMG_PATH_ADR, mst.HMPG_IMG_PATH_ADR) as HMPG_IMG_PATH_ADR, info.HMPG_IMG_TYPE_CD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from T_ASN_HMPG_IMG_INFO info, T_ASN_HMPG_IMG_MST mst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where info.STRG_IMG_TPLT_SN = mst.STRG_IMG_TPLT_SN(+)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     )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     where HMPG_IMG_TYPE_CD = '1'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 ) img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 where mst.ASN_CD = img.ASN_CD(+)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   and mst.ASN_CD = ? </a:t>
            </a:r>
          </a:p>
        </p:txBody>
      </p:sp>
      <p:sp>
        <p:nvSpPr>
          <p:cNvPr id="912389" name="Text Box 7"/>
          <p:cNvSpPr txBox="1">
            <a:spLocks noChangeArrowheads="1"/>
          </p:cNvSpPr>
          <p:nvPr/>
        </p:nvSpPr>
        <p:spPr bwMode="auto">
          <a:xfrm>
            <a:off x="1106488" y="195263"/>
            <a:ext cx="12509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57263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57263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57263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57263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57263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5726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5726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5726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5726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000000"/>
                </a:solidFill>
              </a:rPr>
              <a:t>OCFH_FC_AS_MAIN</a:t>
            </a:r>
          </a:p>
        </p:txBody>
      </p:sp>
    </p:spTree>
    <p:extLst>
      <p:ext uri="{BB962C8B-B14F-4D97-AF65-F5344CB8AC3E}">
        <p14:creationId xmlns:p14="http://schemas.microsoft.com/office/powerpoint/2010/main" val="1983083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0" name="Text Box 2"/>
          <p:cNvSpPr txBox="1">
            <a:spLocks noChangeArrowheads="1"/>
          </p:cNvSpPr>
          <p:nvPr/>
        </p:nvSpPr>
        <p:spPr bwMode="auto">
          <a:xfrm>
            <a:off x="1049338" y="412750"/>
            <a:ext cx="3586162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896" tIns="41451" rIns="82896" bIns="41451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1751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35025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509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684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1256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828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0400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972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  <a:latin typeface="Arial" pitchFamily="34" charset="0"/>
              </a:rPr>
              <a:t>HM-FC-OA-070-UC-001 </a:t>
            </a:r>
            <a:r>
              <a:rPr lang="ko-KR" altLang="en-US" sz="800">
                <a:solidFill>
                  <a:srgbClr val="000000"/>
                </a:solidFill>
                <a:latin typeface="Arial" pitchFamily="34" charset="0"/>
              </a:rPr>
              <a:t>정비거점 메인 </a:t>
            </a:r>
          </a:p>
        </p:txBody>
      </p:sp>
      <p:sp>
        <p:nvSpPr>
          <p:cNvPr id="913411" name="Text Box 3"/>
          <p:cNvSpPr txBox="1">
            <a:spLocks noChangeArrowheads="1"/>
          </p:cNvSpPr>
          <p:nvPr/>
        </p:nvSpPr>
        <p:spPr bwMode="auto">
          <a:xfrm>
            <a:off x="1049338" y="619125"/>
            <a:ext cx="3586162" cy="20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896" tIns="41451" rIns="82896" bIns="41451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1751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35025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509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684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1256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828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0400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972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Home &gt; </a:t>
            </a:r>
            <a:r>
              <a:rPr lang="ko-KR" altLang="en-US" sz="80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정비거점</a:t>
            </a:r>
          </a:p>
        </p:txBody>
      </p:sp>
      <p:sp>
        <p:nvSpPr>
          <p:cNvPr id="913412" name="Text Box 7"/>
          <p:cNvSpPr txBox="1">
            <a:spLocks noChangeArrowheads="1"/>
          </p:cNvSpPr>
          <p:nvPr/>
        </p:nvSpPr>
        <p:spPr bwMode="auto">
          <a:xfrm>
            <a:off x="1106488" y="195263"/>
            <a:ext cx="12509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57263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57263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57263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57263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57263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5726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5726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5726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5726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000000"/>
                </a:solidFill>
              </a:rPr>
              <a:t>OCFH_FC_AS_MAIN</a:t>
            </a:r>
          </a:p>
        </p:txBody>
      </p:sp>
      <p:sp>
        <p:nvSpPr>
          <p:cNvPr id="913413" name="Text Box 5"/>
          <p:cNvSpPr txBox="1">
            <a:spLocks noChangeArrowheads="1"/>
          </p:cNvSpPr>
          <p:nvPr/>
        </p:nvSpPr>
        <p:spPr bwMode="auto">
          <a:xfrm>
            <a:off x="179388" y="981075"/>
            <a:ext cx="8880475" cy="548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896" tIns="41451" rIns="82896" bIns="41451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1751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35025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509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684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1256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828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0400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972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800" b="1">
                <a:solidFill>
                  <a:srgbClr val="000000"/>
                </a:solidFill>
              </a:rPr>
              <a:t> </a:t>
            </a:r>
            <a:r>
              <a:rPr lang="ko-KR" altLang="en-US" sz="800" b="1">
                <a:solidFill>
                  <a:srgbClr val="000000"/>
                </a:solidFill>
              </a:rPr>
              <a:t>공지 및 이벤트</a:t>
            </a:r>
          </a:p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ko-KR" altLang="en-US" sz="900">
                <a:solidFill>
                  <a:srgbClr val="000000"/>
                </a:solidFill>
              </a:rPr>
              <a:t>	</a:t>
            </a:r>
            <a:r>
              <a:rPr lang="en-US" altLang="ko-KR" sz="900">
                <a:solidFill>
                  <a:srgbClr val="000000"/>
                </a:solidFill>
              </a:rPr>
              <a:t>listNotice(FcAsMainCDto asMainCDto)</a:t>
            </a:r>
            <a:endParaRPr lang="en-US" altLang="ko-KR" sz="800">
              <a:solidFill>
                <a:srgbClr val="000000"/>
              </a:solidFill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000000"/>
                </a:solidFill>
              </a:rPr>
              <a:t> </a:t>
            </a:r>
            <a:r>
              <a:rPr lang="en-US" altLang="ko-KR" sz="800">
                <a:solidFill>
                  <a:srgbClr val="000000"/>
                </a:solidFill>
              </a:rPr>
              <a:t> select * /*</a:t>
            </a:r>
            <a:r>
              <a:rPr lang="ko-KR" altLang="en-US" sz="800">
                <a:solidFill>
                  <a:srgbClr val="000000"/>
                </a:solidFill>
              </a:rPr>
              <a:t>공지 및 이벤트 목록*</a:t>
            </a:r>
            <a:r>
              <a:rPr lang="en-US" altLang="ko-KR" sz="800">
                <a:solidFill>
                  <a:srgbClr val="000000"/>
                </a:solidFill>
              </a:rPr>
              <a:t>/ 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    from  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    (           select  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                bbs.DTL_SN, bbs.ASN_CD, bbs.SUPI_DTL_SN, bbs.PWI_SCN_CD, bbs.USER_SCN_CD, bbs.ASW_DEPT, bbs.TITL_SBC,  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                bbs.TITL_FONR_CD, bbs.TITL_C_CD, bbs.BLC_SUBJ_SBC, bbs.IQ_CT,   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                to_char(bbs.EVNT_STRT_DTM,'YYYY/MM/DD') as EVNT_STRT_DTM,  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                to_char(bbs.EVNT_FNH_DTM,'YYYY/MM/DD') as EVNT_FNH_DTM,  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                bbs.EVNT_ST_CD, bbs.BUL_YN, bbs.PPRR_ID,  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                bbs.CRER_ID, to_char(bbs.CRE_DTM,'YYYY/MM/DD') as CRE_DTM,  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                bbs.FIN_UPDR_ID, to_char(bbs.FIN_MDFY_DTM,'YYYY/MM/DD') as FIN_MDFY_DTM,  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                bbs.TXT_HTML_SCN_YN, bbs.sort1, bbs.sort2,  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                lag(bbs.DTL_SN, 1 , '' ) OVER (order by bbs.sort1 desc, bbs.sort2 desc, bbs.asw_dept) as nex,  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                lead(bbs.DTL_SN, 1 , '' ) OVER (order by bbs.sort1 desc, bbs.sort2 desc, bbs.asw_dept) as prev,  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                decode(bbs.ASW_DEPT, '1' , '</a:t>
            </a:r>
            <a:r>
              <a:rPr lang="ko-KR" altLang="en-US" sz="800">
                <a:solidFill>
                  <a:srgbClr val="000000"/>
                </a:solidFill>
              </a:rPr>
              <a:t>당첨자발표</a:t>
            </a:r>
            <a:r>
              <a:rPr lang="en-US" altLang="ko-KR" sz="800">
                <a:solidFill>
                  <a:srgbClr val="000000"/>
                </a:solidFill>
              </a:rPr>
              <a:t>', decode(bbs.PWI_SCN_CD, '1' , '</a:t>
            </a:r>
            <a:r>
              <a:rPr lang="ko-KR" altLang="en-US" sz="800">
                <a:solidFill>
                  <a:srgbClr val="000000"/>
                </a:solidFill>
              </a:rPr>
              <a:t>공지</a:t>
            </a:r>
            <a:r>
              <a:rPr lang="en-US" altLang="ko-KR" sz="800">
                <a:solidFill>
                  <a:srgbClr val="000000"/>
                </a:solidFill>
              </a:rPr>
              <a:t>', decode(bbs.EVNT_ST_CD, '2', '</a:t>
            </a:r>
            <a:r>
              <a:rPr lang="ko-KR" altLang="en-US" sz="800">
                <a:solidFill>
                  <a:srgbClr val="000000"/>
                </a:solidFill>
              </a:rPr>
              <a:t>조기종료</a:t>
            </a:r>
            <a:r>
              <a:rPr lang="en-US" altLang="ko-KR" sz="800">
                <a:solidFill>
                  <a:srgbClr val="000000"/>
                </a:solidFill>
              </a:rPr>
              <a:t>', 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                decode(sign(trunc(sysdate) - trunc(bbs.EVNT_FNH_DTM)), 1, '</a:t>
            </a:r>
            <a:r>
              <a:rPr lang="ko-KR" altLang="en-US" sz="800">
                <a:solidFill>
                  <a:srgbClr val="000000"/>
                </a:solidFill>
              </a:rPr>
              <a:t>종료</a:t>
            </a:r>
            <a:r>
              <a:rPr lang="en-US" altLang="ko-KR" sz="800">
                <a:solidFill>
                  <a:srgbClr val="000000"/>
                </a:solidFill>
              </a:rPr>
              <a:t>', decode(sign(trunc(sysdate) - trunc(bbs.EVNT_STRT_DTM)), -1, '</a:t>
            </a:r>
            <a:r>
              <a:rPr lang="ko-KR" altLang="en-US" sz="800">
                <a:solidFill>
                  <a:srgbClr val="000000"/>
                </a:solidFill>
              </a:rPr>
              <a:t>예정</a:t>
            </a:r>
            <a:r>
              <a:rPr lang="en-US" altLang="ko-KR" sz="800">
                <a:solidFill>
                  <a:srgbClr val="000000"/>
                </a:solidFill>
              </a:rPr>
              <a:t>', '</a:t>
            </a:r>
            <a:r>
              <a:rPr lang="ko-KR" altLang="en-US" sz="800">
                <a:solidFill>
                  <a:srgbClr val="000000"/>
                </a:solidFill>
              </a:rPr>
              <a:t>진행</a:t>
            </a:r>
            <a:r>
              <a:rPr lang="en-US" altLang="ko-KR" sz="800">
                <a:solidFill>
                  <a:srgbClr val="000000"/>
                </a:solidFill>
              </a:rPr>
              <a:t>') ) ) ) ) as stat ,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                nvl2(mainT.dtl_sn, 'Y', 'N') as main_view, nvl2(aswT.supi_dtl_sn, 'Y', 'N') as ASW_YN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                from  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                ( select 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                  bclInfo.DTL_SN, bclInfo.ASN_CD, bclInfo.SUPI_DTL_SN, bclInfo.PWI_SCN_CD, 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                  bclInfo.USER_SCN_CD, bclInfo.ASW_DEPT, bclInfo.TITL_SBC, 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                  bclInfo.TITL_FONR_CD, bclInfo.TITL_C_CD, bclInfo.BLC_SUBJ_SBC, 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                  bclInfo.IQ_CT, bclInfo.EVNT_STRT_DTM, bclInfo.EVNT_FNH_DTM, 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                  bclInfo.EVNT_ST_CD, bclInfo.BUL_YN, bclInfo.PPRR_ID, bclInfo.CRER_ID, 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                  bclInfo.CRE_DTM, bclInfo.FIN_UPDR_ID, bclInfo.FIN_MDFY_DTM, 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                  bclInfo.TXT_HTML_SCN_YN, 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                  decode(bclInfo.PWI_SCN_CD, '2', nvl(bclInfo.EVNT_FNH_DTM, bclWhere.EVNT_FNH_DTM), bclInfo.CRE_DTM) as sort1, /*</a:t>
            </a:r>
            <a:r>
              <a:rPr lang="ko-KR" altLang="en-US" sz="800">
                <a:solidFill>
                  <a:srgbClr val="000000"/>
                </a:solidFill>
              </a:rPr>
              <a:t>정렬조건 </a:t>
            </a:r>
            <a:r>
              <a:rPr lang="en-US" altLang="ko-KR" sz="800">
                <a:solidFill>
                  <a:srgbClr val="000000"/>
                </a:solidFill>
              </a:rPr>
              <a:t>1*/ 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                  nvl(bclInfo.SUPI_DTL_SN, bclInfo.dtl_sn) as sort2 /*</a:t>
            </a:r>
            <a:r>
              <a:rPr lang="ko-KR" altLang="en-US" sz="800">
                <a:solidFill>
                  <a:srgbClr val="000000"/>
                </a:solidFill>
              </a:rPr>
              <a:t>정렬조건 </a:t>
            </a:r>
            <a:r>
              <a:rPr lang="en-US" altLang="ko-KR" sz="800">
                <a:solidFill>
                  <a:srgbClr val="000000"/>
                </a:solidFill>
              </a:rPr>
              <a:t>2*/ 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                  from T_ASN_HMPG_BLC_INFO bclInfo, 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                ( select distinct b.sort_dtl_sn, a.evnt_fnh_dtm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                  from t_asn_hmpg_blc_info a,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                  (  select supi_dtl_sn as sort_dtl_sn from T_ASN_HMPG_BLC_INFO where (asn_cd = 'GX9750' or (pwi_scn_cd = '3' and bul_yn = 'Y')) 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                     /*</a:t>
            </a:r>
            <a:r>
              <a:rPr lang="ko-KR" altLang="en-US" sz="800">
                <a:solidFill>
                  <a:srgbClr val="000000"/>
                </a:solidFill>
              </a:rPr>
              <a:t>프론트일경우*</a:t>
            </a:r>
            <a:r>
              <a:rPr lang="en-US" altLang="ko-KR" sz="800">
                <a:solidFill>
                  <a:srgbClr val="000000"/>
                </a:solidFill>
              </a:rPr>
              <a:t>/ and BUL_YN = 'Y' ) b 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                   where b.sort_dtl_sn = a.dtl_sn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                  ) bclWhere 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          where bclInfo.DTL_SN = bclWhere.sort_dtl_sn or bclInfo.SUPI_DTL_SN = bclWhere.sort_dtl_sn )   bbs, 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        (           select DTL_SN  from T_ASN_HMPG_MST  where  ASN_CD = 'GX9750'         )  mainT,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        (           select supi_dtl_sn from T_ASN_HMPG_BLC_INFO where asw_dept=1         ) aswT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        where bbs.dtl_sn = mainT.dtl_sn(+)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          and bbs.dtl_sn = aswT.supi_dtl_sn(+)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      order by sort1 desc, sort2 desc, ASW_DEPT 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  ) 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  /*</a:t>
            </a:r>
            <a:r>
              <a:rPr lang="ko-KR" altLang="en-US" sz="800">
                <a:solidFill>
                  <a:srgbClr val="000000"/>
                </a:solidFill>
              </a:rPr>
              <a:t>메인 화면용*</a:t>
            </a:r>
            <a:r>
              <a:rPr lang="en-US" altLang="ko-KR" sz="800">
                <a:solidFill>
                  <a:srgbClr val="000000"/>
                </a:solidFill>
              </a:rPr>
              <a:t>/  where rownum &lt; 4 </a:t>
            </a:r>
          </a:p>
        </p:txBody>
      </p:sp>
    </p:spTree>
    <p:extLst>
      <p:ext uri="{BB962C8B-B14F-4D97-AF65-F5344CB8AC3E}">
        <p14:creationId xmlns:p14="http://schemas.microsoft.com/office/powerpoint/2010/main" val="470712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434" name="Text Box 2"/>
          <p:cNvSpPr txBox="1">
            <a:spLocks noChangeArrowheads="1"/>
          </p:cNvSpPr>
          <p:nvPr/>
        </p:nvSpPr>
        <p:spPr bwMode="auto">
          <a:xfrm>
            <a:off x="1049338" y="412750"/>
            <a:ext cx="3586162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896" tIns="41451" rIns="82896" bIns="41451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1751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35025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509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684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1256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828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0400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972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  <a:latin typeface="Arial" pitchFamily="34" charset="0"/>
              </a:rPr>
              <a:t>HM-FC-OA-070-UC-001 </a:t>
            </a:r>
            <a:r>
              <a:rPr lang="ko-KR" altLang="en-US" sz="800">
                <a:solidFill>
                  <a:srgbClr val="000000"/>
                </a:solidFill>
                <a:latin typeface="Arial" pitchFamily="34" charset="0"/>
              </a:rPr>
              <a:t>정비거점 메인 </a:t>
            </a:r>
          </a:p>
        </p:txBody>
      </p:sp>
      <p:sp>
        <p:nvSpPr>
          <p:cNvPr id="914435" name="Text Box 3"/>
          <p:cNvSpPr txBox="1">
            <a:spLocks noChangeArrowheads="1"/>
          </p:cNvSpPr>
          <p:nvPr/>
        </p:nvSpPr>
        <p:spPr bwMode="auto">
          <a:xfrm>
            <a:off x="1049338" y="619125"/>
            <a:ext cx="3586162" cy="20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896" tIns="41451" rIns="82896" bIns="41451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1751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35025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509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684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1256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828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0400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972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Home &gt; </a:t>
            </a:r>
            <a:r>
              <a:rPr lang="ko-KR" altLang="en-US" sz="80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정비거점</a:t>
            </a:r>
          </a:p>
        </p:txBody>
      </p:sp>
      <p:sp>
        <p:nvSpPr>
          <p:cNvPr id="914436" name="Text Box 4"/>
          <p:cNvSpPr txBox="1">
            <a:spLocks noChangeArrowheads="1"/>
          </p:cNvSpPr>
          <p:nvPr/>
        </p:nvSpPr>
        <p:spPr bwMode="auto">
          <a:xfrm>
            <a:off x="301625" y="1135063"/>
            <a:ext cx="6726238" cy="453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896" tIns="41451" rIns="82896" bIns="41451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1751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35025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509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684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1256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828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0400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972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900" b="1">
                <a:solidFill>
                  <a:srgbClr val="000000"/>
                </a:solidFill>
              </a:rPr>
              <a:t>온라인문의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900">
                <a:solidFill>
                  <a:srgbClr val="000000"/>
                </a:solidFill>
              </a:rPr>
              <a:t>	</a:t>
            </a:r>
            <a:r>
              <a:rPr lang="en-US" altLang="ko-KR" sz="900">
                <a:solidFill>
                  <a:srgbClr val="000000"/>
                </a:solidFill>
              </a:rPr>
              <a:t>listQna(FcAsMainCDto asMainCDto)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select /*</a:t>
            </a:r>
            <a:r>
              <a:rPr lang="ko-KR" altLang="en-US" sz="800">
                <a:solidFill>
                  <a:srgbClr val="000000"/>
                </a:solidFill>
              </a:rPr>
              <a:t>온라인문의*</a:t>
            </a:r>
            <a:r>
              <a:rPr lang="en-US" altLang="ko-KR" sz="800">
                <a:solidFill>
                  <a:srgbClr val="000000"/>
                </a:solidFill>
              </a:rPr>
              <a:t>/ DTL_SN, ASN_CD, TITL_SBC, IQ_CT, PPRR_ID, CRER_ID, CRE_DTM, FIN_UPDR_ID, FIN_MDFY_DTM, ASW_USE_YN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 from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 (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     select *  from T_ASN_HMPG_QNA_INFO   where ASN_CD = 'GX9750' and PPRR_ID = ''     order by CRE_DTM desc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 )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 where rownum &lt; 4 </a:t>
            </a:r>
            <a:endParaRPr lang="en-US" altLang="ko-KR" sz="90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ko-KR" sz="900">
              <a:solidFill>
                <a:srgbClr val="000000"/>
              </a:solidFill>
            </a:endParaRPr>
          </a:p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800" b="1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Option Menu</a:t>
            </a:r>
          </a:p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	listBtnMenu(FcAsMainCDto asMainCDto)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 select info.ASN_CD, info.MENU_NO, info.SORT_SN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  from T_ASN_HMPG_MENU_INFO info, T_ASN_HMPG_MENU_MST mst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  where info.MENU_NO = mst.MENU_NO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  and mst.MENU_SCN_CD = '2'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  and info.ASN_CD = ?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  order by info.SORT_SN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lang="en-US" altLang="ko-KR" sz="800" b="1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900" b="1">
                <a:solidFill>
                  <a:srgbClr val="000000"/>
                </a:solidFill>
              </a:rPr>
              <a:t>메인 </a:t>
            </a:r>
            <a:r>
              <a:rPr lang="en-US" altLang="ko-KR" sz="900" b="1">
                <a:solidFill>
                  <a:srgbClr val="000000"/>
                </a:solidFill>
              </a:rPr>
              <a:t>Layer </a:t>
            </a:r>
            <a:r>
              <a:rPr lang="ko-KR" altLang="en-US" sz="900" b="1">
                <a:solidFill>
                  <a:srgbClr val="000000"/>
                </a:solidFill>
              </a:rPr>
              <a:t>노출용 공지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900">
                <a:solidFill>
                  <a:srgbClr val="000000"/>
                </a:solidFill>
              </a:rPr>
              <a:t>	</a:t>
            </a:r>
            <a:r>
              <a:rPr lang="en-US" altLang="ko-KR" sz="900">
                <a:solidFill>
                  <a:srgbClr val="000000"/>
                </a:solidFill>
              </a:rPr>
              <a:t>selectNoticeMain(FcAsMainCDto asMainCDto)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ko-KR" sz="900">
                <a:solidFill>
                  <a:srgbClr val="000000"/>
                </a:solidFill>
              </a:rPr>
              <a:t>select /*공지 및 이벤트 상세*/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ko-KR" sz="900">
                <a:solidFill>
                  <a:srgbClr val="000000"/>
                </a:solidFill>
              </a:rPr>
              <a:t>info.DTL_SN, info.ASN_CD, info.SUPI_DTL_SN, info.PWI_SCN_CD, info.USER_SCN_CD, info.ASW_DEPT, info.TITL_SBC,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ko-KR" sz="900">
                <a:solidFill>
                  <a:srgbClr val="000000"/>
                </a:solidFill>
              </a:rPr>
              <a:t>info.TITL_FONR_CD, info.TITL_C_CD,     		info.BLC_SUBJ_SBC, info.IQ_CT,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ko-KR" sz="900">
                <a:solidFill>
                  <a:srgbClr val="000000"/>
                </a:solidFill>
              </a:rPr>
              <a:t>to_char(info.EVNT_STRT_DTM,'YYYY/MM/DD') as EVNT_STRT_DTM,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ko-KR" sz="900">
                <a:solidFill>
                  <a:srgbClr val="000000"/>
                </a:solidFill>
              </a:rPr>
              <a:t>to_char(info.EVNT_FNH_DTM,'YYYY/MM/DD') as EVNT_FNH_DTM,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ko-KR" sz="900">
                <a:solidFill>
                  <a:srgbClr val="000000"/>
                </a:solidFill>
              </a:rPr>
              <a:t>info.EVNT_ST_CD, info.BUL_YN, info.PPRR_ID, info.CRER_ID,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ko-KR" sz="900">
                <a:solidFill>
                  <a:srgbClr val="000000"/>
                </a:solidFill>
              </a:rPr>
              <a:t>to_char(info.CRE_DTM,'YYYY/MM/DD') as CRE_DTM,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ko-KR" sz="900">
                <a:solidFill>
                  <a:srgbClr val="000000"/>
                </a:solidFill>
              </a:rPr>
              <a:t>info.FIN_UPDR_ID,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ko-KR" sz="900">
                <a:solidFill>
                  <a:srgbClr val="000000"/>
                </a:solidFill>
              </a:rPr>
              <a:t>to_char(info.FIN_MDFY_DTM,'YYYY/MM/DD') as FIN_MDFY_DTM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ko-KR" sz="900">
                <a:solidFill>
                  <a:srgbClr val="000000"/>
                </a:solidFill>
              </a:rPr>
              <a:t> from T_ASN_HMPG_BLC_INFO info, T_ASN_HMPG_MST mst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ko-KR" sz="900">
                <a:solidFill>
                  <a:srgbClr val="000000"/>
                </a:solidFill>
              </a:rPr>
              <a:t> where info.ASN_CD = mst.ASN_CD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ko-KR" sz="900">
                <a:solidFill>
                  <a:srgbClr val="000000"/>
                </a:solidFill>
              </a:rPr>
              <a:t>   and info.DTL_SN = mst.DTL_SN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ko-KR" sz="900">
                <a:solidFill>
                  <a:srgbClr val="000000"/>
                </a:solidFill>
              </a:rPr>
              <a:t>   and mst.ASN_CD = ?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ko-KR" sz="900">
                <a:solidFill>
                  <a:srgbClr val="000000"/>
                </a:solidFill>
              </a:rPr>
              <a:t>   and info.BUL_YN = 'Y' </a:t>
            </a:r>
          </a:p>
        </p:txBody>
      </p:sp>
      <p:sp>
        <p:nvSpPr>
          <p:cNvPr id="914437" name="Text Box 7"/>
          <p:cNvSpPr txBox="1">
            <a:spLocks noChangeArrowheads="1"/>
          </p:cNvSpPr>
          <p:nvPr/>
        </p:nvSpPr>
        <p:spPr bwMode="auto">
          <a:xfrm>
            <a:off x="1106488" y="195263"/>
            <a:ext cx="12509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57263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57263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57263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57263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57263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5726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5726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5726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5726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000000"/>
                </a:solidFill>
              </a:rPr>
              <a:t>OCFH_FC_AS_MAIN</a:t>
            </a:r>
          </a:p>
        </p:txBody>
      </p:sp>
    </p:spTree>
    <p:extLst>
      <p:ext uri="{BB962C8B-B14F-4D97-AF65-F5344CB8AC3E}">
        <p14:creationId xmlns:p14="http://schemas.microsoft.com/office/powerpoint/2010/main" val="88770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458" name="Text Box 2"/>
          <p:cNvSpPr txBox="1">
            <a:spLocks noChangeArrowheads="1"/>
          </p:cNvSpPr>
          <p:nvPr/>
        </p:nvSpPr>
        <p:spPr bwMode="auto">
          <a:xfrm>
            <a:off x="1049338" y="412750"/>
            <a:ext cx="3586162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896" tIns="41451" rIns="82896" bIns="41451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1751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35025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509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684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1256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828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0400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972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  <a:latin typeface="Arial" pitchFamily="34" charset="0"/>
              </a:rPr>
              <a:t>HM-FC-OA-070-UC-001 </a:t>
            </a:r>
            <a:r>
              <a:rPr lang="ko-KR" altLang="en-US" sz="800">
                <a:solidFill>
                  <a:srgbClr val="000000"/>
                </a:solidFill>
                <a:latin typeface="Arial" pitchFamily="34" charset="0"/>
              </a:rPr>
              <a:t>정비거점 메인 </a:t>
            </a:r>
          </a:p>
        </p:txBody>
      </p:sp>
      <p:sp>
        <p:nvSpPr>
          <p:cNvPr id="915459" name="Text Box 3"/>
          <p:cNvSpPr txBox="1">
            <a:spLocks noChangeArrowheads="1"/>
          </p:cNvSpPr>
          <p:nvPr/>
        </p:nvSpPr>
        <p:spPr bwMode="auto">
          <a:xfrm>
            <a:off x="1049338" y="619125"/>
            <a:ext cx="3586162" cy="20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896" tIns="41451" rIns="82896" bIns="41451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1751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35025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509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684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1256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828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0400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972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Home &gt; </a:t>
            </a:r>
            <a:r>
              <a:rPr lang="ko-KR" altLang="en-US" sz="80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정비거점</a:t>
            </a:r>
          </a:p>
        </p:txBody>
      </p:sp>
      <p:sp>
        <p:nvSpPr>
          <p:cNvPr id="915460" name="Text Box 4"/>
          <p:cNvSpPr txBox="1">
            <a:spLocks noChangeArrowheads="1"/>
          </p:cNvSpPr>
          <p:nvPr/>
        </p:nvSpPr>
        <p:spPr bwMode="auto">
          <a:xfrm>
            <a:off x="323850" y="1052513"/>
            <a:ext cx="7745413" cy="5453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896" tIns="41451" rIns="82896" bIns="41451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1751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35025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509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684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1256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828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0400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972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900" b="1">
                <a:solidFill>
                  <a:srgbClr val="000000"/>
                </a:solidFill>
              </a:rPr>
              <a:t>주요시설</a:t>
            </a:r>
            <a:r>
              <a:rPr lang="en-US" altLang="ko-KR" sz="900" b="1">
                <a:solidFill>
                  <a:srgbClr val="000000"/>
                </a:solidFill>
              </a:rPr>
              <a:t>, </a:t>
            </a:r>
            <a:r>
              <a:rPr lang="ko-KR" altLang="en-US" sz="900" b="1">
                <a:solidFill>
                  <a:srgbClr val="000000"/>
                </a:solidFill>
              </a:rPr>
              <a:t>장비</a:t>
            </a:r>
            <a:r>
              <a:rPr lang="en-US" altLang="ko-KR" sz="900" b="1">
                <a:solidFill>
                  <a:srgbClr val="000000"/>
                </a:solidFill>
              </a:rPr>
              <a:t>, </a:t>
            </a:r>
            <a:r>
              <a:rPr lang="ko-KR" altLang="en-US" sz="900" b="1">
                <a:solidFill>
                  <a:srgbClr val="000000"/>
                </a:solidFill>
              </a:rPr>
              <a:t>정비소 둘러보기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900">
                <a:solidFill>
                  <a:srgbClr val="000000"/>
                </a:solidFill>
              </a:rPr>
              <a:t>     정비망 홈페이지 이미지정보 </a:t>
            </a:r>
            <a:r>
              <a:rPr lang="en-US" altLang="ko-KR" sz="900">
                <a:solidFill>
                  <a:srgbClr val="000000"/>
                </a:solidFill>
              </a:rPr>
              <a:t>(T_ASN_HMPG_IMG_INFO)</a:t>
            </a:r>
            <a:r>
              <a:rPr lang="ko-KR" altLang="en-US" sz="900">
                <a:solidFill>
                  <a:srgbClr val="000000"/>
                </a:solidFill>
              </a:rPr>
              <a:t>에서 조건을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900">
                <a:solidFill>
                  <a:srgbClr val="000000"/>
                </a:solidFill>
              </a:rPr>
              <a:t>     정비망코드</a:t>
            </a:r>
            <a:r>
              <a:rPr lang="en-US" altLang="ko-KR" sz="900">
                <a:solidFill>
                  <a:srgbClr val="000000"/>
                </a:solidFill>
              </a:rPr>
              <a:t>(ASN_CD) -&gt; </a:t>
            </a:r>
            <a:r>
              <a:rPr lang="ko-KR" altLang="en-US" sz="900">
                <a:solidFill>
                  <a:srgbClr val="000000"/>
                </a:solidFill>
              </a:rPr>
              <a:t>해당거점</a:t>
            </a:r>
            <a:r>
              <a:rPr lang="en-US" altLang="ko-KR" sz="900">
                <a:solidFill>
                  <a:srgbClr val="000000"/>
                </a:solidFill>
              </a:rPr>
              <a:t>ID AND </a:t>
            </a:r>
            <a:r>
              <a:rPr lang="ko-KR" altLang="en-US" sz="900">
                <a:solidFill>
                  <a:srgbClr val="000000"/>
                </a:solidFill>
              </a:rPr>
              <a:t>홈페이지이미지유형코드</a:t>
            </a:r>
            <a:r>
              <a:rPr lang="en-US" altLang="ko-KR" sz="900">
                <a:solidFill>
                  <a:srgbClr val="000000"/>
                </a:solidFill>
              </a:rPr>
              <a:t>(HMPG_IMG_TYPE_CD) -&gt; </a:t>
            </a:r>
            <a:r>
              <a:rPr lang="ko-KR" altLang="en-US" sz="900">
                <a:solidFill>
                  <a:srgbClr val="000000"/>
                </a:solidFill>
              </a:rPr>
              <a:t>주요시설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900">
                <a:solidFill>
                  <a:srgbClr val="000000"/>
                </a:solidFill>
              </a:rPr>
              <a:t>     조회된 목록을 화면에 출력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900">
                <a:solidFill>
                  <a:srgbClr val="000000"/>
                </a:solidFill>
              </a:rPr>
              <a:t>     </a:t>
            </a:r>
            <a:r>
              <a:rPr lang="en-US" altLang="ko-KR" sz="900">
                <a:solidFill>
                  <a:srgbClr val="000000"/>
                </a:solidFill>
              </a:rPr>
              <a:t>listInstrument(FcAsMainCDto asMainCDto)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000000"/>
                </a:solidFill>
              </a:rPr>
              <a:t>      BIZ : listEquipment (</a:t>
            </a:r>
            <a:r>
              <a:rPr lang="ko-KR" altLang="en-US" sz="900">
                <a:solidFill>
                  <a:srgbClr val="000000"/>
                </a:solidFill>
              </a:rPr>
              <a:t>정비망코드</a:t>
            </a:r>
            <a:r>
              <a:rPr lang="en-US" altLang="ko-KR" sz="900">
                <a:solidFill>
                  <a:srgbClr val="000000"/>
                </a:solidFill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000000"/>
                </a:solidFill>
              </a:rPr>
              <a:t>       : listEquipment (</a:t>
            </a:r>
            <a:r>
              <a:rPr lang="ko-KR" altLang="en-US" sz="900">
                <a:solidFill>
                  <a:srgbClr val="000000"/>
                </a:solidFill>
              </a:rPr>
              <a:t>정비망코드</a:t>
            </a:r>
            <a:r>
              <a:rPr lang="en-US" altLang="ko-KR" sz="900">
                <a:solidFill>
                  <a:srgbClr val="000000"/>
                </a:solidFill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 select STRG_IMG_TPLT_SN, HMPG_IMG_TITL_NM, HMPG_IMG_EXPL_SBC, HMPG_IMG_PATH_ADR, MST_YN, DTL_SN, USE_YN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 from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 (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 select STRG_IMG_TPLT_SN, HMPG_IMG_TITL_NM, HMPG_IMG_EXPL_SBC, HMPG_IMG_PATH_ADR, MST_YN, DTL_SN, USE_YN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 from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 (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     select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     mst.STRG_IMG_TPLT_SN,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     nvl(info.HMPG_IMG_TITL_NM, mst.HMPG_IMG_TITL_NM) as HMPG_IMG_TITL_NM,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     nvl(info.HMPG_IMG_EXPL_SBC, mst.HMPG_IMG_EXPL_SBC) as HMPG_IMG_EXPL_SBC,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     nvl(info.HMPG_IMG_PATH_ADR, mst.HMPG_IMG_PATH_ADR) as HMPG_IMG_PATH_ADR,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     nvl2(info.HMPG_IMG_PATH_ADR, 'N', 'Y') as MST_YN,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     nvl2(info.HMPG_IMG_EXPL_SBC, 'N', 'Y') as MST_SBC_YN,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     nvl(info.DTL_SN, '') as DTL_SN,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     nvl(info.USE_YN, 'N') as USE_YN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     from T_ASN_HMPG_IMG_MST mst,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     (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 select *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 from T_ASN_HMPG_IMG_INFO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 where ASN_CD = 'GX9750'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   and HMPG_IMG_TYPE_CD = '3'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     ) info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     where mst.STRG_IMG_TPLT_SN = info.STRG_IMG_TPLT_SN(+)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       and mst.HMPG_IMG_TYPE_CD = '3'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       and mst.USE_YN = 'Y'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     union all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     select STRG_IMG_TPLT_SN, HMPG_IMG_TITL_NM, HMPG_IMG_EXPL_SBC, HMPG_IMG_PATH_ADR, 'N' as MST_YN, 'N' as MST_SBC_YN, DTL_SN, USE_YN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     from T_ASN_HMPG_IMG_INFO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     where ASN_CD = 'GX9750'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       and HMPG_IMG_TYPE_CD = '3'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       and STRG_IMG_TPLT_SN is null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 )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 where USE_YN = 'Y'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 order by STRG_IMG_TPLT_SN, DTL_SN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 )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 where rownum &lt; 4 </a:t>
            </a:r>
            <a:r>
              <a:rPr lang="en-US" altLang="ko-KR" sz="900">
                <a:solidFill>
                  <a:srgbClr val="000000"/>
                </a:solidFill>
              </a:rPr>
              <a:t>     </a:t>
            </a:r>
          </a:p>
        </p:txBody>
      </p:sp>
      <p:sp>
        <p:nvSpPr>
          <p:cNvPr id="915461" name="Text Box 7"/>
          <p:cNvSpPr txBox="1">
            <a:spLocks noChangeArrowheads="1"/>
          </p:cNvSpPr>
          <p:nvPr/>
        </p:nvSpPr>
        <p:spPr bwMode="auto">
          <a:xfrm>
            <a:off x="1106488" y="195263"/>
            <a:ext cx="12509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57263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57263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57263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57263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57263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5726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5726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5726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5726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000000"/>
                </a:solidFill>
              </a:rPr>
              <a:t>OCFH_FC_AS_MAIN</a:t>
            </a:r>
          </a:p>
        </p:txBody>
      </p:sp>
    </p:spTree>
    <p:extLst>
      <p:ext uri="{BB962C8B-B14F-4D97-AF65-F5344CB8AC3E}">
        <p14:creationId xmlns:p14="http://schemas.microsoft.com/office/powerpoint/2010/main" val="3231274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2" name="Text Box 2"/>
          <p:cNvSpPr txBox="1">
            <a:spLocks noChangeArrowheads="1"/>
          </p:cNvSpPr>
          <p:nvPr/>
        </p:nvSpPr>
        <p:spPr bwMode="auto">
          <a:xfrm>
            <a:off x="1049338" y="412750"/>
            <a:ext cx="3586162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896" tIns="41451" rIns="82896" bIns="41451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1751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35025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509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684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1256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828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0400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972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  <a:latin typeface="Arial" pitchFamily="34" charset="0"/>
              </a:rPr>
              <a:t>HM-FC-OA-070-UC-001 </a:t>
            </a:r>
            <a:r>
              <a:rPr lang="ko-KR" altLang="en-US" sz="800">
                <a:solidFill>
                  <a:srgbClr val="000000"/>
                </a:solidFill>
                <a:latin typeface="Arial" pitchFamily="34" charset="0"/>
              </a:rPr>
              <a:t>정비거점 메인 </a:t>
            </a:r>
          </a:p>
        </p:txBody>
      </p:sp>
      <p:sp>
        <p:nvSpPr>
          <p:cNvPr id="916483" name="Text Box 3"/>
          <p:cNvSpPr txBox="1">
            <a:spLocks noChangeArrowheads="1"/>
          </p:cNvSpPr>
          <p:nvPr/>
        </p:nvSpPr>
        <p:spPr bwMode="auto">
          <a:xfrm>
            <a:off x="1049338" y="619125"/>
            <a:ext cx="3586162" cy="20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896" tIns="41451" rIns="82896" bIns="41451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1751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35025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509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684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1256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828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0400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972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Home &gt; </a:t>
            </a:r>
            <a:r>
              <a:rPr lang="ko-KR" altLang="en-US" sz="80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정비거점</a:t>
            </a:r>
          </a:p>
        </p:txBody>
      </p:sp>
      <p:sp>
        <p:nvSpPr>
          <p:cNvPr id="916484" name="Text Box 4"/>
          <p:cNvSpPr txBox="1">
            <a:spLocks noChangeArrowheads="1"/>
          </p:cNvSpPr>
          <p:nvPr/>
        </p:nvSpPr>
        <p:spPr bwMode="auto">
          <a:xfrm>
            <a:off x="301625" y="1135063"/>
            <a:ext cx="3963988" cy="445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896" tIns="41451" rIns="82896" bIns="41451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1751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35025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509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684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1256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828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0400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972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900" b="1">
                <a:solidFill>
                  <a:srgbClr val="000000"/>
                </a:solidFill>
              </a:rPr>
              <a:t>차량 정보 및 고장부위 목록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900">
                <a:solidFill>
                  <a:srgbClr val="000000"/>
                </a:solidFill>
              </a:rPr>
              <a:t>고객의 정보를 가져온다</a:t>
            </a:r>
            <a:r>
              <a:rPr lang="en-US" altLang="ko-KR" sz="900">
                <a:solidFill>
                  <a:srgbClr val="000000"/>
                </a:solidFill>
              </a:rPr>
              <a:t>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000000"/>
                </a:solidFill>
              </a:rPr>
              <a:t>	selectMbrMst(String csmrNo)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900">
                <a:solidFill>
                  <a:srgbClr val="000000"/>
                </a:solidFill>
              </a:rPr>
              <a:t>내차에 대한 </a:t>
            </a:r>
            <a:r>
              <a:rPr lang="en-US" altLang="ko-KR" sz="900">
                <a:solidFill>
                  <a:srgbClr val="000000"/>
                </a:solidFill>
              </a:rPr>
              <a:t>Alp List </a:t>
            </a:r>
            <a:r>
              <a:rPr lang="ko-KR" altLang="en-US" sz="900">
                <a:solidFill>
                  <a:srgbClr val="000000"/>
                </a:solidFill>
              </a:rPr>
              <a:t>조회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900">
                <a:solidFill>
                  <a:srgbClr val="000000"/>
                </a:solidFill>
              </a:rPr>
              <a:t>	</a:t>
            </a:r>
            <a:r>
              <a:rPr lang="en-US" altLang="ko-KR" sz="900">
                <a:solidFill>
                  <a:srgbClr val="000000"/>
                </a:solidFill>
              </a:rPr>
              <a:t>searchMyAlpCarList(String csmrNo, String vin)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000000"/>
                </a:solidFill>
              </a:rPr>
              <a:t>AS</a:t>
            </a:r>
            <a:r>
              <a:rPr lang="ko-KR" altLang="en-US" sz="900">
                <a:solidFill>
                  <a:srgbClr val="000000"/>
                </a:solidFill>
              </a:rPr>
              <a:t>파트 차종대표코드 가져오기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900">
                <a:solidFill>
                  <a:srgbClr val="000000"/>
                </a:solidFill>
              </a:rPr>
              <a:t>	</a:t>
            </a:r>
            <a:r>
              <a:rPr lang="en-US" altLang="ko-KR" sz="900">
                <a:solidFill>
                  <a:srgbClr val="000000"/>
                </a:solidFill>
              </a:rPr>
              <a:t>selectStstMdlCd(String carNm)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900">
                <a:solidFill>
                  <a:srgbClr val="000000"/>
                </a:solidFill>
              </a:rPr>
              <a:t>고장부위 목록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900">
                <a:solidFill>
                  <a:srgbClr val="000000"/>
                </a:solidFill>
              </a:rPr>
              <a:t>	</a:t>
            </a:r>
            <a:r>
              <a:rPr lang="en-US" altLang="ko-KR" sz="900">
                <a:solidFill>
                  <a:srgbClr val="000000"/>
                </a:solidFill>
              </a:rPr>
              <a:t>PrctMdlRprTypeRgst.searchRprType1ByOc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ko-KR" sz="90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900" b="1">
                <a:solidFill>
                  <a:srgbClr val="000000"/>
                </a:solidFill>
              </a:rPr>
              <a:t>정비거점검색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900">
                <a:solidFill>
                  <a:srgbClr val="000000"/>
                </a:solidFill>
              </a:rPr>
              <a:t>	</a:t>
            </a:r>
            <a:r>
              <a:rPr lang="en-US" altLang="ko-KR" sz="900">
                <a:solidFill>
                  <a:srgbClr val="000000"/>
                </a:solidFill>
              </a:rPr>
              <a:t>listPost1()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000000"/>
                </a:solidFill>
              </a:rPr>
              <a:t>select distinct DO_NM from T_ZIP_MST order by DO_NM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000000"/>
                </a:solidFill>
              </a:rPr>
              <a:t>	</a:t>
            </a:r>
            <a:r>
              <a:rPr lang="ko-KR" altLang="ko-KR" sz="900">
                <a:solidFill>
                  <a:srgbClr val="000000"/>
                </a:solidFill>
              </a:rPr>
              <a:t>listPost2(String addr_1)</a:t>
            </a:r>
            <a:endParaRPr lang="en-US" altLang="ko-KR" sz="900">
              <a:solidFill>
                <a:srgbClr val="000000"/>
              </a:solidFill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000000"/>
                </a:solidFill>
              </a:rPr>
              <a:t>select distinct CNTY_NM from T_ZIP_MST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000000"/>
                </a:solidFill>
              </a:rPr>
              <a:t>where DO_NM = ?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000000"/>
                </a:solidFill>
              </a:rPr>
              <a:t>order by CNTY_NM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000000"/>
                </a:solidFill>
              </a:rPr>
              <a:t>	listPost3(String addr_1, String addr_2)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000000"/>
                </a:solidFill>
              </a:rPr>
              <a:t> select distinct UMD_NM from T_ZIP_MST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000000"/>
                </a:solidFill>
              </a:rPr>
              <a:t> where DO_NM = ?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000000"/>
                </a:solidFill>
              </a:rPr>
              <a:t>   and CNTY_NM = ?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000000"/>
                </a:solidFill>
              </a:rPr>
              <a:t> order by UMD_NM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000000"/>
                </a:solidFill>
              </a:rPr>
              <a:t>	listAsnCd(String addr_1, String addr_2, String addr_3)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000000"/>
                </a:solidFill>
              </a:rPr>
              <a:t>select ASN_CD, ASN_NM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000000"/>
                </a:solidFill>
              </a:rPr>
              <a:t>from T_ASN_HMPG_MST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000000"/>
                </a:solidFill>
              </a:rPr>
              <a:t>where PBZ_ADR like ?||'%'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000000"/>
                </a:solidFill>
              </a:rPr>
              <a:t> and PBZ_ADR like '%'||?||'%'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000000"/>
                </a:solidFill>
              </a:rPr>
              <a:t> and PBZ_ADR like '%'||?||'%'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ko-KR" sz="90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900" b="1">
                <a:solidFill>
                  <a:srgbClr val="000000"/>
                </a:solidFill>
              </a:rPr>
              <a:t>전담정비업체로 등록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900">
                <a:solidFill>
                  <a:srgbClr val="000000"/>
                </a:solidFill>
              </a:rPr>
              <a:t>	</a:t>
            </a:r>
            <a:r>
              <a:rPr lang="en-US" altLang="ko-KR" sz="900">
                <a:solidFill>
                  <a:srgbClr val="000000"/>
                </a:solidFill>
              </a:rPr>
              <a:t>MemberFacade.updateEcpo1CdForIf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ko-KR" sz="900">
              <a:solidFill>
                <a:srgbClr val="000000"/>
              </a:solidFill>
            </a:endParaRPr>
          </a:p>
        </p:txBody>
      </p:sp>
      <p:sp>
        <p:nvSpPr>
          <p:cNvPr id="916485" name="Text Box 7"/>
          <p:cNvSpPr txBox="1">
            <a:spLocks noChangeArrowheads="1"/>
          </p:cNvSpPr>
          <p:nvPr/>
        </p:nvSpPr>
        <p:spPr bwMode="auto">
          <a:xfrm>
            <a:off x="1106488" y="195263"/>
            <a:ext cx="12509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57263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57263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57263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57263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57263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5726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5726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5726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5726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000000"/>
                </a:solidFill>
              </a:rPr>
              <a:t>OCFH_FC_AS_MAIN</a:t>
            </a:r>
          </a:p>
        </p:txBody>
      </p:sp>
    </p:spTree>
    <p:extLst>
      <p:ext uri="{BB962C8B-B14F-4D97-AF65-F5344CB8AC3E}">
        <p14:creationId xmlns:p14="http://schemas.microsoft.com/office/powerpoint/2010/main" val="1281046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1"/>
          <p:cNvSpPr>
            <a:spLocks noChangeArrowheads="1"/>
          </p:cNvSpPr>
          <p:nvPr/>
        </p:nvSpPr>
        <p:spPr bwMode="auto">
          <a:xfrm>
            <a:off x="1116013" y="579438"/>
            <a:ext cx="2808287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3335" tIns="41670" rIns="83335" bIns="41670" anchor="ctr">
            <a:spAutoFit/>
          </a:bodyPr>
          <a:lstStyle>
            <a:lvl1pPr defTabSz="8731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8731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8731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8731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8731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>
                <a:solidFill>
                  <a:srgbClr val="4D4D4D"/>
                </a:solidFill>
              </a:rPr>
              <a:t>홈페이지 관리 </a:t>
            </a:r>
            <a:r>
              <a:rPr lang="en-US" altLang="ko-KR">
                <a:solidFill>
                  <a:srgbClr val="4D4D4D"/>
                </a:solidFill>
              </a:rPr>
              <a:t>&gt; </a:t>
            </a:r>
            <a:r>
              <a:rPr lang="ko-KR" altLang="en-US">
                <a:solidFill>
                  <a:srgbClr val="4D4D4D"/>
                </a:solidFill>
              </a:rPr>
              <a:t>서비스네트워크소개 </a:t>
            </a:r>
            <a:r>
              <a:rPr lang="en-US" altLang="ko-KR">
                <a:solidFill>
                  <a:srgbClr val="4D4D4D"/>
                </a:solidFill>
              </a:rPr>
              <a:t>&gt; </a:t>
            </a:r>
            <a:r>
              <a:rPr lang="ko-KR" altLang="en-US">
                <a:solidFill>
                  <a:srgbClr val="4D4D4D"/>
                </a:solidFill>
              </a:rPr>
              <a:t>전경사진 수정</a:t>
            </a:r>
          </a:p>
        </p:txBody>
      </p:sp>
      <p:sp>
        <p:nvSpPr>
          <p:cNvPr id="70659" name="Oval 3"/>
          <p:cNvSpPr>
            <a:spLocks noChangeArrowheads="1"/>
          </p:cNvSpPr>
          <p:nvPr/>
        </p:nvSpPr>
        <p:spPr bwMode="auto">
          <a:xfrm>
            <a:off x="361950" y="1835150"/>
            <a:ext cx="319088" cy="342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1038225" y="2492375"/>
            <a:ext cx="1220788" cy="3333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387" tIns="45693" rIns="91387" bIns="45693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>
                <a:solidFill>
                  <a:srgbClr val="000000"/>
                </a:solidFill>
              </a:rPr>
              <a:t>OCFH_ADM_FC_0202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>
                <a:solidFill>
                  <a:srgbClr val="000000"/>
                </a:solidFill>
              </a:rPr>
              <a:t>.jsp</a:t>
            </a:r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2343150" y="1708150"/>
            <a:ext cx="1497013" cy="5905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387" tIns="45693" rIns="91387" bIns="45693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>
                <a:solidFill>
                  <a:srgbClr val="000000"/>
                </a:solidFill>
              </a:rPr>
              <a:t>alp.oc.hmc.hadm.service.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>
                <a:solidFill>
                  <a:srgbClr val="000000"/>
                </a:solidFill>
              </a:rPr>
              <a:t>AdmFcAs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>
                <a:solidFill>
                  <a:srgbClr val="000000"/>
                </a:solidFill>
              </a:rPr>
              <a:t>NetworkIntroductionFacade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>
                <a:solidFill>
                  <a:srgbClr val="000000"/>
                </a:solidFill>
              </a:rPr>
              <a:t>.listDefaultPhoto</a:t>
            </a:r>
          </a:p>
        </p:txBody>
      </p:sp>
      <p:sp>
        <p:nvSpPr>
          <p:cNvPr id="70662" name="Rectangle 6"/>
          <p:cNvSpPr>
            <a:spLocks noChangeArrowheads="1"/>
          </p:cNvSpPr>
          <p:nvPr/>
        </p:nvSpPr>
        <p:spPr bwMode="auto">
          <a:xfrm>
            <a:off x="4284663" y="1892300"/>
            <a:ext cx="942975" cy="22383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387" tIns="45693" rIns="91387" bIns="45693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>
                <a:solidFill>
                  <a:srgbClr val="000000"/>
                </a:solidFill>
              </a:rPr>
              <a:t>listDefaultPhoto</a:t>
            </a:r>
          </a:p>
        </p:txBody>
      </p:sp>
      <p:sp>
        <p:nvSpPr>
          <p:cNvPr id="70663" name="Rectangle 7"/>
          <p:cNvSpPr>
            <a:spLocks noChangeArrowheads="1"/>
          </p:cNvSpPr>
          <p:nvPr/>
        </p:nvSpPr>
        <p:spPr bwMode="auto">
          <a:xfrm>
            <a:off x="5983288" y="1895475"/>
            <a:ext cx="942975" cy="22383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387" tIns="45693" rIns="91387" bIns="45693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>
                <a:solidFill>
                  <a:srgbClr val="000000"/>
                </a:solidFill>
              </a:rPr>
              <a:t>listDefaultPhoto</a:t>
            </a:r>
          </a:p>
        </p:txBody>
      </p:sp>
      <p:cxnSp>
        <p:nvCxnSpPr>
          <p:cNvPr id="70664" name="AutoShape 8"/>
          <p:cNvCxnSpPr>
            <a:cxnSpLocks noChangeShapeType="1"/>
            <a:stCxn id="70659" idx="6"/>
            <a:endCxn id="70661" idx="1"/>
          </p:cNvCxnSpPr>
          <p:nvPr/>
        </p:nvCxnSpPr>
        <p:spPr bwMode="auto">
          <a:xfrm flipV="1">
            <a:off x="681038" y="2003425"/>
            <a:ext cx="1662112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65" name="AutoShape 9"/>
          <p:cNvCxnSpPr>
            <a:cxnSpLocks noChangeShapeType="1"/>
            <a:stCxn id="70662" idx="3"/>
            <a:endCxn id="70663" idx="1"/>
          </p:cNvCxnSpPr>
          <p:nvPr/>
        </p:nvCxnSpPr>
        <p:spPr bwMode="auto">
          <a:xfrm>
            <a:off x="5227638" y="2005013"/>
            <a:ext cx="75565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666" name="Oval 10"/>
          <p:cNvSpPr>
            <a:spLocks noChangeArrowheads="1"/>
          </p:cNvSpPr>
          <p:nvPr/>
        </p:nvSpPr>
        <p:spPr bwMode="auto">
          <a:xfrm>
            <a:off x="400050" y="3654425"/>
            <a:ext cx="319088" cy="342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0667" name="Rectangle 11"/>
          <p:cNvSpPr>
            <a:spLocks noChangeArrowheads="1"/>
          </p:cNvSpPr>
          <p:nvPr/>
        </p:nvSpPr>
        <p:spPr bwMode="auto">
          <a:xfrm>
            <a:off x="1038225" y="3660775"/>
            <a:ext cx="1220788" cy="3333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387" tIns="45693" rIns="91387" bIns="45693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>
                <a:solidFill>
                  <a:srgbClr val="000000"/>
                </a:solidFill>
              </a:rPr>
              <a:t>OCFH_ADM_FC_0202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>
                <a:solidFill>
                  <a:srgbClr val="000000"/>
                </a:solidFill>
              </a:rPr>
              <a:t>.jsp</a:t>
            </a:r>
          </a:p>
        </p:txBody>
      </p:sp>
      <p:sp>
        <p:nvSpPr>
          <p:cNvPr id="70668" name="Rectangle 12"/>
          <p:cNvSpPr>
            <a:spLocks noChangeArrowheads="1"/>
          </p:cNvSpPr>
          <p:nvPr/>
        </p:nvSpPr>
        <p:spPr bwMode="auto">
          <a:xfrm>
            <a:off x="2411413" y="3532188"/>
            <a:ext cx="1497012" cy="5905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387" tIns="45693" rIns="91387" bIns="45693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>
                <a:solidFill>
                  <a:srgbClr val="000000"/>
                </a:solidFill>
              </a:rPr>
              <a:t>alp.oc.hmc.hadm.service.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>
                <a:solidFill>
                  <a:srgbClr val="000000"/>
                </a:solidFill>
              </a:rPr>
              <a:t>AdmFcAs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>
                <a:solidFill>
                  <a:srgbClr val="000000"/>
                </a:solidFill>
              </a:rPr>
              <a:t>NetworkIntroductionFacade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>
                <a:solidFill>
                  <a:srgbClr val="000000"/>
                </a:solidFill>
              </a:rPr>
              <a:t>.updatePanoramaPhoto</a:t>
            </a:r>
          </a:p>
        </p:txBody>
      </p:sp>
      <p:sp>
        <p:nvSpPr>
          <p:cNvPr id="70669" name="Rectangle 13"/>
          <p:cNvSpPr>
            <a:spLocks noChangeArrowheads="1"/>
          </p:cNvSpPr>
          <p:nvPr/>
        </p:nvSpPr>
        <p:spPr bwMode="auto">
          <a:xfrm>
            <a:off x="4284663" y="4000500"/>
            <a:ext cx="1279525" cy="22383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387" tIns="45693" rIns="91387" bIns="45693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>
                <a:solidFill>
                  <a:srgbClr val="000000"/>
                </a:solidFill>
              </a:rPr>
              <a:t>updatePanoramaPhoto</a:t>
            </a:r>
          </a:p>
        </p:txBody>
      </p:sp>
      <p:sp>
        <p:nvSpPr>
          <p:cNvPr id="70670" name="Rectangle 14"/>
          <p:cNvSpPr>
            <a:spLocks noChangeArrowheads="1"/>
          </p:cNvSpPr>
          <p:nvPr/>
        </p:nvSpPr>
        <p:spPr bwMode="auto">
          <a:xfrm>
            <a:off x="5824538" y="4000500"/>
            <a:ext cx="1279525" cy="22383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387" tIns="45693" rIns="91387" bIns="45693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>
                <a:solidFill>
                  <a:srgbClr val="000000"/>
                </a:solidFill>
              </a:rPr>
              <a:t>updatePanoramaPhoto</a:t>
            </a:r>
          </a:p>
        </p:txBody>
      </p:sp>
      <p:cxnSp>
        <p:nvCxnSpPr>
          <p:cNvPr id="70671" name="AutoShape 15"/>
          <p:cNvCxnSpPr>
            <a:cxnSpLocks noChangeShapeType="1"/>
            <a:stCxn id="70666" idx="6"/>
            <a:endCxn id="70667" idx="1"/>
          </p:cNvCxnSpPr>
          <p:nvPr/>
        </p:nvCxnSpPr>
        <p:spPr bwMode="auto">
          <a:xfrm>
            <a:off x="719138" y="3825875"/>
            <a:ext cx="31908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72" name="AutoShape 16"/>
          <p:cNvCxnSpPr>
            <a:cxnSpLocks noChangeShapeType="1"/>
            <a:stCxn id="70669" idx="3"/>
            <a:endCxn id="70670" idx="1"/>
          </p:cNvCxnSpPr>
          <p:nvPr/>
        </p:nvCxnSpPr>
        <p:spPr bwMode="auto">
          <a:xfrm>
            <a:off x="5564188" y="4113213"/>
            <a:ext cx="2603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673" name="AutoShape 17"/>
          <p:cNvSpPr>
            <a:spLocks noChangeArrowheads="1"/>
          </p:cNvSpPr>
          <p:nvPr/>
        </p:nvSpPr>
        <p:spPr bwMode="auto">
          <a:xfrm>
            <a:off x="7380288" y="1847850"/>
            <a:ext cx="1439862" cy="333375"/>
          </a:xfrm>
          <a:prstGeom prst="flowChartMagneticDisk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387" tIns="45693" rIns="91387" bIns="45693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>
                <a:solidFill>
                  <a:srgbClr val="000000"/>
                </a:solidFill>
              </a:rPr>
              <a:t>T_ASN_HMPG_IMG_MST</a:t>
            </a:r>
          </a:p>
        </p:txBody>
      </p:sp>
      <p:cxnSp>
        <p:nvCxnSpPr>
          <p:cNvPr id="70674" name="AutoShape 18"/>
          <p:cNvCxnSpPr>
            <a:cxnSpLocks noChangeShapeType="1"/>
            <a:stCxn id="70673" idx="2"/>
            <a:endCxn id="70663" idx="3"/>
          </p:cNvCxnSpPr>
          <p:nvPr/>
        </p:nvCxnSpPr>
        <p:spPr bwMode="auto">
          <a:xfrm rot="10800000">
            <a:off x="6926263" y="2008188"/>
            <a:ext cx="454025" cy="63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675" name="AutoShape 19"/>
          <p:cNvSpPr>
            <a:spLocks noChangeArrowheads="1"/>
          </p:cNvSpPr>
          <p:nvPr/>
        </p:nvSpPr>
        <p:spPr bwMode="auto">
          <a:xfrm>
            <a:off x="7667625" y="3946525"/>
            <a:ext cx="1112838" cy="333375"/>
          </a:xfrm>
          <a:prstGeom prst="flowChartMagneticDisk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387" tIns="45693" rIns="91387" bIns="45693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>
                <a:solidFill>
                  <a:srgbClr val="000000"/>
                </a:solidFill>
              </a:rPr>
              <a:t>T_ASN_HMPG_MST</a:t>
            </a:r>
          </a:p>
        </p:txBody>
      </p:sp>
      <p:cxnSp>
        <p:nvCxnSpPr>
          <p:cNvPr id="70676" name="AutoShape 20"/>
          <p:cNvCxnSpPr>
            <a:cxnSpLocks noChangeShapeType="1"/>
            <a:stCxn id="70675" idx="2"/>
            <a:endCxn id="70670" idx="3"/>
          </p:cNvCxnSpPr>
          <p:nvPr/>
        </p:nvCxnSpPr>
        <p:spPr bwMode="auto">
          <a:xfrm rot="10800000">
            <a:off x="7104063" y="4113213"/>
            <a:ext cx="5635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77" name="AutoShape 21"/>
          <p:cNvCxnSpPr>
            <a:cxnSpLocks noChangeShapeType="1"/>
            <a:stCxn id="70678" idx="2"/>
            <a:endCxn id="70670" idx="3"/>
          </p:cNvCxnSpPr>
          <p:nvPr/>
        </p:nvCxnSpPr>
        <p:spPr bwMode="auto">
          <a:xfrm rot="10800000">
            <a:off x="7104063" y="4113213"/>
            <a:ext cx="347662" cy="479425"/>
          </a:xfrm>
          <a:prstGeom prst="bentConnector3">
            <a:avLst>
              <a:gd name="adj1" fmla="val 4977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678" name="AutoShape 22"/>
          <p:cNvSpPr>
            <a:spLocks noChangeArrowheads="1"/>
          </p:cNvSpPr>
          <p:nvPr/>
        </p:nvSpPr>
        <p:spPr bwMode="auto">
          <a:xfrm>
            <a:off x="7451725" y="4425950"/>
            <a:ext cx="1439863" cy="333375"/>
          </a:xfrm>
          <a:prstGeom prst="flowChartMagneticDisk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387" tIns="45693" rIns="91387" bIns="45693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>
                <a:solidFill>
                  <a:srgbClr val="000000"/>
                </a:solidFill>
              </a:rPr>
              <a:t>T_ASN_HMPG_IMG_INFO</a:t>
            </a:r>
          </a:p>
        </p:txBody>
      </p:sp>
      <p:sp>
        <p:nvSpPr>
          <p:cNvPr id="70679" name="AutoShape 23"/>
          <p:cNvSpPr>
            <a:spLocks noChangeArrowheads="1"/>
          </p:cNvSpPr>
          <p:nvPr/>
        </p:nvSpPr>
        <p:spPr bwMode="auto">
          <a:xfrm>
            <a:off x="7454900" y="4824413"/>
            <a:ext cx="1439863" cy="333375"/>
          </a:xfrm>
          <a:prstGeom prst="flowChartMagneticDisk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387" tIns="45693" rIns="91387" bIns="45693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>
                <a:solidFill>
                  <a:srgbClr val="000000"/>
                </a:solidFill>
              </a:rPr>
              <a:t>T_ASN_HMPG_IMG_MST</a:t>
            </a:r>
          </a:p>
        </p:txBody>
      </p:sp>
      <p:cxnSp>
        <p:nvCxnSpPr>
          <p:cNvPr id="70680" name="AutoShape 24"/>
          <p:cNvCxnSpPr>
            <a:cxnSpLocks noChangeShapeType="1"/>
            <a:stCxn id="70679" idx="2"/>
            <a:endCxn id="70670" idx="3"/>
          </p:cNvCxnSpPr>
          <p:nvPr/>
        </p:nvCxnSpPr>
        <p:spPr bwMode="auto">
          <a:xfrm rot="10800000">
            <a:off x="7104063" y="4113213"/>
            <a:ext cx="350837" cy="877887"/>
          </a:xfrm>
          <a:prstGeom prst="bentConnector3">
            <a:avLst>
              <a:gd name="adj1" fmla="val 4977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681" name="Text Box 19"/>
          <p:cNvSpPr txBox="1">
            <a:spLocks noChangeArrowheads="1"/>
          </p:cNvSpPr>
          <p:nvPr/>
        </p:nvSpPr>
        <p:spPr bwMode="auto">
          <a:xfrm>
            <a:off x="1112838" y="185738"/>
            <a:ext cx="1212850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335" tIns="41670" rIns="83335" bIns="41670">
            <a:spAutoFit/>
          </a:bodyPr>
          <a:lstStyle>
            <a:lvl1pPr defTabSz="8731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8731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8731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8731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8731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>
                <a:solidFill>
                  <a:srgbClr val="000000"/>
                </a:solidFill>
                <a:latin typeface="Arial" pitchFamily="34" charset="0"/>
                <a:ea typeface="바탕체" pitchFamily="17" charset="-127"/>
              </a:rPr>
              <a:t>OCFH_ADM_FC_0202</a:t>
            </a:r>
          </a:p>
        </p:txBody>
      </p:sp>
      <p:sp>
        <p:nvSpPr>
          <p:cNvPr id="70682" name="Text Box 191"/>
          <p:cNvSpPr txBox="1">
            <a:spLocks noChangeArrowheads="1"/>
          </p:cNvSpPr>
          <p:nvPr/>
        </p:nvSpPr>
        <p:spPr bwMode="auto">
          <a:xfrm>
            <a:off x="1116013" y="374650"/>
            <a:ext cx="4068762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1" tIns="45705" rIns="91411" bIns="45705">
            <a:spAutoFit/>
          </a:bodyPr>
          <a:lstStyle>
            <a:lvl1pPr defTabSz="957263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57263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57263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57263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57263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>
                <a:solidFill>
                  <a:srgbClr val="000000"/>
                </a:solidFill>
                <a:latin typeface="Arial" pitchFamily="34" charset="0"/>
              </a:rPr>
              <a:t>HM-FC-OA-070-UC-031 </a:t>
            </a:r>
            <a:r>
              <a:rPr lang="ko-KR" altLang="en-US">
                <a:solidFill>
                  <a:srgbClr val="000000"/>
                </a:solidFill>
                <a:latin typeface="Arial" pitchFamily="34" charset="0"/>
              </a:rPr>
              <a:t>서비스네트워크소개 관리</a:t>
            </a:r>
          </a:p>
        </p:txBody>
      </p:sp>
      <p:cxnSp>
        <p:nvCxnSpPr>
          <p:cNvPr id="70683" name="AutoShape 27"/>
          <p:cNvCxnSpPr>
            <a:cxnSpLocks noChangeShapeType="1"/>
            <a:stCxn id="70661" idx="2"/>
            <a:endCxn id="70660" idx="3"/>
          </p:cNvCxnSpPr>
          <p:nvPr/>
        </p:nvCxnSpPr>
        <p:spPr bwMode="auto">
          <a:xfrm rot="5400000">
            <a:off x="2495550" y="2062163"/>
            <a:ext cx="360363" cy="83343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84" name="AutoShape 28"/>
          <p:cNvCxnSpPr>
            <a:cxnSpLocks noChangeShapeType="1"/>
            <a:stCxn id="70667" idx="3"/>
            <a:endCxn id="70668" idx="1"/>
          </p:cNvCxnSpPr>
          <p:nvPr/>
        </p:nvCxnSpPr>
        <p:spPr bwMode="auto">
          <a:xfrm>
            <a:off x="2259013" y="3827463"/>
            <a:ext cx="152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685" name="Rectangle 29"/>
          <p:cNvSpPr>
            <a:spLocks noChangeArrowheads="1"/>
          </p:cNvSpPr>
          <p:nvPr/>
        </p:nvSpPr>
        <p:spPr bwMode="auto">
          <a:xfrm>
            <a:off x="1038225" y="4319588"/>
            <a:ext cx="1220788" cy="3333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387" tIns="45693" rIns="91387" bIns="45693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>
                <a:solidFill>
                  <a:srgbClr val="000000"/>
                </a:solidFill>
              </a:rPr>
              <a:t>OCFH_ADM_FC_0201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>
                <a:solidFill>
                  <a:srgbClr val="000000"/>
                </a:solidFill>
              </a:rPr>
              <a:t>.jsp</a:t>
            </a:r>
          </a:p>
        </p:txBody>
      </p:sp>
      <p:cxnSp>
        <p:nvCxnSpPr>
          <p:cNvPr id="70686" name="AutoShape 30"/>
          <p:cNvCxnSpPr>
            <a:cxnSpLocks noChangeShapeType="1"/>
            <a:stCxn id="70668" idx="2"/>
            <a:endCxn id="70685" idx="3"/>
          </p:cNvCxnSpPr>
          <p:nvPr/>
        </p:nvCxnSpPr>
        <p:spPr bwMode="auto">
          <a:xfrm rot="5400000">
            <a:off x="2528094" y="3853657"/>
            <a:ext cx="363537" cy="9017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687" name="Rectangle 31"/>
          <p:cNvSpPr>
            <a:spLocks noChangeArrowheads="1"/>
          </p:cNvSpPr>
          <p:nvPr/>
        </p:nvSpPr>
        <p:spPr bwMode="auto">
          <a:xfrm>
            <a:off x="4284663" y="3595688"/>
            <a:ext cx="919162" cy="22383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387" tIns="45693" rIns="91387" bIns="45693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>
                <a:solidFill>
                  <a:srgbClr val="000000"/>
                </a:solidFill>
              </a:rPr>
              <a:t>insertPhotoAttc</a:t>
            </a:r>
          </a:p>
        </p:txBody>
      </p:sp>
      <p:cxnSp>
        <p:nvCxnSpPr>
          <p:cNvPr id="70688" name="AutoShape 32"/>
          <p:cNvCxnSpPr>
            <a:cxnSpLocks noChangeShapeType="1"/>
            <a:stCxn id="70668" idx="3"/>
            <a:endCxn id="70687" idx="1"/>
          </p:cNvCxnSpPr>
          <p:nvPr/>
        </p:nvCxnSpPr>
        <p:spPr bwMode="auto">
          <a:xfrm flipV="1">
            <a:off x="3908425" y="3708400"/>
            <a:ext cx="376238" cy="119063"/>
          </a:xfrm>
          <a:prstGeom prst="bentConnector3">
            <a:avLst>
              <a:gd name="adj1" fmla="val 4978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689" name="Rectangle 33"/>
          <p:cNvSpPr>
            <a:spLocks noChangeArrowheads="1"/>
          </p:cNvSpPr>
          <p:nvPr/>
        </p:nvSpPr>
        <p:spPr bwMode="auto">
          <a:xfrm>
            <a:off x="4284663" y="4459288"/>
            <a:ext cx="949325" cy="22383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387" tIns="45693" rIns="91387" bIns="45693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>
                <a:solidFill>
                  <a:srgbClr val="000000"/>
                </a:solidFill>
              </a:rPr>
              <a:t>deletePhotoAttc</a:t>
            </a:r>
          </a:p>
        </p:txBody>
      </p:sp>
      <p:cxnSp>
        <p:nvCxnSpPr>
          <p:cNvPr id="70690" name="AutoShape 34"/>
          <p:cNvCxnSpPr>
            <a:cxnSpLocks noChangeShapeType="1"/>
            <a:stCxn id="70668" idx="3"/>
            <a:endCxn id="70689" idx="1"/>
          </p:cNvCxnSpPr>
          <p:nvPr/>
        </p:nvCxnSpPr>
        <p:spPr bwMode="auto">
          <a:xfrm>
            <a:off x="3908425" y="3827463"/>
            <a:ext cx="376238" cy="744537"/>
          </a:xfrm>
          <a:prstGeom prst="bentConnector3">
            <a:avLst>
              <a:gd name="adj1" fmla="val 4978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691" name="Rectangle 35"/>
          <p:cNvSpPr>
            <a:spLocks noChangeArrowheads="1"/>
          </p:cNvSpPr>
          <p:nvPr/>
        </p:nvSpPr>
        <p:spPr bwMode="auto">
          <a:xfrm>
            <a:off x="4211638" y="1412875"/>
            <a:ext cx="1073150" cy="223838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387" tIns="45693" rIns="91387" bIns="45693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>
                <a:solidFill>
                  <a:srgbClr val="000000"/>
                </a:solidFill>
              </a:rPr>
              <a:t>checkFcAdmLogin</a:t>
            </a:r>
          </a:p>
        </p:txBody>
      </p:sp>
      <p:cxnSp>
        <p:nvCxnSpPr>
          <p:cNvPr id="70692" name="AutoShape 36"/>
          <p:cNvCxnSpPr>
            <a:cxnSpLocks noChangeShapeType="1"/>
            <a:stCxn id="70661" idx="3"/>
            <a:endCxn id="70691" idx="1"/>
          </p:cNvCxnSpPr>
          <p:nvPr/>
        </p:nvCxnSpPr>
        <p:spPr bwMode="auto">
          <a:xfrm flipV="1">
            <a:off x="3840163" y="1525588"/>
            <a:ext cx="371475" cy="477837"/>
          </a:xfrm>
          <a:prstGeom prst="bentConnector3">
            <a:avLst>
              <a:gd name="adj1" fmla="val 49574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693" name="Rectangle 37"/>
          <p:cNvSpPr>
            <a:spLocks noChangeArrowheads="1"/>
          </p:cNvSpPr>
          <p:nvPr/>
        </p:nvSpPr>
        <p:spPr bwMode="auto">
          <a:xfrm>
            <a:off x="4164013" y="3060700"/>
            <a:ext cx="1073150" cy="223838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387" tIns="45693" rIns="91387" bIns="45693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>
                <a:solidFill>
                  <a:srgbClr val="000000"/>
                </a:solidFill>
              </a:rPr>
              <a:t>checkFcAdmLogin</a:t>
            </a:r>
          </a:p>
        </p:txBody>
      </p:sp>
      <p:cxnSp>
        <p:nvCxnSpPr>
          <p:cNvPr id="70694" name="AutoShape 38"/>
          <p:cNvCxnSpPr>
            <a:cxnSpLocks noChangeShapeType="1"/>
            <a:stCxn id="70668" idx="3"/>
            <a:endCxn id="70693" idx="1"/>
          </p:cNvCxnSpPr>
          <p:nvPr/>
        </p:nvCxnSpPr>
        <p:spPr bwMode="auto">
          <a:xfrm flipV="1">
            <a:off x="3908425" y="3173413"/>
            <a:ext cx="255588" cy="654050"/>
          </a:xfrm>
          <a:prstGeom prst="bentConnector3">
            <a:avLst>
              <a:gd name="adj1" fmla="val 4969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95" name="AutoShape 39"/>
          <p:cNvCxnSpPr>
            <a:cxnSpLocks noChangeShapeType="1"/>
            <a:stCxn id="70661" idx="3"/>
            <a:endCxn id="70662" idx="1"/>
          </p:cNvCxnSpPr>
          <p:nvPr/>
        </p:nvCxnSpPr>
        <p:spPr bwMode="auto">
          <a:xfrm>
            <a:off x="3840163" y="2003425"/>
            <a:ext cx="444500" cy="1588"/>
          </a:xfrm>
          <a:prstGeom prst="bentConnector3">
            <a:avLst>
              <a:gd name="adj1" fmla="val 49644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96" name="AutoShape 40"/>
          <p:cNvCxnSpPr>
            <a:cxnSpLocks noChangeShapeType="1"/>
            <a:stCxn id="70668" idx="3"/>
            <a:endCxn id="70669" idx="1"/>
          </p:cNvCxnSpPr>
          <p:nvPr/>
        </p:nvCxnSpPr>
        <p:spPr bwMode="auto">
          <a:xfrm>
            <a:off x="3908425" y="3827463"/>
            <a:ext cx="376238" cy="285750"/>
          </a:xfrm>
          <a:prstGeom prst="bentConnector3">
            <a:avLst>
              <a:gd name="adj1" fmla="val 49787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697" name="Text Box 41"/>
          <p:cNvSpPr txBox="1">
            <a:spLocks noChangeArrowheads="1"/>
          </p:cNvSpPr>
          <p:nvPr/>
        </p:nvSpPr>
        <p:spPr bwMode="auto">
          <a:xfrm>
            <a:off x="5364163" y="1412875"/>
            <a:ext cx="1300162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>
                <a:solidFill>
                  <a:srgbClr val="000000"/>
                </a:solidFill>
              </a:rPr>
              <a:t>관리자 공통 로그인 체크</a:t>
            </a:r>
          </a:p>
        </p:txBody>
      </p:sp>
      <p:sp>
        <p:nvSpPr>
          <p:cNvPr id="70698" name="Text Box 42"/>
          <p:cNvSpPr txBox="1">
            <a:spLocks noChangeArrowheads="1"/>
          </p:cNvSpPr>
          <p:nvPr/>
        </p:nvSpPr>
        <p:spPr bwMode="auto">
          <a:xfrm>
            <a:off x="5292725" y="3068638"/>
            <a:ext cx="130016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>
                <a:solidFill>
                  <a:srgbClr val="000000"/>
                </a:solidFill>
              </a:rPr>
              <a:t>관리자 공통 로그인 체크</a:t>
            </a:r>
          </a:p>
        </p:txBody>
      </p:sp>
    </p:spTree>
    <p:extLst>
      <p:ext uri="{BB962C8B-B14F-4D97-AF65-F5344CB8AC3E}">
        <p14:creationId xmlns:p14="http://schemas.microsoft.com/office/powerpoint/2010/main" val="505185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1"/>
          <p:cNvSpPr>
            <a:spLocks noChangeArrowheads="1"/>
          </p:cNvSpPr>
          <p:nvPr/>
        </p:nvSpPr>
        <p:spPr bwMode="auto">
          <a:xfrm>
            <a:off x="1019175" y="606425"/>
            <a:ext cx="2760663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3335" tIns="41670" rIns="83335" bIns="41670" anchor="ctr">
            <a:spAutoFit/>
          </a:bodyPr>
          <a:lstStyle>
            <a:lvl1pPr defTabSz="8731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8731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8731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8731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8731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>
                <a:solidFill>
                  <a:srgbClr val="4D4D4D"/>
                </a:solidFill>
              </a:rPr>
              <a:t>홈페이지 관리 </a:t>
            </a:r>
            <a:r>
              <a:rPr lang="en-US" altLang="ko-KR">
                <a:solidFill>
                  <a:srgbClr val="4D4D4D"/>
                </a:solidFill>
              </a:rPr>
              <a:t>&gt; </a:t>
            </a:r>
            <a:r>
              <a:rPr lang="ko-KR" altLang="en-US">
                <a:solidFill>
                  <a:srgbClr val="4D4D4D"/>
                </a:solidFill>
              </a:rPr>
              <a:t>서비스네트워크소개 </a:t>
            </a:r>
            <a:r>
              <a:rPr lang="en-US" altLang="ko-KR">
                <a:solidFill>
                  <a:srgbClr val="4D4D4D"/>
                </a:solidFill>
              </a:rPr>
              <a:t>&gt; </a:t>
            </a:r>
            <a:r>
              <a:rPr lang="ko-KR" altLang="en-US">
                <a:solidFill>
                  <a:srgbClr val="4D4D4D"/>
                </a:solidFill>
              </a:rPr>
              <a:t>전경사진 수정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158750" y="1117600"/>
            <a:ext cx="8661400" cy="487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7" tIns="45693" rIns="91387" bIns="45693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900" b="1">
                <a:solidFill>
                  <a:srgbClr val="000000"/>
                </a:solidFill>
              </a:rPr>
              <a:t>전경사진 수정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ko-KR" altLang="en-US" sz="900" b="1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900">
                <a:solidFill>
                  <a:srgbClr val="000000"/>
                </a:solidFill>
              </a:rPr>
              <a:t> </a:t>
            </a:r>
            <a:r>
              <a:rPr lang="en-US" altLang="ko-KR" sz="900">
                <a:solidFill>
                  <a:srgbClr val="000000"/>
                </a:solidFill>
              </a:rPr>
              <a:t>1. </a:t>
            </a:r>
            <a:r>
              <a:rPr lang="ko-KR" altLang="en-US" sz="900">
                <a:solidFill>
                  <a:srgbClr val="000000"/>
                </a:solidFill>
              </a:rPr>
              <a:t>정비망 코드 </a:t>
            </a:r>
            <a:r>
              <a:rPr lang="en-US" altLang="ko-KR" sz="900">
                <a:solidFill>
                  <a:srgbClr val="000000"/>
                </a:solidFill>
              </a:rPr>
              <a:t>(ASN_CD)</a:t>
            </a:r>
            <a:r>
              <a:rPr lang="ko-KR" altLang="en-US" sz="900">
                <a:solidFill>
                  <a:srgbClr val="000000"/>
                </a:solidFill>
              </a:rPr>
              <a:t>를 가지고 정비망 홈페이지 이미지 정보 테이블</a:t>
            </a:r>
            <a:r>
              <a:rPr lang="en-US" altLang="ko-KR" sz="900">
                <a:solidFill>
                  <a:srgbClr val="000000"/>
                </a:solidFill>
              </a:rPr>
              <a:t>(T_ASN_HMPG_IMG_INFO)</a:t>
            </a:r>
            <a:r>
              <a:rPr lang="ko-KR" altLang="en-US" sz="900">
                <a:solidFill>
                  <a:srgbClr val="000000"/>
                </a:solidFill>
              </a:rPr>
              <a:t>에서 이미지 유형코드</a:t>
            </a:r>
            <a:r>
              <a:rPr lang="en-US" altLang="ko-KR" sz="900">
                <a:solidFill>
                  <a:srgbClr val="000000"/>
                </a:solidFill>
              </a:rPr>
              <a:t>(HMPG_IMG_TYPE_CD)</a:t>
            </a:r>
            <a:r>
              <a:rPr lang="ko-KR" altLang="en-US" sz="900">
                <a:solidFill>
                  <a:srgbClr val="000000"/>
                </a:solidFill>
              </a:rPr>
              <a:t>가 전경사진</a:t>
            </a:r>
            <a:r>
              <a:rPr lang="en-US" altLang="ko-KR" sz="900">
                <a:solidFill>
                  <a:srgbClr val="000000"/>
                </a:solidFill>
              </a:rPr>
              <a:t>(1)</a:t>
            </a:r>
            <a:r>
              <a:rPr lang="ko-KR" altLang="en-US" sz="900">
                <a:solidFill>
                  <a:srgbClr val="000000"/>
                </a:solidFill>
              </a:rPr>
              <a:t>인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900">
                <a:solidFill>
                  <a:srgbClr val="000000"/>
                </a:solidFill>
              </a:rPr>
              <a:t>     데이터를 가져와서 현재 등록된 전경사진이 표시하며</a:t>
            </a:r>
            <a:r>
              <a:rPr lang="en-US" altLang="ko-KR" sz="900">
                <a:solidFill>
                  <a:srgbClr val="000000"/>
                </a:solidFill>
              </a:rPr>
              <a:t>, </a:t>
            </a:r>
            <a:r>
              <a:rPr lang="ko-KR" altLang="en-US" sz="900">
                <a:solidFill>
                  <a:srgbClr val="000000"/>
                </a:solidFill>
              </a:rPr>
              <a:t>이미지 </a:t>
            </a:r>
            <a:r>
              <a:rPr lang="en-US" altLang="ko-KR" sz="900">
                <a:solidFill>
                  <a:srgbClr val="000000"/>
                </a:solidFill>
              </a:rPr>
              <a:t>UPLOAD </a:t>
            </a:r>
            <a:r>
              <a:rPr lang="ko-KR" altLang="en-US" sz="900">
                <a:solidFill>
                  <a:srgbClr val="000000"/>
                </a:solidFill>
              </a:rPr>
              <a:t>와 목록에서 선택할 수 있는 화면이 출력된다</a:t>
            </a:r>
            <a:r>
              <a:rPr lang="en-US" altLang="ko-KR" sz="900">
                <a:solidFill>
                  <a:srgbClr val="000000"/>
                </a:solidFill>
              </a:rPr>
              <a:t>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ko-KR" sz="900">
              <a:solidFill>
                <a:srgbClr val="000000"/>
              </a:solidFill>
            </a:endParaRPr>
          </a:p>
          <a:p>
            <a:pPr lvl="1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000000"/>
                </a:solidFill>
              </a:rPr>
              <a:t>Select * </a:t>
            </a:r>
          </a:p>
          <a:p>
            <a:pPr lvl="1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000000"/>
                </a:solidFill>
              </a:rPr>
              <a:t>from T_ASN_HMPG_IMG_MST  </a:t>
            </a:r>
          </a:p>
          <a:p>
            <a:pPr lvl="1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000000"/>
                </a:solidFill>
              </a:rPr>
              <a:t>Where HMPG_IMG_TYPE_CD = 1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ko-KR" sz="90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000000"/>
                </a:solidFill>
              </a:rPr>
              <a:t> 2. </a:t>
            </a:r>
            <a:r>
              <a:rPr lang="ko-KR" altLang="en-US" sz="900">
                <a:solidFill>
                  <a:srgbClr val="000000"/>
                </a:solidFill>
              </a:rPr>
              <a:t>라디오 버튼을 클릭하여 이미지등록 방법을 선택한다</a:t>
            </a:r>
            <a:r>
              <a:rPr lang="en-US" altLang="ko-KR" sz="900">
                <a:solidFill>
                  <a:srgbClr val="000000"/>
                </a:solidFill>
              </a:rPr>
              <a:t>.(</a:t>
            </a:r>
            <a:r>
              <a:rPr lang="ko-KR" altLang="en-US" sz="900">
                <a:solidFill>
                  <a:srgbClr val="000000"/>
                </a:solidFill>
              </a:rPr>
              <a:t>직접 올리기</a:t>
            </a:r>
            <a:r>
              <a:rPr lang="en-US" altLang="ko-KR" sz="900">
                <a:solidFill>
                  <a:srgbClr val="000000"/>
                </a:solidFill>
              </a:rPr>
              <a:t>, </a:t>
            </a:r>
            <a:r>
              <a:rPr lang="ko-KR" altLang="en-US" sz="900">
                <a:solidFill>
                  <a:srgbClr val="000000"/>
                </a:solidFill>
              </a:rPr>
              <a:t>목록에서 찾기</a:t>
            </a:r>
            <a:r>
              <a:rPr lang="en-US" altLang="ko-KR" sz="900">
                <a:solidFill>
                  <a:srgbClr val="000000"/>
                </a:solidFill>
              </a:rPr>
              <a:t>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000000"/>
                </a:solidFill>
              </a:rPr>
              <a:t> 3. </a:t>
            </a:r>
            <a:r>
              <a:rPr lang="ko-KR" altLang="en-US" sz="900">
                <a:solidFill>
                  <a:srgbClr val="000000"/>
                </a:solidFill>
              </a:rPr>
              <a:t>서비스네트워크의 기본 전경사진이 설정되어있는 지를 확인하고 없다면 </a:t>
            </a:r>
            <a:r>
              <a:rPr lang="en-US" altLang="ko-KR" sz="900">
                <a:solidFill>
                  <a:srgbClr val="000000"/>
                </a:solidFill>
              </a:rPr>
              <a:t>insert</a:t>
            </a:r>
            <a:r>
              <a:rPr lang="ko-KR" altLang="en-US" sz="900">
                <a:solidFill>
                  <a:srgbClr val="000000"/>
                </a:solidFill>
              </a:rPr>
              <a:t>하고 이미 있다면 그 정보를 </a:t>
            </a:r>
            <a:r>
              <a:rPr lang="en-US" altLang="ko-KR" sz="900">
                <a:solidFill>
                  <a:srgbClr val="000000"/>
                </a:solidFill>
              </a:rPr>
              <a:t>update</a:t>
            </a:r>
            <a:r>
              <a:rPr lang="ko-KR" altLang="en-US" sz="900">
                <a:solidFill>
                  <a:srgbClr val="000000"/>
                </a:solidFill>
              </a:rPr>
              <a:t>한다</a:t>
            </a:r>
            <a:r>
              <a:rPr lang="en-US" altLang="ko-KR" sz="900">
                <a:solidFill>
                  <a:srgbClr val="000000"/>
                </a:solidFill>
              </a:rPr>
              <a:t>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000000"/>
                </a:solidFill>
              </a:rPr>
              <a:t>    </a:t>
            </a:r>
            <a:r>
              <a:rPr lang="ko-KR" altLang="en-US" sz="900">
                <a:solidFill>
                  <a:srgbClr val="000000"/>
                </a:solidFill>
              </a:rPr>
              <a:t>직접 올리기인 경우 파일을 업로드 하고 업로드한 파일의 경로를 정비망 홈페이지 이미지 정보 테이블</a:t>
            </a:r>
            <a:r>
              <a:rPr lang="en-US" altLang="ko-KR" sz="900">
                <a:solidFill>
                  <a:srgbClr val="000000"/>
                </a:solidFill>
              </a:rPr>
              <a:t>(T_ASN_HMPG_IMG_INFO)</a:t>
            </a:r>
            <a:r>
              <a:rPr lang="ko-KR" altLang="en-US" sz="900">
                <a:solidFill>
                  <a:srgbClr val="000000"/>
                </a:solidFill>
              </a:rPr>
              <a:t>에 </a:t>
            </a:r>
            <a:r>
              <a:rPr lang="en-US" altLang="ko-KR" sz="900">
                <a:solidFill>
                  <a:srgbClr val="000000"/>
                </a:solidFill>
              </a:rPr>
              <a:t>update(</a:t>
            </a:r>
            <a:r>
              <a:rPr lang="ko-KR" altLang="en-US" sz="900">
                <a:solidFill>
                  <a:srgbClr val="000000"/>
                </a:solidFill>
              </a:rPr>
              <a:t>혹은 </a:t>
            </a:r>
            <a:r>
              <a:rPr lang="en-US" altLang="ko-KR" sz="900">
                <a:solidFill>
                  <a:srgbClr val="000000"/>
                </a:solidFill>
              </a:rPr>
              <a:t>insert)</a:t>
            </a:r>
            <a:r>
              <a:rPr lang="ko-KR" altLang="en-US" sz="900">
                <a:solidFill>
                  <a:srgbClr val="000000"/>
                </a:solidFill>
              </a:rPr>
              <a:t>하고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900">
                <a:solidFill>
                  <a:srgbClr val="000000"/>
                </a:solidFill>
              </a:rPr>
              <a:t>    목록에서 선택한 이미지를 등록할 경우 선택한 이미지의 서비스네트워크이미지템플릿일련번호 </a:t>
            </a:r>
            <a:r>
              <a:rPr lang="en-US" altLang="ko-KR" sz="900">
                <a:solidFill>
                  <a:srgbClr val="000000"/>
                </a:solidFill>
              </a:rPr>
              <a:t>(STRG_IMG_TPLT_SN)</a:t>
            </a:r>
            <a:r>
              <a:rPr lang="ko-KR" altLang="en-US" sz="900">
                <a:solidFill>
                  <a:srgbClr val="000000"/>
                </a:solidFill>
              </a:rPr>
              <a:t>를 정비망 홈페이지 이미지 정보 테이블에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900">
                <a:solidFill>
                  <a:srgbClr val="000000"/>
                </a:solidFill>
              </a:rPr>
              <a:t>    </a:t>
            </a:r>
            <a:r>
              <a:rPr lang="en-US" altLang="ko-KR" sz="900">
                <a:solidFill>
                  <a:srgbClr val="000000"/>
                </a:solidFill>
              </a:rPr>
              <a:t>update(</a:t>
            </a:r>
            <a:r>
              <a:rPr lang="ko-KR" altLang="en-US" sz="900">
                <a:solidFill>
                  <a:srgbClr val="000000"/>
                </a:solidFill>
              </a:rPr>
              <a:t>혹은 </a:t>
            </a:r>
            <a:r>
              <a:rPr lang="en-US" altLang="ko-KR" sz="900">
                <a:solidFill>
                  <a:srgbClr val="000000"/>
                </a:solidFill>
              </a:rPr>
              <a:t>insert)</a:t>
            </a:r>
            <a:r>
              <a:rPr lang="ko-KR" altLang="en-US" sz="900">
                <a:solidFill>
                  <a:srgbClr val="000000"/>
                </a:solidFill>
              </a:rPr>
              <a:t>한다</a:t>
            </a:r>
            <a:r>
              <a:rPr lang="en-US" altLang="ko-KR" sz="900">
                <a:solidFill>
                  <a:srgbClr val="000000"/>
                </a:solidFill>
              </a:rPr>
              <a:t>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ko-KR" sz="900">
              <a:solidFill>
                <a:srgbClr val="000000"/>
              </a:solidFill>
            </a:endParaRPr>
          </a:p>
          <a:p>
            <a:pPr lvl="1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000000"/>
                </a:solidFill>
              </a:rPr>
              <a:t>update T_ASN_HMPG_IMG_INFO </a:t>
            </a:r>
          </a:p>
          <a:p>
            <a:pPr lvl="1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000000"/>
                </a:solidFill>
              </a:rPr>
              <a:t>set        HMPG_IMG_TITL_NM = ? ,HMPG_IMG_EXPL_SBC = ? ,HMPG_IMG_PATH_ADR = ?,</a:t>
            </a:r>
          </a:p>
          <a:p>
            <a:pPr lvl="2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000000"/>
                </a:solidFill>
              </a:rPr>
              <a:t>STRG_IMG_TPLT_SN =?,USE_YN = ? ,FIN_UPDR_ID=?,FIN_MDFY_DTM = sysdate    </a:t>
            </a:r>
          </a:p>
          <a:p>
            <a:pPr lvl="1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000000"/>
                </a:solidFill>
              </a:rPr>
              <a:t>where ASN_CD = ? and HMPG_IMG_TYPE_CD = 1</a:t>
            </a:r>
          </a:p>
          <a:p>
            <a:pPr lvl="1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000000"/>
                </a:solidFill>
              </a:rPr>
              <a:t>_</a:t>
            </a:r>
          </a:p>
          <a:p>
            <a:pPr lvl="1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ko-KR" sz="900">
              <a:solidFill>
                <a:srgbClr val="000000"/>
              </a:solidFill>
            </a:endParaRPr>
          </a:p>
          <a:p>
            <a:pPr lvl="1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000000"/>
                </a:solidFill>
              </a:rPr>
              <a:t>insert into T_ASN_HMPG_IMG_INFO </a:t>
            </a:r>
          </a:p>
          <a:p>
            <a:pPr lvl="1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000000"/>
                </a:solidFill>
              </a:rPr>
              <a:t>(ASN_CD,DTL_SN,HMPG_IMG_TYPE_CD,HMPG_IMG_PATH_ADR,STRG_IMG_TPLT_SN,USE_YN,CRER_ID,CRE_DTM) </a:t>
            </a:r>
          </a:p>
          <a:p>
            <a:pPr lvl="2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000000"/>
                </a:solidFill>
              </a:rPr>
              <a:t>( select </a:t>
            </a:r>
          </a:p>
          <a:p>
            <a:pPr lvl="2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000000"/>
                </a:solidFill>
              </a:rPr>
              <a:t>?, nvl(max(T_ASN_HMPG_IMG_INFO.DTL_SN),0) + 1, ?, ?, ?, 'Y', ?, sysdate  </a:t>
            </a:r>
          </a:p>
          <a:p>
            <a:pPr lvl="2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000000"/>
                </a:solidFill>
              </a:rPr>
              <a:t>from T_ASN_HMPG_IMG_INFO  </a:t>
            </a:r>
          </a:p>
          <a:p>
            <a:pPr lvl="2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000000"/>
                </a:solidFill>
              </a:rPr>
              <a:t>where ASN_CD = ? )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ko-KR" sz="90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ko-KR" sz="90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000000"/>
                </a:solidFill>
              </a:rPr>
              <a:t>FAÇADE : listDefaultPhoto(AdmFcAsNetworkIntroductionCdto asNetworkIntroductionCdto, BaseSessionInfo adminUser)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000000"/>
                </a:solidFill>
              </a:rPr>
              <a:t>               updatePanoramaPhoto(AdmFcAsNetworkIntroductionCdto asNetworkIntroductionCdto, BaseSessionInfo adminUser, ArrayList attachFile)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000000"/>
                </a:solidFill>
              </a:rPr>
              <a:t>BIZ : listDefaultPhoto(AdmFcAsNetworkIntroductionCdto asNetworkIntroductionCdto)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000000"/>
                </a:solidFill>
              </a:rPr>
              <a:t>        updatePanoramaPhoto(String asnCd, AdmFcAsNetworkIntroductionCdto asNetworkIntroductionCdto)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000000"/>
                </a:solidFill>
              </a:rPr>
              <a:t>DAO : listDefaultPhoto(AdmFcAsNetworkIntroductionCdto asNetworkIntroductionCdto)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000000"/>
                </a:solidFill>
              </a:rPr>
              <a:t>         </a:t>
            </a:r>
            <a:r>
              <a:rPr lang="en-US" altLang="en-US" sz="900">
                <a:solidFill>
                  <a:srgbClr val="000000"/>
                </a:solidFill>
              </a:rPr>
              <a:t>updatePanoramaPhoto(String asnCd, AdmFcAsNetworkIntroductionCdto asNetworkIntroductionCdto)</a:t>
            </a:r>
            <a:endParaRPr lang="en-US" altLang="ko-KR" sz="900">
              <a:solidFill>
                <a:srgbClr val="000000"/>
              </a:solidFill>
            </a:endParaRPr>
          </a:p>
        </p:txBody>
      </p:sp>
      <p:sp>
        <p:nvSpPr>
          <p:cNvPr id="71684" name="Text Box 19"/>
          <p:cNvSpPr txBox="1">
            <a:spLocks noChangeArrowheads="1"/>
          </p:cNvSpPr>
          <p:nvPr/>
        </p:nvSpPr>
        <p:spPr bwMode="auto">
          <a:xfrm>
            <a:off x="1112838" y="185738"/>
            <a:ext cx="1212850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335" tIns="41670" rIns="83335" bIns="41670">
            <a:spAutoFit/>
          </a:bodyPr>
          <a:lstStyle>
            <a:lvl1pPr defTabSz="8731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8731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8731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8731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873125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>
                <a:solidFill>
                  <a:srgbClr val="000000"/>
                </a:solidFill>
                <a:latin typeface="Arial" pitchFamily="34" charset="0"/>
                <a:ea typeface="바탕체" pitchFamily="17" charset="-127"/>
              </a:rPr>
              <a:t>OCFH_ADM_FC_0202</a:t>
            </a:r>
          </a:p>
        </p:txBody>
      </p:sp>
      <p:sp>
        <p:nvSpPr>
          <p:cNvPr id="71685" name="Text Box 191"/>
          <p:cNvSpPr txBox="1">
            <a:spLocks noChangeArrowheads="1"/>
          </p:cNvSpPr>
          <p:nvPr/>
        </p:nvSpPr>
        <p:spPr bwMode="auto">
          <a:xfrm>
            <a:off x="1116013" y="374650"/>
            <a:ext cx="4068762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1" tIns="45705" rIns="91411" bIns="45705">
            <a:spAutoFit/>
          </a:bodyPr>
          <a:lstStyle>
            <a:lvl1pPr defTabSz="957263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57263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57263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57263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57263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>
                <a:solidFill>
                  <a:srgbClr val="000000"/>
                </a:solidFill>
                <a:latin typeface="Arial" pitchFamily="34" charset="0"/>
              </a:rPr>
              <a:t>HM-FC-OA-070-UC-031 </a:t>
            </a:r>
            <a:r>
              <a:rPr lang="ko-KR" altLang="en-US">
                <a:solidFill>
                  <a:srgbClr val="000000"/>
                </a:solidFill>
                <a:latin typeface="Arial" pitchFamily="34" charset="0"/>
              </a:rPr>
              <a:t>서비스네트워크소개 관리</a:t>
            </a:r>
          </a:p>
        </p:txBody>
      </p:sp>
    </p:spTree>
    <p:extLst>
      <p:ext uri="{BB962C8B-B14F-4D97-AF65-F5344CB8AC3E}">
        <p14:creationId xmlns:p14="http://schemas.microsoft.com/office/powerpoint/2010/main" val="150326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AutoShape 2"/>
          <p:cNvSpPr>
            <a:spLocks noChangeArrowheads="1"/>
          </p:cNvSpPr>
          <p:nvPr/>
        </p:nvSpPr>
        <p:spPr bwMode="auto">
          <a:xfrm>
            <a:off x="6165850" y="822325"/>
            <a:ext cx="955675" cy="2063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3421" tIns="41711" rIns="83421" bIns="41711" anchor="ctr"/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1751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35025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509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684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1256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828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0400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972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808080"/>
                </a:solidFill>
                <a:latin typeface="Arial" pitchFamily="34" charset="0"/>
                <a:ea typeface="바탕체" pitchFamily="17" charset="-127"/>
              </a:rPr>
              <a:t> CF Sound Off</a:t>
            </a:r>
          </a:p>
        </p:txBody>
      </p:sp>
      <p:sp>
        <p:nvSpPr>
          <p:cNvPr id="903171" name="Rectangle 2"/>
          <p:cNvSpPr>
            <a:spLocks noChangeArrowheads="1"/>
          </p:cNvSpPr>
          <p:nvPr/>
        </p:nvSpPr>
        <p:spPr bwMode="auto">
          <a:xfrm>
            <a:off x="1077913" y="630238"/>
            <a:ext cx="4586287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242" tIns="43621" rIns="87242" bIns="43621" anchor="ctr"/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  <a:latin typeface="Arial" pitchFamily="34" charset="0"/>
                <a:ea typeface="바탕체" pitchFamily="17" charset="-127"/>
              </a:rPr>
              <a:t>Home &gt; </a:t>
            </a:r>
            <a:r>
              <a:rPr lang="ko-KR" altLang="en-US" sz="800">
                <a:solidFill>
                  <a:srgbClr val="000000"/>
                </a:solidFill>
                <a:latin typeface="Arial" pitchFamily="34" charset="0"/>
                <a:ea typeface="바탕체" pitchFamily="17" charset="-127"/>
              </a:rPr>
              <a:t>정비거점 메인</a:t>
            </a:r>
          </a:p>
        </p:txBody>
      </p:sp>
      <p:pic>
        <p:nvPicPr>
          <p:cNvPr id="903172" name="Picture 14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2"/>
          <a:stretch>
            <a:fillRect/>
          </a:stretch>
        </p:blipFill>
        <p:spPr bwMode="auto">
          <a:xfrm>
            <a:off x="2085975" y="3173413"/>
            <a:ext cx="2039938" cy="159543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3173" name="Rectangle 142"/>
          <p:cNvSpPr>
            <a:spLocks noChangeArrowheads="1"/>
          </p:cNvSpPr>
          <p:nvPr/>
        </p:nvSpPr>
        <p:spPr bwMode="auto">
          <a:xfrm>
            <a:off x="2106613" y="1455738"/>
            <a:ext cx="1895475" cy="14414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lIns="83421" tIns="41711" rIns="83421" bIns="41711" anchor="ctr"/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ko-KR" altLang="en-US" sz="800">
                <a:solidFill>
                  <a:srgbClr val="000000"/>
                </a:solidFill>
              </a:rPr>
              <a:t>전경사진</a:t>
            </a:r>
          </a:p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OR</a:t>
            </a:r>
          </a:p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3D</a:t>
            </a:r>
            <a:r>
              <a:rPr lang="ko-KR" altLang="en-US" sz="800">
                <a:solidFill>
                  <a:srgbClr val="000000"/>
                </a:solidFill>
              </a:rPr>
              <a:t>모델링이미지</a:t>
            </a:r>
          </a:p>
        </p:txBody>
      </p:sp>
      <p:sp>
        <p:nvSpPr>
          <p:cNvPr id="903174" name="Rectangle 195"/>
          <p:cNvSpPr>
            <a:spLocks noChangeArrowheads="1"/>
          </p:cNvSpPr>
          <p:nvPr/>
        </p:nvSpPr>
        <p:spPr bwMode="auto">
          <a:xfrm>
            <a:off x="4065588" y="1517650"/>
            <a:ext cx="30353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3421" tIns="41711" rIns="83421" bIns="41711" anchor="ctr">
            <a:spAutoFit/>
          </a:bodyPr>
          <a:lstStyle>
            <a:lvl1pPr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ko-KR" sz="800" b="1">
                <a:solidFill>
                  <a:srgbClr val="000000"/>
                </a:solidFill>
              </a:rPr>
              <a:t>저희 현대자동차 원효로서비스센터 홈페이지를 방문해</a:t>
            </a:r>
            <a:r>
              <a:rPr lang="ko-KR" altLang="en-US" sz="800" b="1">
                <a:solidFill>
                  <a:srgbClr val="000000"/>
                </a:solidFill>
              </a:rPr>
              <a:t> </a:t>
            </a:r>
            <a:r>
              <a:rPr lang="ko-KR" altLang="ko-KR" sz="800" b="1">
                <a:solidFill>
                  <a:srgbClr val="000000"/>
                </a:solidFill>
              </a:rPr>
              <a:t>주셔서</a:t>
            </a:r>
            <a:endParaRPr lang="ko-KR" altLang="en-US" sz="800" b="1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ko-KR" sz="800" b="1">
                <a:solidFill>
                  <a:srgbClr val="000000"/>
                </a:solidFill>
              </a:rPr>
              <a:t>감사</a:t>
            </a:r>
            <a:r>
              <a:rPr lang="ko-KR" altLang="en-US" sz="800" b="1">
                <a:solidFill>
                  <a:srgbClr val="000000"/>
                </a:solidFill>
              </a:rPr>
              <a:t> </a:t>
            </a:r>
            <a:r>
              <a:rPr lang="ko-KR" altLang="ko-KR" sz="800" b="1">
                <a:solidFill>
                  <a:srgbClr val="000000"/>
                </a:solidFill>
              </a:rPr>
              <a:t>드립니다.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ko-KR" sz="80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ko-KR" sz="800">
                <a:solidFill>
                  <a:srgbClr val="000000"/>
                </a:solidFill>
              </a:rPr>
              <a:t>원효로서비스센터는 전통의 정비명가, 품질의 정비명가,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ko-KR" sz="800">
                <a:solidFill>
                  <a:srgbClr val="000000"/>
                </a:solidFill>
              </a:rPr>
              <a:t>고객감동의 정비명가로서 오직 현대자동차 고객을 위한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ko-KR" sz="800">
                <a:solidFill>
                  <a:srgbClr val="000000"/>
                </a:solidFill>
              </a:rPr>
              <a:t>영원한 동반자가 될</a:t>
            </a:r>
            <a:r>
              <a:rPr lang="ko-KR" altLang="en-US" sz="800">
                <a:solidFill>
                  <a:srgbClr val="000000"/>
                </a:solidFill>
              </a:rPr>
              <a:t> </a:t>
            </a:r>
            <a:r>
              <a:rPr lang="ko-KR" altLang="ko-KR" sz="800">
                <a:solidFill>
                  <a:srgbClr val="000000"/>
                </a:solidFill>
              </a:rPr>
              <a:t>것을 약속</a:t>
            </a:r>
            <a:r>
              <a:rPr lang="ko-KR" altLang="en-US" sz="800">
                <a:solidFill>
                  <a:srgbClr val="000000"/>
                </a:solidFill>
              </a:rPr>
              <a:t> </a:t>
            </a:r>
            <a:r>
              <a:rPr lang="ko-KR" altLang="ko-KR" sz="800">
                <a:solidFill>
                  <a:srgbClr val="000000"/>
                </a:solidFill>
              </a:rPr>
              <a:t>드립니다.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/>
            </a:r>
            <a:br>
              <a:rPr lang="en-US" altLang="ko-KR" sz="800">
                <a:solidFill>
                  <a:srgbClr val="000000"/>
                </a:solidFill>
              </a:rPr>
            </a:br>
            <a:r>
              <a:rPr lang="ko-KR" altLang="en-US" sz="800">
                <a:solidFill>
                  <a:srgbClr val="000000"/>
                </a:solidFill>
              </a:rPr>
              <a:t>핵심적인 정비기술과 장비를 보유하고 완벽한 정비를 위해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800">
                <a:solidFill>
                  <a:srgbClr val="000000"/>
                </a:solidFill>
              </a:rPr>
              <a:t>최선을 다하는 원효로 서비스 센터를 가 되도록 최선의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800">
                <a:solidFill>
                  <a:srgbClr val="000000"/>
                </a:solidFill>
              </a:rPr>
              <a:t>노력을 다하겠습니다</a:t>
            </a:r>
            <a:r>
              <a:rPr lang="en-US" altLang="ko-KR" sz="800">
                <a:solidFill>
                  <a:srgbClr val="000000"/>
                </a:solidFill>
              </a:rPr>
              <a:t>. </a:t>
            </a:r>
          </a:p>
        </p:txBody>
      </p:sp>
      <p:sp>
        <p:nvSpPr>
          <p:cNvPr id="903175" name="Text Box 157"/>
          <p:cNvSpPr txBox="1">
            <a:spLocks noChangeArrowheads="1"/>
          </p:cNvSpPr>
          <p:nvPr/>
        </p:nvSpPr>
        <p:spPr bwMode="auto">
          <a:xfrm>
            <a:off x="2068513" y="4900613"/>
            <a:ext cx="587375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421" tIns="41711" rIns="83421" bIns="41711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700" b="1">
                <a:solidFill>
                  <a:srgbClr val="000000"/>
                </a:solidFill>
                <a:sym typeface="Wingdings" pitchFamily="2" charset="2"/>
              </a:rPr>
              <a:t> </a:t>
            </a:r>
            <a:r>
              <a:rPr lang="ko-KR" altLang="en-US" sz="700" b="1">
                <a:solidFill>
                  <a:srgbClr val="000000"/>
                </a:solidFill>
              </a:rPr>
              <a:t>공지사항</a:t>
            </a:r>
            <a:endParaRPr lang="ko-KR" altLang="en-US" sz="700">
              <a:solidFill>
                <a:srgbClr val="000000"/>
              </a:solidFill>
            </a:endParaRPr>
          </a:p>
        </p:txBody>
      </p:sp>
      <p:sp>
        <p:nvSpPr>
          <p:cNvPr id="903176" name="Text Box 159"/>
          <p:cNvSpPr txBox="1">
            <a:spLocks noChangeArrowheads="1"/>
          </p:cNvSpPr>
          <p:nvPr/>
        </p:nvSpPr>
        <p:spPr bwMode="auto">
          <a:xfrm>
            <a:off x="3997325" y="4900613"/>
            <a:ext cx="4953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421" tIns="41711" rIns="83421" bIns="41711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700">
                <a:solidFill>
                  <a:srgbClr val="000000"/>
                </a:solidFill>
              </a:rPr>
              <a:t>More ▶</a:t>
            </a:r>
          </a:p>
        </p:txBody>
      </p:sp>
      <p:sp>
        <p:nvSpPr>
          <p:cNvPr id="903177" name="Line 160"/>
          <p:cNvSpPr>
            <a:spLocks noChangeShapeType="1"/>
          </p:cNvSpPr>
          <p:nvPr/>
        </p:nvSpPr>
        <p:spPr bwMode="auto">
          <a:xfrm>
            <a:off x="2130425" y="5097463"/>
            <a:ext cx="2295525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800">
              <a:solidFill>
                <a:srgbClr val="000000"/>
              </a:solidFill>
            </a:endParaRPr>
          </a:p>
        </p:txBody>
      </p:sp>
      <p:sp>
        <p:nvSpPr>
          <p:cNvPr id="903178" name="Line 180"/>
          <p:cNvSpPr>
            <a:spLocks noChangeShapeType="1"/>
          </p:cNvSpPr>
          <p:nvPr/>
        </p:nvSpPr>
        <p:spPr bwMode="auto">
          <a:xfrm>
            <a:off x="4635500" y="5105400"/>
            <a:ext cx="2293938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800">
              <a:solidFill>
                <a:srgbClr val="000000"/>
              </a:solidFill>
            </a:endParaRPr>
          </a:p>
        </p:txBody>
      </p:sp>
      <p:sp>
        <p:nvSpPr>
          <p:cNvPr id="903179" name="Rectangle 181"/>
          <p:cNvSpPr>
            <a:spLocks noChangeArrowheads="1"/>
          </p:cNvSpPr>
          <p:nvPr/>
        </p:nvSpPr>
        <p:spPr bwMode="auto">
          <a:xfrm>
            <a:off x="4635500" y="5195888"/>
            <a:ext cx="631825" cy="4206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lIns="83421" tIns="41711" rIns="83421" bIns="41711" anchor="ctr"/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ko-KR" altLang="en-US" sz="800">
                <a:solidFill>
                  <a:srgbClr val="000000"/>
                </a:solidFill>
              </a:rPr>
              <a:t>이미지</a:t>
            </a:r>
          </a:p>
        </p:txBody>
      </p:sp>
      <p:sp>
        <p:nvSpPr>
          <p:cNvPr id="903180" name="Rectangle 182"/>
          <p:cNvSpPr>
            <a:spLocks noChangeArrowheads="1"/>
          </p:cNvSpPr>
          <p:nvPr/>
        </p:nvSpPr>
        <p:spPr bwMode="auto">
          <a:xfrm>
            <a:off x="5457825" y="5195888"/>
            <a:ext cx="631825" cy="4206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lIns="83421" tIns="41711" rIns="83421" bIns="41711" anchor="ctr"/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ko-KR" altLang="en-US" sz="800">
                <a:solidFill>
                  <a:srgbClr val="000000"/>
                </a:solidFill>
              </a:rPr>
              <a:t>이미지</a:t>
            </a:r>
          </a:p>
        </p:txBody>
      </p:sp>
      <p:sp>
        <p:nvSpPr>
          <p:cNvPr id="903181" name="Rectangle 183"/>
          <p:cNvSpPr>
            <a:spLocks noChangeArrowheads="1"/>
          </p:cNvSpPr>
          <p:nvPr/>
        </p:nvSpPr>
        <p:spPr bwMode="auto">
          <a:xfrm>
            <a:off x="6280150" y="5195888"/>
            <a:ext cx="631825" cy="4206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lIns="83421" tIns="41711" rIns="83421" bIns="41711" anchor="ctr"/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ko-KR" altLang="en-US" sz="800">
                <a:solidFill>
                  <a:srgbClr val="000000"/>
                </a:solidFill>
              </a:rPr>
              <a:t>이미지</a:t>
            </a:r>
          </a:p>
        </p:txBody>
      </p:sp>
      <p:sp>
        <p:nvSpPr>
          <p:cNvPr id="903182" name="Text Box 185"/>
          <p:cNvSpPr txBox="1">
            <a:spLocks noChangeArrowheads="1"/>
          </p:cNvSpPr>
          <p:nvPr/>
        </p:nvSpPr>
        <p:spPr bwMode="auto">
          <a:xfrm>
            <a:off x="6510338" y="4933950"/>
            <a:ext cx="4953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421" tIns="41711" rIns="83421" bIns="41711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700">
                <a:solidFill>
                  <a:srgbClr val="000000"/>
                </a:solidFill>
              </a:rPr>
              <a:t>More ▶</a:t>
            </a:r>
          </a:p>
        </p:txBody>
      </p:sp>
      <p:sp>
        <p:nvSpPr>
          <p:cNvPr id="903183" name="Rectangle 204"/>
          <p:cNvSpPr>
            <a:spLocks noChangeArrowheads="1"/>
          </p:cNvSpPr>
          <p:nvPr/>
        </p:nvSpPr>
        <p:spPr bwMode="auto">
          <a:xfrm>
            <a:off x="4572000" y="5672138"/>
            <a:ext cx="758825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3421" tIns="41711" rIns="83421" bIns="41711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ko-KR" altLang="en-US" sz="700">
                <a:solidFill>
                  <a:srgbClr val="000000"/>
                </a:solidFill>
              </a:rPr>
              <a:t>휠 얼라이먼트</a:t>
            </a:r>
          </a:p>
        </p:txBody>
      </p:sp>
      <p:sp>
        <p:nvSpPr>
          <p:cNvPr id="126" name="Rectangle 104"/>
          <p:cNvSpPr>
            <a:spLocks noChangeArrowheads="1"/>
          </p:cNvSpPr>
          <p:nvPr/>
        </p:nvSpPr>
        <p:spPr bwMode="auto">
          <a:xfrm>
            <a:off x="2168525" y="5191125"/>
            <a:ext cx="2276475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 latinLnBrk="0">
              <a:spcBef>
                <a:spcPct val="20000"/>
              </a:spcBef>
              <a:spcAft>
                <a:spcPct val="0"/>
              </a:spcAft>
            </a:pPr>
            <a:r>
              <a:rPr kumimoji="0" lang="en-US" altLang="ko-KR" sz="800">
                <a:solidFill>
                  <a:srgbClr val="000000"/>
                </a:solidFill>
                <a:latin typeface="Arial" pitchFamily="34" charset="0"/>
                <a:ea typeface="바탕체" pitchFamily="17" charset="-127"/>
                <a:sym typeface="Webdings" pitchFamily="18" charset="2"/>
              </a:rPr>
              <a:t></a:t>
            </a:r>
            <a:r>
              <a:rPr kumimoji="0" lang="en-US" altLang="ko-KR" sz="800">
                <a:solidFill>
                  <a:srgbClr val="000000"/>
                </a:solidFill>
                <a:latin typeface="Arial" pitchFamily="34" charset="0"/>
                <a:ea typeface="바탕체" pitchFamily="17" charset="-127"/>
              </a:rPr>
              <a:t> </a:t>
            </a:r>
            <a:r>
              <a:rPr lang="ko-KR" altLang="en-US" sz="800">
                <a:solidFill>
                  <a:srgbClr val="000000"/>
                </a:solidFill>
              </a:rPr>
              <a:t>차량캐어 서비스 구체적으로 어떤 서</a:t>
            </a:r>
            <a:r>
              <a:rPr lang="en-US" altLang="ko-KR" sz="800">
                <a:solidFill>
                  <a:srgbClr val="000000"/>
                </a:solidFill>
              </a:rPr>
              <a:t>... </a:t>
            </a:r>
            <a:endParaRPr kumimoji="0" lang="en-US" altLang="ko-KR" sz="800">
              <a:solidFill>
                <a:srgbClr val="000000"/>
              </a:solidFill>
              <a:latin typeface="Arial" pitchFamily="34" charset="0"/>
              <a:ea typeface="바탕체" pitchFamily="17" charset="-127"/>
            </a:endParaRPr>
          </a:p>
          <a:p>
            <a:pPr fontAlgn="base" latinLnBrk="0">
              <a:spcBef>
                <a:spcPct val="20000"/>
              </a:spcBef>
              <a:spcAft>
                <a:spcPct val="0"/>
              </a:spcAft>
            </a:pPr>
            <a:r>
              <a:rPr kumimoji="0" lang="en-US" altLang="ko-KR" sz="800">
                <a:solidFill>
                  <a:srgbClr val="000000"/>
                </a:solidFill>
                <a:latin typeface="Arial" pitchFamily="34" charset="0"/>
                <a:ea typeface="바탕체" pitchFamily="17" charset="-127"/>
                <a:sym typeface="Webdings" pitchFamily="18" charset="2"/>
              </a:rPr>
              <a:t></a:t>
            </a:r>
            <a:r>
              <a:rPr kumimoji="0" lang="en-US" altLang="ko-KR" sz="800">
                <a:solidFill>
                  <a:srgbClr val="000000"/>
                </a:solidFill>
                <a:latin typeface="Arial" pitchFamily="34" charset="0"/>
                <a:ea typeface="바탕체" pitchFamily="17" charset="-127"/>
              </a:rPr>
              <a:t> </a:t>
            </a:r>
            <a:r>
              <a:rPr lang="ko-KR" altLang="en-US" sz="800">
                <a:solidFill>
                  <a:srgbClr val="000000"/>
                </a:solidFill>
              </a:rPr>
              <a:t>차량 여러대를 보유하고 있고 큐멤버</a:t>
            </a:r>
            <a:r>
              <a:rPr lang="en-US" altLang="ko-KR" sz="800">
                <a:solidFill>
                  <a:srgbClr val="000000"/>
                </a:solidFill>
              </a:rPr>
              <a:t>..</a:t>
            </a:r>
            <a:endParaRPr kumimoji="0" lang="en-US" altLang="ko-KR" sz="800">
              <a:solidFill>
                <a:srgbClr val="000000"/>
              </a:solidFill>
              <a:latin typeface="Arial" pitchFamily="34" charset="0"/>
              <a:ea typeface="바탕체" pitchFamily="17" charset="-127"/>
            </a:endParaRPr>
          </a:p>
          <a:p>
            <a:pPr fontAlgn="base" latinLnBrk="0">
              <a:spcBef>
                <a:spcPct val="20000"/>
              </a:spcBef>
              <a:spcAft>
                <a:spcPct val="0"/>
              </a:spcAft>
              <a:buFont typeface="Webdings" pitchFamily="18" charset="2"/>
              <a:buChar char="4"/>
            </a:pPr>
            <a:r>
              <a:rPr kumimoji="0" lang="en-US" altLang="ko-KR" sz="800">
                <a:solidFill>
                  <a:srgbClr val="000000"/>
                </a:solidFill>
              </a:rPr>
              <a:t> </a:t>
            </a:r>
            <a:r>
              <a:rPr lang="ko-KR" altLang="en-US" sz="800">
                <a:solidFill>
                  <a:srgbClr val="000000"/>
                </a:solidFill>
              </a:rPr>
              <a:t>긴급출동 서비스가 있다고 하던데</a:t>
            </a:r>
            <a:r>
              <a:rPr lang="en-US" altLang="ko-KR" sz="800">
                <a:solidFill>
                  <a:srgbClr val="000000"/>
                </a:solidFill>
              </a:rPr>
              <a:t>…</a:t>
            </a:r>
            <a:endParaRPr kumimoji="0" lang="en-US" altLang="ko-KR" sz="80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903185" name="Text Box 157"/>
          <p:cNvSpPr txBox="1">
            <a:spLocks noChangeArrowheads="1"/>
          </p:cNvSpPr>
          <p:nvPr/>
        </p:nvSpPr>
        <p:spPr bwMode="auto">
          <a:xfrm>
            <a:off x="4527550" y="4905375"/>
            <a:ext cx="1128713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421" tIns="41711" rIns="83421" bIns="41711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700" b="1">
                <a:solidFill>
                  <a:srgbClr val="000000"/>
                </a:solidFill>
                <a:sym typeface="Wingdings" pitchFamily="2" charset="2"/>
              </a:rPr>
              <a:t> </a:t>
            </a:r>
            <a:r>
              <a:rPr lang="ko-KR" altLang="en-US" sz="700" b="1">
                <a:solidFill>
                  <a:srgbClr val="000000"/>
                </a:solidFill>
              </a:rPr>
              <a:t>주요시설    </a:t>
            </a:r>
            <a:r>
              <a:rPr lang="ko-KR" altLang="en-US" sz="700">
                <a:solidFill>
                  <a:srgbClr val="000000"/>
                </a:solidFill>
                <a:sym typeface="Wingdings" pitchFamily="2" charset="2"/>
              </a:rPr>
              <a:t> </a:t>
            </a:r>
            <a:r>
              <a:rPr lang="ko-KR" altLang="en-US" sz="700">
                <a:solidFill>
                  <a:srgbClr val="000000"/>
                </a:solidFill>
              </a:rPr>
              <a:t>주요장비</a:t>
            </a:r>
          </a:p>
        </p:txBody>
      </p:sp>
      <p:sp>
        <p:nvSpPr>
          <p:cNvPr id="903186" name="Rectangle 204"/>
          <p:cNvSpPr>
            <a:spLocks noChangeArrowheads="1"/>
          </p:cNvSpPr>
          <p:nvPr/>
        </p:nvSpPr>
        <p:spPr bwMode="auto">
          <a:xfrm>
            <a:off x="5394325" y="5672138"/>
            <a:ext cx="758825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3421" tIns="41711" rIns="83421" bIns="41711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700">
                <a:solidFill>
                  <a:srgbClr val="000000"/>
                </a:solidFill>
              </a:rPr>
              <a:t>UHPT </a:t>
            </a:r>
            <a:r>
              <a:rPr lang="ko-KR" altLang="en-US" sz="700">
                <a:solidFill>
                  <a:srgbClr val="000000"/>
                </a:solidFill>
              </a:rPr>
              <a:t>탈착기</a:t>
            </a:r>
          </a:p>
        </p:txBody>
      </p:sp>
      <p:sp>
        <p:nvSpPr>
          <p:cNvPr id="903187" name="Rectangle 204"/>
          <p:cNvSpPr>
            <a:spLocks noChangeArrowheads="1"/>
          </p:cNvSpPr>
          <p:nvPr/>
        </p:nvSpPr>
        <p:spPr bwMode="auto">
          <a:xfrm>
            <a:off x="6216650" y="5672138"/>
            <a:ext cx="758825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3421" tIns="41711" rIns="83421" bIns="41711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700">
                <a:solidFill>
                  <a:srgbClr val="000000"/>
                </a:solidFill>
              </a:rPr>
              <a:t>R.F.H System</a:t>
            </a:r>
          </a:p>
        </p:txBody>
      </p:sp>
      <p:sp>
        <p:nvSpPr>
          <p:cNvPr id="903188" name="Text Box 157"/>
          <p:cNvSpPr txBox="1">
            <a:spLocks noChangeArrowheads="1"/>
          </p:cNvSpPr>
          <p:nvPr/>
        </p:nvSpPr>
        <p:spPr bwMode="auto">
          <a:xfrm>
            <a:off x="2655888" y="4902200"/>
            <a:ext cx="506412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421" tIns="41711" rIns="83421" bIns="41711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700">
                <a:solidFill>
                  <a:srgbClr val="000000"/>
                </a:solidFill>
                <a:sym typeface="Wingdings" pitchFamily="2" charset="2"/>
              </a:rPr>
              <a:t> </a:t>
            </a:r>
            <a:r>
              <a:rPr lang="ko-KR" altLang="en-US" sz="700">
                <a:solidFill>
                  <a:srgbClr val="000000"/>
                </a:solidFill>
                <a:sym typeface="Wingdings" pitchFamily="2" charset="2"/>
              </a:rPr>
              <a:t>이벤트</a:t>
            </a:r>
            <a:endParaRPr lang="ko-KR" altLang="en-US" sz="700">
              <a:solidFill>
                <a:srgbClr val="000000"/>
              </a:solidFill>
            </a:endParaRPr>
          </a:p>
        </p:txBody>
      </p:sp>
      <p:sp>
        <p:nvSpPr>
          <p:cNvPr id="903189" name="Rectangle 139"/>
          <p:cNvSpPr>
            <a:spLocks noChangeArrowheads="1"/>
          </p:cNvSpPr>
          <p:nvPr/>
        </p:nvSpPr>
        <p:spPr bwMode="auto">
          <a:xfrm>
            <a:off x="2043113" y="5965825"/>
            <a:ext cx="1146175" cy="3429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lIns="83421" tIns="41711" rIns="83421" bIns="41711" anchor="ctr"/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800" b="1">
                <a:solidFill>
                  <a:srgbClr val="000000"/>
                </a:solidFill>
              </a:rPr>
              <a:t>TEL</a:t>
            </a:r>
            <a:endParaRPr lang="en-US" altLang="ko-KR" sz="800">
              <a:solidFill>
                <a:srgbClr val="000000"/>
              </a:solidFill>
            </a:endParaRPr>
          </a:p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02-000-0000</a:t>
            </a:r>
          </a:p>
        </p:txBody>
      </p:sp>
      <p:sp>
        <p:nvSpPr>
          <p:cNvPr id="903190" name="Rectangle 140"/>
          <p:cNvSpPr>
            <a:spLocks noChangeArrowheads="1"/>
          </p:cNvSpPr>
          <p:nvPr/>
        </p:nvSpPr>
        <p:spPr bwMode="auto">
          <a:xfrm>
            <a:off x="3314700" y="5965825"/>
            <a:ext cx="1147763" cy="3429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lIns="83421" tIns="41711" rIns="83421" bIns="41711" anchor="ctr"/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800" b="1">
                <a:solidFill>
                  <a:srgbClr val="000000"/>
                </a:solidFill>
              </a:rPr>
              <a:t>FAX</a:t>
            </a:r>
          </a:p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00-0000-0000</a:t>
            </a:r>
          </a:p>
        </p:txBody>
      </p:sp>
      <p:sp>
        <p:nvSpPr>
          <p:cNvPr id="903191" name="Rectangle 141"/>
          <p:cNvSpPr>
            <a:spLocks noChangeArrowheads="1"/>
          </p:cNvSpPr>
          <p:nvPr/>
        </p:nvSpPr>
        <p:spPr bwMode="auto">
          <a:xfrm>
            <a:off x="4589463" y="5965825"/>
            <a:ext cx="1146175" cy="3429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lIns="83421" tIns="41711" rIns="83421" bIns="41711" anchor="ctr"/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800" b="1">
                <a:solidFill>
                  <a:srgbClr val="000000"/>
                </a:solidFill>
              </a:rPr>
              <a:t>E-MAIL</a:t>
            </a:r>
          </a:p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oo@qmembers.co.kr</a:t>
            </a:r>
          </a:p>
        </p:txBody>
      </p:sp>
      <p:sp>
        <p:nvSpPr>
          <p:cNvPr id="903192" name="Rectangle 153"/>
          <p:cNvSpPr>
            <a:spLocks noChangeArrowheads="1"/>
          </p:cNvSpPr>
          <p:nvPr/>
        </p:nvSpPr>
        <p:spPr bwMode="auto">
          <a:xfrm>
            <a:off x="5829300" y="5965825"/>
            <a:ext cx="1146175" cy="3429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lIns="83421" tIns="41711" rIns="83421" bIns="41711" anchor="ctr"/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ko-KR" altLang="en-US" sz="800" b="1">
                <a:solidFill>
                  <a:srgbClr val="000000"/>
                </a:solidFill>
              </a:rPr>
              <a:t>찾아 오시는 길</a:t>
            </a:r>
          </a:p>
        </p:txBody>
      </p:sp>
      <p:graphicFrame>
        <p:nvGraphicFramePr>
          <p:cNvPr id="903193" name="Group 25"/>
          <p:cNvGraphicFramePr>
            <a:graphicFrameLocks noGrp="1"/>
          </p:cNvGraphicFramePr>
          <p:nvPr/>
        </p:nvGraphicFramePr>
        <p:xfrm>
          <a:off x="7248525" y="1096963"/>
          <a:ext cx="1773238" cy="1484313"/>
        </p:xfrm>
        <a:graphic>
          <a:graphicData uri="http://schemas.openxmlformats.org/drawingml/2006/table">
            <a:tbl>
              <a:tblPr/>
              <a:tblGrid>
                <a:gridCol w="1773238"/>
              </a:tblGrid>
              <a:tr h="214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30188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</a:rPr>
                        <a:t>로그인한 회원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</a:rPr>
                        <a:t>모든 옵션사항</a:t>
                      </a:r>
                    </a:p>
                  </a:txBody>
                  <a:tcPr marL="83421" marR="83421" marT="41711" marB="41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0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30188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바탕체" pitchFamily="17" charset="-127"/>
                      </a:endParaRPr>
                    </a:p>
                  </a:txBody>
                  <a:tcPr marL="83421" marR="83421" marT="41711" marB="4171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03197" name="Text Box 157"/>
          <p:cNvSpPr txBox="1">
            <a:spLocks noChangeArrowheads="1"/>
          </p:cNvSpPr>
          <p:nvPr/>
        </p:nvSpPr>
        <p:spPr bwMode="auto">
          <a:xfrm>
            <a:off x="2032000" y="2979738"/>
            <a:ext cx="81915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421" tIns="41711" rIns="83421" bIns="41711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700" b="1">
                <a:solidFill>
                  <a:srgbClr val="000000"/>
                </a:solidFill>
                <a:sym typeface="Wingdings" pitchFamily="2" charset="2"/>
              </a:rPr>
              <a:t> </a:t>
            </a:r>
            <a:r>
              <a:rPr lang="ko-KR" altLang="en-US" sz="700" b="1">
                <a:solidFill>
                  <a:srgbClr val="000000"/>
                </a:solidFill>
                <a:sym typeface="Wingdings" pitchFamily="2" charset="2"/>
              </a:rPr>
              <a:t>찾아 오시는 길</a:t>
            </a:r>
            <a:endParaRPr lang="ko-KR" altLang="en-US" sz="700">
              <a:solidFill>
                <a:srgbClr val="000000"/>
              </a:solidFill>
            </a:endParaRPr>
          </a:p>
        </p:txBody>
      </p:sp>
      <p:sp>
        <p:nvSpPr>
          <p:cNvPr id="903198" name="Text Box 197"/>
          <p:cNvSpPr txBox="1">
            <a:spLocks noChangeArrowheads="1"/>
          </p:cNvSpPr>
          <p:nvPr/>
        </p:nvSpPr>
        <p:spPr bwMode="auto">
          <a:xfrm>
            <a:off x="366713" y="1812925"/>
            <a:ext cx="1338262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3421" tIns="41711" rIns="83421" bIns="41711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ko-KR" altLang="en-US" sz="1100" b="1">
                <a:solidFill>
                  <a:srgbClr val="000000"/>
                </a:solidFill>
              </a:rPr>
              <a:t>원효로 서비스센터</a:t>
            </a:r>
          </a:p>
        </p:txBody>
      </p:sp>
      <p:sp>
        <p:nvSpPr>
          <p:cNvPr id="903199" name="AutoShape 287"/>
          <p:cNvSpPr>
            <a:spLocks noChangeArrowheads="1"/>
          </p:cNvSpPr>
          <p:nvPr/>
        </p:nvSpPr>
        <p:spPr bwMode="auto">
          <a:xfrm>
            <a:off x="301625" y="2119313"/>
            <a:ext cx="1506538" cy="233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 wrap="none" lIns="83421" tIns="41711" rIns="83421" bIns="41711" anchor="ctr"/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ko-KR" altLang="en-US" sz="800">
                <a:solidFill>
                  <a:srgbClr val="0033CC"/>
                </a:solidFill>
              </a:rPr>
              <a:t>고객님의 전담정비 업체입니다</a:t>
            </a:r>
            <a:r>
              <a:rPr lang="en-US" altLang="ko-KR" sz="800">
                <a:solidFill>
                  <a:srgbClr val="0033CC"/>
                </a:solidFill>
              </a:rPr>
              <a:t>.</a:t>
            </a:r>
          </a:p>
        </p:txBody>
      </p:sp>
      <p:sp>
        <p:nvSpPr>
          <p:cNvPr id="903200" name="AutoShape 38"/>
          <p:cNvSpPr>
            <a:spLocks noChangeArrowheads="1"/>
          </p:cNvSpPr>
          <p:nvPr/>
        </p:nvSpPr>
        <p:spPr bwMode="auto">
          <a:xfrm>
            <a:off x="339725" y="4870450"/>
            <a:ext cx="1428750" cy="1049338"/>
          </a:xfrm>
          <a:prstGeom prst="roundRect">
            <a:avLst>
              <a:gd name="adj" fmla="val 414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3421" tIns="41711" rIns="83421" bIns="41711" anchor="ctr"/>
          <a:lstStyle>
            <a:lvl1pPr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ko-KR" altLang="ko-KR" sz="1000" b="1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03201" name="Rectangle 104"/>
          <p:cNvSpPr>
            <a:spLocks noChangeArrowheads="1"/>
          </p:cNvSpPr>
          <p:nvPr/>
        </p:nvSpPr>
        <p:spPr bwMode="auto">
          <a:xfrm>
            <a:off x="500063" y="5145088"/>
            <a:ext cx="1177925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altLang="ko-KR" sz="800">
                <a:solidFill>
                  <a:srgbClr val="000000"/>
                </a:solidFill>
              </a:rPr>
              <a:t> </a:t>
            </a:r>
            <a:r>
              <a:rPr lang="ko-KR" altLang="en-US" sz="800">
                <a:solidFill>
                  <a:srgbClr val="000000"/>
                </a:solidFill>
              </a:rPr>
              <a:t>주차장</a:t>
            </a:r>
            <a:r>
              <a:rPr lang="en-US" altLang="ko-KR" sz="800">
                <a:solidFill>
                  <a:srgbClr val="000000"/>
                </a:solidFill>
              </a:rPr>
              <a:t>/</a:t>
            </a:r>
            <a:r>
              <a:rPr lang="ko-KR" altLang="en-US" sz="800">
                <a:solidFill>
                  <a:srgbClr val="000000"/>
                </a:solidFill>
              </a:rPr>
              <a:t>세차장</a:t>
            </a:r>
          </a:p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ko-KR" altLang="en-US" sz="800">
                <a:solidFill>
                  <a:srgbClr val="000000"/>
                </a:solidFill>
              </a:rPr>
              <a:t> 주유소 유가 정보</a:t>
            </a:r>
          </a:p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ko-KR" altLang="en-US" sz="800">
                <a:solidFill>
                  <a:srgbClr val="000000"/>
                </a:solidFill>
              </a:rPr>
              <a:t> 자동차 보험가이드</a:t>
            </a:r>
          </a:p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ko-KR" altLang="en-US" sz="800">
                <a:solidFill>
                  <a:srgbClr val="000000"/>
                </a:solidFill>
              </a:rPr>
              <a:t> 자동차 리스</a:t>
            </a:r>
          </a:p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ko-KR" altLang="en-US" sz="800">
                <a:solidFill>
                  <a:srgbClr val="000000"/>
                </a:solidFill>
              </a:rPr>
              <a:t> 중고차 시세정보</a:t>
            </a:r>
          </a:p>
        </p:txBody>
      </p:sp>
      <p:sp>
        <p:nvSpPr>
          <p:cNvPr id="903202" name="Rectangle 37"/>
          <p:cNvSpPr>
            <a:spLocks noChangeArrowheads="1"/>
          </p:cNvSpPr>
          <p:nvPr/>
        </p:nvSpPr>
        <p:spPr bwMode="auto">
          <a:xfrm>
            <a:off x="301625" y="4899025"/>
            <a:ext cx="1571625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421" tIns="41711" rIns="83421" bIns="41711">
            <a:spAutoFit/>
          </a:bodyPr>
          <a:lstStyle>
            <a:lvl1pPr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9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  </a:t>
            </a:r>
            <a:r>
              <a:rPr lang="ko-KR" altLang="en-US" sz="9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유익한 자동차생활 정보</a:t>
            </a:r>
            <a:endParaRPr lang="ko-KR" altLang="en-US" sz="900" b="1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03203" name="Group 35"/>
          <p:cNvGraphicFramePr>
            <a:graphicFrameLocks noGrp="1"/>
          </p:cNvGraphicFramePr>
          <p:nvPr/>
        </p:nvGraphicFramePr>
        <p:xfrm>
          <a:off x="366713" y="2470150"/>
          <a:ext cx="1401762" cy="2185991"/>
        </p:xfrm>
        <a:graphic>
          <a:graphicData uri="http://schemas.openxmlformats.org/drawingml/2006/table">
            <a:tbl>
              <a:tblPr/>
              <a:tblGrid>
                <a:gridCol w="1401762"/>
              </a:tblGrid>
              <a:tr h="242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30188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  <a:sym typeface="Wingdings" pitchFamily="2" charset="2"/>
                        </a:rPr>
                        <a:t> </a:t>
                      </a: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  <a:sym typeface="Wingdings" pitchFamily="2" charset="2"/>
                        </a:rPr>
                        <a:t>정비</a:t>
                      </a: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</a:rPr>
                        <a:t>거점소개</a:t>
                      </a:r>
                    </a:p>
                  </a:txBody>
                  <a:tcPr marL="83421" marR="83421" marT="41711" marB="41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30188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  <a:sym typeface="Wingdings" pitchFamily="2" charset="2"/>
                        </a:rPr>
                        <a:t> </a:t>
                      </a: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  <a:sym typeface="Wingdings" pitchFamily="2" charset="2"/>
                        </a:rPr>
                        <a:t>대표자 </a:t>
                      </a: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</a:rPr>
                        <a:t>인사말</a:t>
                      </a:r>
                    </a:p>
                  </a:txBody>
                  <a:tcPr marL="83421" marR="83421" marT="41711" marB="4171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30188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  <a:sym typeface="Wingdings" pitchFamily="2" charset="2"/>
                        </a:rPr>
                        <a:t> </a:t>
                      </a: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</a:rPr>
                        <a:t>주요시설</a:t>
                      </a:r>
                    </a:p>
                  </a:txBody>
                  <a:tcPr marL="83421" marR="83421" marT="41711" marB="4171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30188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  <a:sym typeface="Wingdings" pitchFamily="2" charset="2"/>
                        </a:rPr>
                        <a:t> </a:t>
                      </a: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</a:rPr>
                        <a:t>주요장비</a:t>
                      </a:r>
                    </a:p>
                  </a:txBody>
                  <a:tcPr marL="83421" marR="83421" marT="41711" marB="4171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30188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  <a:sym typeface="Wingdings" pitchFamily="2" charset="2"/>
                        </a:rPr>
                        <a:t> </a:t>
                      </a: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</a:rPr>
                        <a:t>찾아 오시는 길</a:t>
                      </a:r>
                    </a:p>
                  </a:txBody>
                  <a:tcPr marL="83421" marR="83421" marT="41711" marB="4171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30188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  <a:sym typeface="Wingdings" pitchFamily="2" charset="2"/>
                        </a:rPr>
                        <a:t> </a:t>
                      </a: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</a:rPr>
                        <a:t>정비예약</a:t>
                      </a:r>
                    </a:p>
                  </a:txBody>
                  <a:tcPr marL="83421" marR="83421" marT="41711" marB="4171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30188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  <a:sym typeface="Wingdings" pitchFamily="2" charset="2"/>
                        </a:rPr>
                        <a:t> </a:t>
                      </a: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</a:rPr>
                        <a:t>공지 및 이벤트</a:t>
                      </a:r>
                    </a:p>
                  </a:txBody>
                  <a:tcPr marL="83421" marR="83421" marT="41711" marB="4171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30188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  <a:sym typeface="Wingdings" pitchFamily="2" charset="2"/>
                        </a:rPr>
                        <a:t> </a:t>
                      </a: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  <a:sym typeface="Wingdings" pitchFamily="2" charset="2"/>
                        </a:rPr>
                        <a:t>자주 묻는 질문</a:t>
                      </a:r>
                      <a:endParaRPr kumimoji="1" lang="ko-KR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바탕체" pitchFamily="17" charset="-127"/>
                      </a:endParaRPr>
                    </a:p>
                  </a:txBody>
                  <a:tcPr marL="83421" marR="83421" marT="41711" marB="4171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30188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  <a:sym typeface="Wingdings" pitchFamily="2" charset="2"/>
                        </a:rPr>
                        <a:t> </a:t>
                      </a: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</a:rPr>
                        <a:t>온라인 상담</a:t>
                      </a:r>
                    </a:p>
                  </a:txBody>
                  <a:tcPr marL="83421" marR="83421" marT="41711" marB="4171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903222" name="Picture 54" descr="오토큐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34" b="9334"/>
          <a:stretch>
            <a:fillRect/>
          </a:stretch>
        </p:blipFill>
        <p:spPr bwMode="auto">
          <a:xfrm>
            <a:off x="493713" y="1441450"/>
            <a:ext cx="1128712" cy="341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3223" name="모서리가 둥근 직사각형 90"/>
          <p:cNvSpPr>
            <a:spLocks noChangeArrowheads="1"/>
          </p:cNvSpPr>
          <p:nvPr/>
        </p:nvSpPr>
        <p:spPr bwMode="auto">
          <a:xfrm>
            <a:off x="273050" y="1047750"/>
            <a:ext cx="6848475" cy="271463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 wrap="none" lIns="83421" tIns="41711" rIns="83421" bIns="41711" anchor="ctr"/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ko-KR" altLang="ko-KR" sz="800">
              <a:solidFill>
                <a:srgbClr val="000000"/>
              </a:solidFill>
              <a:latin typeface="Arial" pitchFamily="34" charset="0"/>
              <a:ea typeface="바탕체" pitchFamily="17" charset="-127"/>
            </a:endParaRPr>
          </a:p>
        </p:txBody>
      </p:sp>
      <p:sp>
        <p:nvSpPr>
          <p:cNvPr id="903224" name="직사각형 97"/>
          <p:cNvSpPr>
            <a:spLocks noChangeArrowheads="1"/>
          </p:cNvSpPr>
          <p:nvPr/>
        </p:nvSpPr>
        <p:spPr bwMode="auto">
          <a:xfrm>
            <a:off x="1136650" y="1089025"/>
            <a:ext cx="2819400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421" tIns="41711" rIns="83421" bIns="41711">
            <a:spAutoFit/>
          </a:bodyPr>
          <a:lstStyle>
            <a:lvl1pPr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ko-KR" altLang="en-US" sz="900" b="1">
                <a:solidFill>
                  <a:srgbClr val="FFFFFF"/>
                </a:solidFill>
              </a:rPr>
              <a:t>블루멤버스  </a:t>
            </a:r>
            <a:r>
              <a:rPr lang="en-US" altLang="ko-KR" sz="900" b="1">
                <a:solidFill>
                  <a:srgbClr val="FFFFFF"/>
                </a:solidFill>
              </a:rPr>
              <a:t>| </a:t>
            </a:r>
            <a:r>
              <a:rPr lang="ko-KR" altLang="en-US" sz="900" b="1">
                <a:solidFill>
                  <a:srgbClr val="FFFFFF"/>
                </a:solidFill>
              </a:rPr>
              <a:t>내차관리 </a:t>
            </a:r>
            <a:r>
              <a:rPr lang="en-US" altLang="ko-KR" sz="900" b="1">
                <a:solidFill>
                  <a:srgbClr val="FFFFFF"/>
                </a:solidFill>
              </a:rPr>
              <a:t>| </a:t>
            </a:r>
            <a:r>
              <a:rPr lang="ko-KR" altLang="en-US" sz="900" b="1">
                <a:solidFill>
                  <a:srgbClr val="FFFFFF"/>
                </a:solidFill>
              </a:rPr>
              <a:t>자동차 생활 </a:t>
            </a:r>
            <a:r>
              <a:rPr lang="en-US" altLang="ko-KR" sz="900" b="1">
                <a:solidFill>
                  <a:srgbClr val="FFFFFF"/>
                </a:solidFill>
              </a:rPr>
              <a:t>| </a:t>
            </a:r>
            <a:r>
              <a:rPr lang="ko-KR" altLang="en-US" sz="900" b="1">
                <a:solidFill>
                  <a:srgbClr val="FFFFFF"/>
                </a:solidFill>
              </a:rPr>
              <a:t>자동차 여행</a:t>
            </a:r>
            <a:endParaRPr lang="ko-KR" altLang="en-US" sz="900" b="1">
              <a:solidFill>
                <a:srgbClr val="FFFFFF"/>
              </a:solidFill>
              <a:latin typeface="Arial" pitchFamily="34" charset="0"/>
              <a:ea typeface="바탕체" pitchFamily="17" charset="-127"/>
            </a:endParaRPr>
          </a:p>
        </p:txBody>
      </p:sp>
      <p:pic>
        <p:nvPicPr>
          <p:cNvPr id="903225" name="Picture 7" descr="b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068388"/>
            <a:ext cx="700088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3226" name="Line 125"/>
          <p:cNvSpPr>
            <a:spLocks noChangeShapeType="1"/>
          </p:cNvSpPr>
          <p:nvPr/>
        </p:nvSpPr>
        <p:spPr bwMode="auto">
          <a:xfrm>
            <a:off x="4425950" y="4152900"/>
            <a:ext cx="2293938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800">
              <a:solidFill>
                <a:srgbClr val="000000"/>
              </a:solidFill>
            </a:endParaRPr>
          </a:p>
        </p:txBody>
      </p:sp>
      <p:sp>
        <p:nvSpPr>
          <p:cNvPr id="903227" name="Line 126"/>
          <p:cNvSpPr>
            <a:spLocks noChangeShapeType="1"/>
          </p:cNvSpPr>
          <p:nvPr/>
        </p:nvSpPr>
        <p:spPr bwMode="auto">
          <a:xfrm>
            <a:off x="4408488" y="3611563"/>
            <a:ext cx="229393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800">
              <a:solidFill>
                <a:srgbClr val="000000"/>
              </a:solidFill>
            </a:endParaRPr>
          </a:p>
        </p:txBody>
      </p:sp>
      <p:sp>
        <p:nvSpPr>
          <p:cNvPr id="903228" name="Text Box 127"/>
          <p:cNvSpPr txBox="1">
            <a:spLocks noChangeArrowheads="1"/>
          </p:cNvSpPr>
          <p:nvPr/>
        </p:nvSpPr>
        <p:spPr bwMode="auto">
          <a:xfrm>
            <a:off x="4408488" y="3627438"/>
            <a:ext cx="2293937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3421" tIns="41711" rIns="83421" bIns="41711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ko-KR" sz="800">
                <a:solidFill>
                  <a:srgbClr val="000000"/>
                </a:solidFill>
                <a:latin typeface="Arial" pitchFamily="34" charset="0"/>
                <a:ea typeface="바탕체" pitchFamily="17" charset="-127"/>
              </a:rPr>
              <a:t> </a:t>
            </a:r>
            <a:r>
              <a:rPr lang="ko-KR" altLang="en-US" sz="800">
                <a:solidFill>
                  <a:srgbClr val="000000"/>
                </a:solidFill>
                <a:latin typeface="Arial" pitchFamily="34" charset="0"/>
                <a:ea typeface="바탕체" pitchFamily="17" charset="-127"/>
              </a:rPr>
              <a:t>차량선택 </a:t>
            </a:r>
            <a:r>
              <a:rPr lang="en-US" altLang="ko-KR" sz="800">
                <a:solidFill>
                  <a:srgbClr val="000000"/>
                </a:solidFill>
                <a:latin typeface="Arial" pitchFamily="34" charset="0"/>
                <a:ea typeface="바탕체" pitchFamily="17" charset="-127"/>
              </a:rPr>
              <a:t>: </a:t>
            </a: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ko-KR" sz="800">
                <a:solidFill>
                  <a:srgbClr val="000000"/>
                </a:solidFill>
                <a:latin typeface="Arial" pitchFamily="34" charset="0"/>
                <a:ea typeface="바탕체" pitchFamily="17" charset="-127"/>
              </a:rPr>
              <a:t> </a:t>
            </a:r>
            <a:r>
              <a:rPr lang="ko-KR" altLang="en-US" sz="800">
                <a:solidFill>
                  <a:srgbClr val="000000"/>
                </a:solidFill>
                <a:latin typeface="Arial" pitchFamily="34" charset="0"/>
                <a:ea typeface="바탕체" pitchFamily="17" charset="-127"/>
              </a:rPr>
              <a:t>예약내용선택 </a:t>
            </a:r>
            <a:r>
              <a:rPr lang="en-US" altLang="ko-KR" sz="800">
                <a:solidFill>
                  <a:srgbClr val="000000"/>
                </a:solidFill>
                <a:latin typeface="Arial" pitchFamily="34" charset="0"/>
                <a:ea typeface="바탕체" pitchFamily="17" charset="-127"/>
              </a:rPr>
              <a:t>: </a:t>
            </a:r>
          </a:p>
        </p:txBody>
      </p:sp>
      <p:sp>
        <p:nvSpPr>
          <p:cNvPr id="903229" name="AutoShape 130"/>
          <p:cNvSpPr>
            <a:spLocks noChangeArrowheads="1"/>
          </p:cNvSpPr>
          <p:nvPr/>
        </p:nvSpPr>
        <p:spPr bwMode="auto">
          <a:xfrm>
            <a:off x="6149975" y="4205288"/>
            <a:ext cx="573088" cy="1349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 wrap="none" lIns="83421" tIns="41711" rIns="83421" bIns="41711" anchor="ctr"/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ko-KR" altLang="en-US" sz="800">
                <a:solidFill>
                  <a:srgbClr val="000000"/>
                </a:solidFill>
                <a:latin typeface="Arial" pitchFamily="34" charset="0"/>
                <a:ea typeface="돋움" pitchFamily="50" charset="-127"/>
              </a:rPr>
              <a:t>다음</a:t>
            </a:r>
          </a:p>
        </p:txBody>
      </p:sp>
      <p:grpSp>
        <p:nvGrpSpPr>
          <p:cNvPr id="903230" name="Group 137"/>
          <p:cNvGrpSpPr>
            <a:grpSpLocks/>
          </p:cNvGrpSpPr>
          <p:nvPr/>
        </p:nvGrpSpPr>
        <p:grpSpPr bwMode="auto">
          <a:xfrm>
            <a:off x="5265738" y="3921125"/>
            <a:ext cx="1216025" cy="136525"/>
            <a:chOff x="3641" y="2565"/>
            <a:chExt cx="866" cy="90"/>
          </a:xfrm>
        </p:grpSpPr>
        <p:sp>
          <p:nvSpPr>
            <p:cNvPr id="903231" name="Rectangle 131"/>
            <p:cNvSpPr>
              <a:spLocks noChangeArrowheads="1"/>
            </p:cNvSpPr>
            <p:nvPr/>
          </p:nvSpPr>
          <p:spPr bwMode="auto">
            <a:xfrm>
              <a:off x="3641" y="2565"/>
              <a:ext cx="862" cy="9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83421" tIns="41711" rIns="83421" bIns="41711" anchor="ctr"/>
            <a:lstStyle>
              <a:lvl1pPr defTabSz="835025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677863" indent="-260350" defTabSz="835025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042988" indent="-207963" defTabSz="835025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460500" indent="-209550" defTabSz="835025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1878013" indent="-209550" defTabSz="835025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335213" indent="-209550" defTabSz="835025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792413" indent="-209550" defTabSz="835025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249613" indent="-209550" defTabSz="835025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706813" indent="-209550" defTabSz="835025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ko-KR" altLang="ko-KR" sz="800">
                <a:solidFill>
                  <a:srgbClr val="000000"/>
                </a:solidFill>
                <a:latin typeface="Arial" pitchFamily="34" charset="0"/>
                <a:ea typeface="바탕체" pitchFamily="17" charset="-127"/>
              </a:endParaRPr>
            </a:p>
          </p:txBody>
        </p:sp>
        <p:sp>
          <p:nvSpPr>
            <p:cNvPr id="903232" name="Rectangle 135"/>
            <p:cNvSpPr>
              <a:spLocks noChangeArrowheads="1"/>
            </p:cNvSpPr>
            <p:nvPr/>
          </p:nvSpPr>
          <p:spPr bwMode="auto">
            <a:xfrm>
              <a:off x="4417" y="2565"/>
              <a:ext cx="90" cy="9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83421" tIns="41711" rIns="83421" bIns="41711" anchor="ctr"/>
            <a:lstStyle>
              <a:lvl1pPr defTabSz="835025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677863" indent="-260350" defTabSz="835025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042988" indent="-207963" defTabSz="835025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460500" indent="-209550" defTabSz="835025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1878013" indent="-209550" defTabSz="835025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335213" indent="-209550" defTabSz="835025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792413" indent="-209550" defTabSz="835025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249613" indent="-209550" defTabSz="835025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706813" indent="-209550" defTabSz="835025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ko-KR" altLang="ko-KR" sz="800">
                <a:solidFill>
                  <a:srgbClr val="000000"/>
                </a:solidFill>
                <a:latin typeface="Arial" pitchFamily="34" charset="0"/>
                <a:ea typeface="바탕체" pitchFamily="17" charset="-127"/>
              </a:endParaRPr>
            </a:p>
          </p:txBody>
        </p:sp>
        <p:sp>
          <p:nvSpPr>
            <p:cNvPr id="903233" name="AutoShape 136"/>
            <p:cNvSpPr>
              <a:spLocks noChangeArrowheads="1"/>
            </p:cNvSpPr>
            <p:nvPr/>
          </p:nvSpPr>
          <p:spPr bwMode="auto">
            <a:xfrm rot="10800000">
              <a:off x="4440" y="2586"/>
              <a:ext cx="52" cy="45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rot="10800000" wrap="none" lIns="83421" tIns="41711" rIns="83421" bIns="41711" anchor="ctr"/>
            <a:lstStyle>
              <a:lvl1pPr defTabSz="835025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677863" indent="-260350" defTabSz="835025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042988" indent="-207963" defTabSz="835025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460500" indent="-209550" defTabSz="835025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1878013" indent="-209550" defTabSz="835025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335213" indent="-209550" defTabSz="835025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792413" indent="-209550" defTabSz="835025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249613" indent="-209550" defTabSz="835025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706813" indent="-209550" defTabSz="835025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ko-KR" altLang="ko-KR" sz="800">
                <a:solidFill>
                  <a:srgbClr val="000000"/>
                </a:solidFill>
                <a:latin typeface="Arial" pitchFamily="34" charset="0"/>
                <a:ea typeface="바탕체" pitchFamily="17" charset="-127"/>
              </a:endParaRPr>
            </a:p>
          </p:txBody>
        </p:sp>
      </p:grpSp>
      <p:sp>
        <p:nvSpPr>
          <p:cNvPr id="903234" name="Text Box 157"/>
          <p:cNvSpPr txBox="1">
            <a:spLocks noChangeArrowheads="1"/>
          </p:cNvSpPr>
          <p:nvPr/>
        </p:nvSpPr>
        <p:spPr bwMode="auto">
          <a:xfrm>
            <a:off x="4316413" y="2979738"/>
            <a:ext cx="587375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421" tIns="41711" rIns="83421" bIns="41711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700" b="1">
                <a:solidFill>
                  <a:srgbClr val="000000"/>
                </a:solidFill>
                <a:sym typeface="Wingdings" pitchFamily="2" charset="2"/>
              </a:rPr>
              <a:t> </a:t>
            </a:r>
            <a:r>
              <a:rPr lang="ko-KR" altLang="en-US" sz="700" b="1">
                <a:solidFill>
                  <a:srgbClr val="000000"/>
                </a:solidFill>
                <a:sym typeface="Wingdings" pitchFamily="2" charset="2"/>
              </a:rPr>
              <a:t>정비예약</a:t>
            </a:r>
            <a:endParaRPr lang="ko-KR" altLang="en-US" sz="700">
              <a:solidFill>
                <a:srgbClr val="000000"/>
              </a:solidFill>
            </a:endParaRPr>
          </a:p>
        </p:txBody>
      </p:sp>
      <p:sp>
        <p:nvSpPr>
          <p:cNvPr id="903235" name="Text Box 127"/>
          <p:cNvSpPr txBox="1">
            <a:spLocks noChangeArrowheads="1"/>
          </p:cNvSpPr>
          <p:nvPr/>
        </p:nvSpPr>
        <p:spPr bwMode="auto">
          <a:xfrm>
            <a:off x="4316413" y="3151188"/>
            <a:ext cx="242252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3421" tIns="41711" rIns="83421" bIns="41711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ko-KR" altLang="en-US" sz="800">
                <a:solidFill>
                  <a:srgbClr val="000000"/>
                </a:solidFill>
                <a:latin typeface="Arial" pitchFamily="34" charset="0"/>
                <a:ea typeface="바탕체" pitchFamily="17" charset="-127"/>
              </a:rPr>
              <a:t>차량정보를 확인하시고 예약내용을 선택하신 후</a:t>
            </a:r>
            <a:r>
              <a:rPr lang="en-US" altLang="ko-KR" sz="800">
                <a:solidFill>
                  <a:srgbClr val="000000"/>
                </a:solidFill>
                <a:latin typeface="Arial" pitchFamily="34" charset="0"/>
                <a:ea typeface="바탕체" pitchFamily="17" charset="-127"/>
              </a:rPr>
              <a:t>, [</a:t>
            </a:r>
            <a:r>
              <a:rPr lang="ko-KR" altLang="en-US" sz="800">
                <a:solidFill>
                  <a:srgbClr val="000000"/>
                </a:solidFill>
                <a:latin typeface="Arial" pitchFamily="34" charset="0"/>
                <a:ea typeface="바탕체" pitchFamily="17" charset="-127"/>
              </a:rPr>
              <a:t>다음</a:t>
            </a:r>
            <a:r>
              <a:rPr lang="en-US" altLang="ko-KR" sz="800">
                <a:solidFill>
                  <a:srgbClr val="000000"/>
                </a:solidFill>
                <a:latin typeface="Arial" pitchFamily="34" charset="0"/>
                <a:ea typeface="바탕체" pitchFamily="17" charset="-127"/>
              </a:rPr>
              <a:t>]</a:t>
            </a:r>
            <a:r>
              <a:rPr lang="ko-KR" altLang="en-US" sz="800">
                <a:solidFill>
                  <a:srgbClr val="000000"/>
                </a:solidFill>
                <a:latin typeface="Arial" pitchFamily="34" charset="0"/>
                <a:ea typeface="바탕체" pitchFamily="17" charset="-127"/>
              </a:rPr>
              <a:t>을 누르시면 상세 예약 화면으로 이동합니다</a:t>
            </a:r>
            <a:r>
              <a:rPr lang="en-US" altLang="ko-KR" sz="800">
                <a:solidFill>
                  <a:srgbClr val="000000"/>
                </a:solidFill>
                <a:latin typeface="Arial" pitchFamily="34" charset="0"/>
                <a:ea typeface="바탕체" pitchFamily="17" charset="-127"/>
              </a:rPr>
              <a:t>.</a:t>
            </a:r>
          </a:p>
        </p:txBody>
      </p:sp>
      <p:grpSp>
        <p:nvGrpSpPr>
          <p:cNvPr id="903236" name="Group 137"/>
          <p:cNvGrpSpPr>
            <a:grpSpLocks/>
          </p:cNvGrpSpPr>
          <p:nvPr/>
        </p:nvGrpSpPr>
        <p:grpSpPr bwMode="auto">
          <a:xfrm>
            <a:off x="5267325" y="3717925"/>
            <a:ext cx="1216025" cy="136525"/>
            <a:chOff x="3641" y="2565"/>
            <a:chExt cx="866" cy="90"/>
          </a:xfrm>
        </p:grpSpPr>
        <p:sp>
          <p:nvSpPr>
            <p:cNvPr id="903237" name="Rectangle 131"/>
            <p:cNvSpPr>
              <a:spLocks noChangeArrowheads="1"/>
            </p:cNvSpPr>
            <p:nvPr/>
          </p:nvSpPr>
          <p:spPr bwMode="auto">
            <a:xfrm>
              <a:off x="3641" y="2565"/>
              <a:ext cx="862" cy="9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83421" tIns="41711" rIns="83421" bIns="41711" anchor="ctr"/>
            <a:lstStyle>
              <a:lvl1pPr defTabSz="835025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677863" indent="-260350" defTabSz="835025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042988" indent="-207963" defTabSz="835025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460500" indent="-209550" defTabSz="835025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1878013" indent="-209550" defTabSz="835025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335213" indent="-209550" defTabSz="835025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792413" indent="-209550" defTabSz="835025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249613" indent="-209550" defTabSz="835025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706813" indent="-209550" defTabSz="835025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ko-KR" altLang="ko-KR" sz="800">
                <a:solidFill>
                  <a:srgbClr val="000000"/>
                </a:solidFill>
                <a:latin typeface="Arial" pitchFamily="34" charset="0"/>
                <a:ea typeface="바탕체" pitchFamily="17" charset="-127"/>
              </a:endParaRPr>
            </a:p>
          </p:txBody>
        </p:sp>
        <p:sp>
          <p:nvSpPr>
            <p:cNvPr id="903238" name="Rectangle 135"/>
            <p:cNvSpPr>
              <a:spLocks noChangeArrowheads="1"/>
            </p:cNvSpPr>
            <p:nvPr/>
          </p:nvSpPr>
          <p:spPr bwMode="auto">
            <a:xfrm>
              <a:off x="4417" y="2565"/>
              <a:ext cx="90" cy="9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83421" tIns="41711" rIns="83421" bIns="41711" anchor="ctr"/>
            <a:lstStyle>
              <a:lvl1pPr defTabSz="835025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677863" indent="-260350" defTabSz="835025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042988" indent="-207963" defTabSz="835025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460500" indent="-209550" defTabSz="835025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1878013" indent="-209550" defTabSz="835025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335213" indent="-209550" defTabSz="835025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792413" indent="-209550" defTabSz="835025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249613" indent="-209550" defTabSz="835025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706813" indent="-209550" defTabSz="835025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ko-KR" altLang="ko-KR" sz="800">
                <a:solidFill>
                  <a:srgbClr val="000000"/>
                </a:solidFill>
                <a:latin typeface="Arial" pitchFamily="34" charset="0"/>
                <a:ea typeface="바탕체" pitchFamily="17" charset="-127"/>
              </a:endParaRPr>
            </a:p>
          </p:txBody>
        </p:sp>
        <p:sp>
          <p:nvSpPr>
            <p:cNvPr id="903239" name="AutoShape 136"/>
            <p:cNvSpPr>
              <a:spLocks noChangeArrowheads="1"/>
            </p:cNvSpPr>
            <p:nvPr/>
          </p:nvSpPr>
          <p:spPr bwMode="auto">
            <a:xfrm rot="10800000">
              <a:off x="4440" y="2586"/>
              <a:ext cx="52" cy="45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rot="10800000" wrap="none" lIns="83421" tIns="41711" rIns="83421" bIns="41711" anchor="ctr"/>
            <a:lstStyle>
              <a:lvl1pPr defTabSz="835025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677863" indent="-260350" defTabSz="835025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042988" indent="-207963" defTabSz="835025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460500" indent="-209550" defTabSz="835025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1878013" indent="-209550" defTabSz="835025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335213" indent="-209550" defTabSz="835025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792413" indent="-209550" defTabSz="835025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249613" indent="-209550" defTabSz="835025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706813" indent="-209550" defTabSz="835025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ko-KR" altLang="ko-KR" sz="800">
                <a:solidFill>
                  <a:srgbClr val="000000"/>
                </a:solidFill>
                <a:latin typeface="Arial" pitchFamily="34" charset="0"/>
                <a:ea typeface="바탕체" pitchFamily="17" charset="-127"/>
              </a:endParaRPr>
            </a:p>
          </p:txBody>
        </p:sp>
      </p:grpSp>
      <p:sp>
        <p:nvSpPr>
          <p:cNvPr id="903240" name="AutoShape 38"/>
          <p:cNvSpPr>
            <a:spLocks noChangeArrowheads="1"/>
          </p:cNvSpPr>
          <p:nvPr/>
        </p:nvSpPr>
        <p:spPr bwMode="auto">
          <a:xfrm>
            <a:off x="339725" y="5975350"/>
            <a:ext cx="1428750" cy="500063"/>
          </a:xfrm>
          <a:prstGeom prst="roundRect">
            <a:avLst>
              <a:gd name="adj" fmla="val 414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3421" tIns="41711" rIns="83421" bIns="41711" anchor="ctr"/>
          <a:lstStyle>
            <a:lvl1pPr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ko-KR" sz="900" b="1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  <a:p>
            <a:pPr algn="r" fontAlgn="base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</a:pPr>
            <a:r>
              <a:rPr lang="ko-KR" altLang="en-US" sz="900" b="1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선수에게 물어봐</a:t>
            </a:r>
            <a:r>
              <a:rPr lang="en-US" altLang="ko-KR" sz="900" b="1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~!</a:t>
            </a:r>
          </a:p>
        </p:txBody>
      </p:sp>
      <p:sp>
        <p:nvSpPr>
          <p:cNvPr id="903241" name="Text Box 73"/>
          <p:cNvSpPr txBox="1">
            <a:spLocks noChangeArrowheads="1"/>
          </p:cNvSpPr>
          <p:nvPr/>
        </p:nvSpPr>
        <p:spPr bwMode="auto">
          <a:xfrm rot="-1780003">
            <a:off x="361950" y="6032500"/>
            <a:ext cx="587375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3421" tIns="41711" rIns="83421" bIns="41711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1751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35025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509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684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1256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828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0400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972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ko-KR" altLang="en-US" sz="1300" b="1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정비</a:t>
            </a:r>
            <a:r>
              <a:rPr lang="en-US" altLang="ko-KR" sz="1300" b="1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?</a:t>
            </a:r>
          </a:p>
        </p:txBody>
      </p:sp>
      <p:sp>
        <p:nvSpPr>
          <p:cNvPr id="903242" name="Text Box 157"/>
          <p:cNvSpPr txBox="1">
            <a:spLocks noChangeArrowheads="1"/>
          </p:cNvSpPr>
          <p:nvPr/>
        </p:nvSpPr>
        <p:spPr bwMode="auto">
          <a:xfrm>
            <a:off x="3170238" y="4902200"/>
            <a:ext cx="427037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421" tIns="41711" rIns="83421" bIns="41711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700">
                <a:solidFill>
                  <a:srgbClr val="000000"/>
                </a:solidFill>
                <a:sym typeface="Wingdings" pitchFamily="2" charset="2"/>
              </a:rPr>
              <a:t> Q&amp;A</a:t>
            </a:r>
            <a:endParaRPr lang="en-US" altLang="ko-KR" sz="700">
              <a:solidFill>
                <a:srgbClr val="000000"/>
              </a:solidFill>
            </a:endParaRPr>
          </a:p>
        </p:txBody>
      </p:sp>
      <p:pic>
        <p:nvPicPr>
          <p:cNvPr id="903243" name="Picture 75" descr="km36_6439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849313"/>
            <a:ext cx="1492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3244" name="Text Box 7"/>
          <p:cNvSpPr txBox="1">
            <a:spLocks noChangeArrowheads="1"/>
          </p:cNvSpPr>
          <p:nvPr/>
        </p:nvSpPr>
        <p:spPr bwMode="auto">
          <a:xfrm>
            <a:off x="1106488" y="195263"/>
            <a:ext cx="12509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57263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57263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57263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57263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57263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5726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5726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5726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5726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000000"/>
                </a:solidFill>
              </a:rPr>
              <a:t>OCFH_FC_AS_MAIN</a:t>
            </a:r>
          </a:p>
        </p:txBody>
      </p:sp>
    </p:spTree>
    <p:extLst>
      <p:ext uri="{BB962C8B-B14F-4D97-AF65-F5344CB8AC3E}">
        <p14:creationId xmlns:p14="http://schemas.microsoft.com/office/powerpoint/2010/main" val="1434579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4194" name="Picture 14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2"/>
          <a:stretch>
            <a:fillRect/>
          </a:stretch>
        </p:blipFill>
        <p:spPr bwMode="auto">
          <a:xfrm>
            <a:off x="2085975" y="3211513"/>
            <a:ext cx="2039938" cy="159543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4195" name="Rectangle 142"/>
          <p:cNvSpPr>
            <a:spLocks noChangeArrowheads="1"/>
          </p:cNvSpPr>
          <p:nvPr/>
        </p:nvSpPr>
        <p:spPr bwMode="auto">
          <a:xfrm>
            <a:off x="2106613" y="1455738"/>
            <a:ext cx="1895475" cy="14414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lIns="83421" tIns="41711" rIns="83421" bIns="41711" anchor="ctr"/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ko-KR" altLang="en-US" sz="800">
                <a:solidFill>
                  <a:srgbClr val="000000"/>
                </a:solidFill>
              </a:rPr>
              <a:t>전경사진</a:t>
            </a:r>
          </a:p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OR</a:t>
            </a:r>
          </a:p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3D</a:t>
            </a:r>
            <a:r>
              <a:rPr lang="ko-KR" altLang="en-US" sz="800">
                <a:solidFill>
                  <a:srgbClr val="000000"/>
                </a:solidFill>
              </a:rPr>
              <a:t>모델링이미지</a:t>
            </a:r>
          </a:p>
        </p:txBody>
      </p:sp>
      <p:sp>
        <p:nvSpPr>
          <p:cNvPr id="904196" name="Rectangle 195"/>
          <p:cNvSpPr>
            <a:spLocks noChangeArrowheads="1"/>
          </p:cNvSpPr>
          <p:nvPr/>
        </p:nvSpPr>
        <p:spPr bwMode="auto">
          <a:xfrm>
            <a:off x="4065588" y="1517650"/>
            <a:ext cx="30353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3421" tIns="41711" rIns="83421" bIns="41711" anchor="ctr">
            <a:spAutoFit/>
          </a:bodyPr>
          <a:lstStyle>
            <a:lvl1pPr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ko-KR" sz="800" b="1">
                <a:solidFill>
                  <a:srgbClr val="000000"/>
                </a:solidFill>
              </a:rPr>
              <a:t>저희 현대자동차 원효로서비스센터 홈페이지를 방문해</a:t>
            </a:r>
            <a:r>
              <a:rPr lang="ko-KR" altLang="en-US" sz="800" b="1">
                <a:solidFill>
                  <a:srgbClr val="000000"/>
                </a:solidFill>
              </a:rPr>
              <a:t> </a:t>
            </a:r>
            <a:r>
              <a:rPr lang="ko-KR" altLang="ko-KR" sz="800" b="1">
                <a:solidFill>
                  <a:srgbClr val="000000"/>
                </a:solidFill>
              </a:rPr>
              <a:t>주셔서</a:t>
            </a:r>
            <a:endParaRPr lang="ko-KR" altLang="en-US" sz="800" b="1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ko-KR" sz="800" b="1">
                <a:solidFill>
                  <a:srgbClr val="000000"/>
                </a:solidFill>
              </a:rPr>
              <a:t>감사</a:t>
            </a:r>
            <a:r>
              <a:rPr lang="ko-KR" altLang="en-US" sz="800" b="1">
                <a:solidFill>
                  <a:srgbClr val="000000"/>
                </a:solidFill>
              </a:rPr>
              <a:t> </a:t>
            </a:r>
            <a:r>
              <a:rPr lang="ko-KR" altLang="ko-KR" sz="800" b="1">
                <a:solidFill>
                  <a:srgbClr val="000000"/>
                </a:solidFill>
              </a:rPr>
              <a:t>드립니다.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ko-KR" sz="80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ko-KR" sz="800">
                <a:solidFill>
                  <a:srgbClr val="000000"/>
                </a:solidFill>
              </a:rPr>
              <a:t>원효로서비스센터는 전통의 정비명가, 품질의 정비명가,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ko-KR" sz="800">
                <a:solidFill>
                  <a:srgbClr val="000000"/>
                </a:solidFill>
              </a:rPr>
              <a:t>고객감동의 정비명가로서 오직 현대자동차 고객을 위한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ko-KR" sz="800">
                <a:solidFill>
                  <a:srgbClr val="000000"/>
                </a:solidFill>
              </a:rPr>
              <a:t>영원한 동반자가 될</a:t>
            </a:r>
            <a:r>
              <a:rPr lang="ko-KR" altLang="en-US" sz="800">
                <a:solidFill>
                  <a:srgbClr val="000000"/>
                </a:solidFill>
              </a:rPr>
              <a:t> </a:t>
            </a:r>
            <a:r>
              <a:rPr lang="ko-KR" altLang="ko-KR" sz="800">
                <a:solidFill>
                  <a:srgbClr val="000000"/>
                </a:solidFill>
              </a:rPr>
              <a:t>것을 약속</a:t>
            </a:r>
            <a:r>
              <a:rPr lang="ko-KR" altLang="en-US" sz="800">
                <a:solidFill>
                  <a:srgbClr val="000000"/>
                </a:solidFill>
              </a:rPr>
              <a:t> </a:t>
            </a:r>
            <a:r>
              <a:rPr lang="ko-KR" altLang="ko-KR" sz="800">
                <a:solidFill>
                  <a:srgbClr val="000000"/>
                </a:solidFill>
              </a:rPr>
              <a:t>드립니다.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/>
            </a:r>
            <a:br>
              <a:rPr lang="en-US" altLang="ko-KR" sz="800">
                <a:solidFill>
                  <a:srgbClr val="000000"/>
                </a:solidFill>
              </a:rPr>
            </a:br>
            <a:r>
              <a:rPr lang="ko-KR" altLang="en-US" sz="800">
                <a:solidFill>
                  <a:srgbClr val="000000"/>
                </a:solidFill>
              </a:rPr>
              <a:t>핵심적인 정비기술과 장비를 보유하고 완벽한 정비를 위해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800">
                <a:solidFill>
                  <a:srgbClr val="000000"/>
                </a:solidFill>
              </a:rPr>
              <a:t>최선을 다하는 원효로 서비스 센터를 가 되도록 최선의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800">
                <a:solidFill>
                  <a:srgbClr val="000000"/>
                </a:solidFill>
              </a:rPr>
              <a:t>노력을 다하겠습니다</a:t>
            </a:r>
            <a:r>
              <a:rPr lang="en-US" altLang="ko-KR" sz="800">
                <a:solidFill>
                  <a:srgbClr val="000000"/>
                </a:solidFill>
              </a:rPr>
              <a:t>. </a:t>
            </a:r>
          </a:p>
        </p:txBody>
      </p:sp>
      <p:graphicFrame>
        <p:nvGraphicFramePr>
          <p:cNvPr id="904197" name="Group 5"/>
          <p:cNvGraphicFramePr>
            <a:graphicFrameLocks noGrp="1"/>
          </p:cNvGraphicFramePr>
          <p:nvPr/>
        </p:nvGraphicFramePr>
        <p:xfrm>
          <a:off x="7248525" y="1096963"/>
          <a:ext cx="1773238" cy="1484313"/>
        </p:xfrm>
        <a:graphic>
          <a:graphicData uri="http://schemas.openxmlformats.org/drawingml/2006/table">
            <a:tbl>
              <a:tblPr/>
              <a:tblGrid>
                <a:gridCol w="1773238"/>
              </a:tblGrid>
              <a:tr h="214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30188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</a:rPr>
                        <a:t>로그인한 회원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</a:rPr>
                        <a:t>최소 옵션사항</a:t>
                      </a:r>
                    </a:p>
                  </a:txBody>
                  <a:tcPr marL="83421" marR="83421" marT="41711" marB="41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0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30188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</a:rPr>
                        <a:t>#1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</a:rPr>
                        <a:t>사용자 방문 경로를 체크하여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</a:rPr>
                        <a:t>멤버스 사이트를 경유하여 온 방문객에 한하여 노출</a:t>
                      </a:r>
                    </a:p>
                  </a:txBody>
                  <a:tcPr marL="83421" marR="83421" marT="41711" marB="4171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04201" name="Text Box 157"/>
          <p:cNvSpPr txBox="1">
            <a:spLocks noChangeArrowheads="1"/>
          </p:cNvSpPr>
          <p:nvPr/>
        </p:nvSpPr>
        <p:spPr bwMode="auto">
          <a:xfrm>
            <a:off x="2032000" y="3017838"/>
            <a:ext cx="81915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421" tIns="41711" rIns="83421" bIns="41711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700" b="1">
                <a:solidFill>
                  <a:srgbClr val="000000"/>
                </a:solidFill>
                <a:sym typeface="Wingdings" pitchFamily="2" charset="2"/>
              </a:rPr>
              <a:t> </a:t>
            </a:r>
            <a:r>
              <a:rPr lang="ko-KR" altLang="en-US" sz="700" b="1">
                <a:solidFill>
                  <a:srgbClr val="000000"/>
                </a:solidFill>
                <a:sym typeface="Wingdings" pitchFamily="2" charset="2"/>
              </a:rPr>
              <a:t>찾아 오시는 길</a:t>
            </a:r>
            <a:endParaRPr lang="ko-KR" altLang="en-US" sz="700">
              <a:solidFill>
                <a:srgbClr val="000000"/>
              </a:solidFill>
            </a:endParaRPr>
          </a:p>
        </p:txBody>
      </p:sp>
      <p:sp>
        <p:nvSpPr>
          <p:cNvPr id="904202" name="Text Box 197"/>
          <p:cNvSpPr txBox="1">
            <a:spLocks noChangeArrowheads="1"/>
          </p:cNvSpPr>
          <p:nvPr/>
        </p:nvSpPr>
        <p:spPr bwMode="auto">
          <a:xfrm>
            <a:off x="366713" y="1812925"/>
            <a:ext cx="1338262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3421" tIns="41711" rIns="83421" bIns="41711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ko-KR" altLang="en-US" sz="1100" b="1">
                <a:solidFill>
                  <a:srgbClr val="000000"/>
                </a:solidFill>
              </a:rPr>
              <a:t>원효로 서비스센터</a:t>
            </a:r>
          </a:p>
        </p:txBody>
      </p:sp>
      <p:sp>
        <p:nvSpPr>
          <p:cNvPr id="904203" name="AutoShape 287"/>
          <p:cNvSpPr>
            <a:spLocks noChangeArrowheads="1"/>
          </p:cNvSpPr>
          <p:nvPr/>
        </p:nvSpPr>
        <p:spPr bwMode="auto">
          <a:xfrm>
            <a:off x="301625" y="2119313"/>
            <a:ext cx="1506538" cy="233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 wrap="none" lIns="83421" tIns="41711" rIns="83421" bIns="41711" anchor="ctr"/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ko-KR" altLang="en-US" sz="800">
                <a:solidFill>
                  <a:srgbClr val="0033CC"/>
                </a:solidFill>
              </a:rPr>
              <a:t>고객님의 전담정비 업체입니다</a:t>
            </a:r>
            <a:r>
              <a:rPr lang="en-US" altLang="ko-KR" sz="800">
                <a:solidFill>
                  <a:srgbClr val="0033CC"/>
                </a:solidFill>
              </a:rPr>
              <a:t>.</a:t>
            </a:r>
          </a:p>
        </p:txBody>
      </p:sp>
      <p:sp>
        <p:nvSpPr>
          <p:cNvPr id="904204" name="AutoShape 38"/>
          <p:cNvSpPr>
            <a:spLocks noChangeArrowheads="1"/>
          </p:cNvSpPr>
          <p:nvPr/>
        </p:nvSpPr>
        <p:spPr bwMode="auto">
          <a:xfrm>
            <a:off x="339725" y="3468688"/>
            <a:ext cx="1428750" cy="1049337"/>
          </a:xfrm>
          <a:prstGeom prst="roundRect">
            <a:avLst>
              <a:gd name="adj" fmla="val 414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3421" tIns="41711" rIns="83421" bIns="41711" anchor="ctr"/>
          <a:lstStyle>
            <a:lvl1pPr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ko-KR" altLang="ko-KR" sz="1000" b="1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04205" name="Rectangle 104"/>
          <p:cNvSpPr>
            <a:spLocks noChangeArrowheads="1"/>
          </p:cNvSpPr>
          <p:nvPr/>
        </p:nvSpPr>
        <p:spPr bwMode="auto">
          <a:xfrm>
            <a:off x="500063" y="3743325"/>
            <a:ext cx="1177925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altLang="ko-KR" sz="800">
                <a:solidFill>
                  <a:srgbClr val="000000"/>
                </a:solidFill>
              </a:rPr>
              <a:t> </a:t>
            </a:r>
            <a:r>
              <a:rPr lang="ko-KR" altLang="en-US" sz="800">
                <a:solidFill>
                  <a:srgbClr val="000000"/>
                </a:solidFill>
              </a:rPr>
              <a:t>주차장</a:t>
            </a:r>
            <a:r>
              <a:rPr lang="en-US" altLang="ko-KR" sz="800">
                <a:solidFill>
                  <a:srgbClr val="000000"/>
                </a:solidFill>
              </a:rPr>
              <a:t>/</a:t>
            </a:r>
            <a:r>
              <a:rPr lang="ko-KR" altLang="en-US" sz="800">
                <a:solidFill>
                  <a:srgbClr val="000000"/>
                </a:solidFill>
              </a:rPr>
              <a:t>세차장</a:t>
            </a:r>
          </a:p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ko-KR" altLang="en-US" sz="800">
                <a:solidFill>
                  <a:srgbClr val="000000"/>
                </a:solidFill>
              </a:rPr>
              <a:t> 주유소 유가 정보</a:t>
            </a:r>
          </a:p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ko-KR" altLang="en-US" sz="800">
                <a:solidFill>
                  <a:srgbClr val="000000"/>
                </a:solidFill>
              </a:rPr>
              <a:t> 자동차 보험가이드</a:t>
            </a:r>
          </a:p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ko-KR" altLang="en-US" sz="800">
                <a:solidFill>
                  <a:srgbClr val="000000"/>
                </a:solidFill>
              </a:rPr>
              <a:t> 자동차 리스</a:t>
            </a:r>
          </a:p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ko-KR" altLang="en-US" sz="800">
                <a:solidFill>
                  <a:srgbClr val="000000"/>
                </a:solidFill>
              </a:rPr>
              <a:t> 중고차 시세정보</a:t>
            </a:r>
          </a:p>
        </p:txBody>
      </p:sp>
      <p:sp>
        <p:nvSpPr>
          <p:cNvPr id="904206" name="Rectangle 37"/>
          <p:cNvSpPr>
            <a:spLocks noChangeArrowheads="1"/>
          </p:cNvSpPr>
          <p:nvPr/>
        </p:nvSpPr>
        <p:spPr bwMode="auto">
          <a:xfrm>
            <a:off x="301625" y="3497263"/>
            <a:ext cx="1571625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421" tIns="41711" rIns="83421" bIns="41711">
            <a:spAutoFit/>
          </a:bodyPr>
          <a:lstStyle>
            <a:lvl1pPr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9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  </a:t>
            </a:r>
            <a:r>
              <a:rPr lang="ko-KR" altLang="en-US" sz="9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유익한 자동차생활 정보</a:t>
            </a:r>
            <a:endParaRPr lang="ko-KR" altLang="en-US" sz="900" b="1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04207" name="Group 15"/>
          <p:cNvGraphicFramePr>
            <a:graphicFrameLocks noGrp="1"/>
          </p:cNvGraphicFramePr>
          <p:nvPr/>
        </p:nvGraphicFramePr>
        <p:xfrm>
          <a:off x="366713" y="2470150"/>
          <a:ext cx="1401762" cy="925513"/>
        </p:xfrm>
        <a:graphic>
          <a:graphicData uri="http://schemas.openxmlformats.org/drawingml/2006/table">
            <a:tbl>
              <a:tblPr/>
              <a:tblGrid>
                <a:gridCol w="1401762"/>
              </a:tblGrid>
              <a:tr h="231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30188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  <a:sym typeface="Wingdings" pitchFamily="2" charset="2"/>
                        </a:rPr>
                        <a:t> </a:t>
                      </a: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  <a:sym typeface="Wingdings" pitchFamily="2" charset="2"/>
                        </a:rPr>
                        <a:t>정비</a:t>
                      </a: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</a:rPr>
                        <a:t>거점소개</a:t>
                      </a:r>
                    </a:p>
                  </a:txBody>
                  <a:tcPr marL="83421" marR="83421" marT="41711" marB="41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30188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  <a:sym typeface="Wingdings" pitchFamily="2" charset="2"/>
                        </a:rPr>
                        <a:t> </a:t>
                      </a: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</a:rPr>
                        <a:t>찾아 오시는 길</a:t>
                      </a:r>
                    </a:p>
                  </a:txBody>
                  <a:tcPr marL="83421" marR="83421" marT="41711" marB="4171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30188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  <a:sym typeface="Wingdings" pitchFamily="2" charset="2"/>
                        </a:rPr>
                        <a:t> </a:t>
                      </a: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</a:rPr>
                        <a:t>정비예약</a:t>
                      </a:r>
                    </a:p>
                  </a:txBody>
                  <a:tcPr marL="83421" marR="83421" marT="41711" marB="4171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30188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  <a:sym typeface="Wingdings" pitchFamily="2" charset="2"/>
                        </a:rPr>
                        <a:t> </a:t>
                      </a: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  <a:sym typeface="Wingdings" pitchFamily="2" charset="2"/>
                        </a:rPr>
                        <a:t>자주 묻는 질문</a:t>
                      </a:r>
                      <a:endParaRPr kumimoji="1" lang="ko-KR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바탕체" pitchFamily="17" charset="-127"/>
                      </a:endParaRPr>
                    </a:p>
                  </a:txBody>
                  <a:tcPr marL="83421" marR="83421" marT="41711" marB="4171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904216" name="Picture 24" descr="오토큐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34" b="9334"/>
          <a:stretch>
            <a:fillRect/>
          </a:stretch>
        </p:blipFill>
        <p:spPr bwMode="auto">
          <a:xfrm>
            <a:off x="493713" y="1441450"/>
            <a:ext cx="1128712" cy="341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4217" name="모서리가 둥근 직사각형 90"/>
          <p:cNvSpPr>
            <a:spLocks noChangeArrowheads="1"/>
          </p:cNvSpPr>
          <p:nvPr/>
        </p:nvSpPr>
        <p:spPr bwMode="auto">
          <a:xfrm>
            <a:off x="273050" y="1047750"/>
            <a:ext cx="6848475" cy="271463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 wrap="none" lIns="83421" tIns="41711" rIns="83421" bIns="41711" anchor="ctr"/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ko-KR" altLang="ko-KR" sz="800">
              <a:solidFill>
                <a:srgbClr val="000000"/>
              </a:solidFill>
              <a:latin typeface="Arial" pitchFamily="34" charset="0"/>
              <a:ea typeface="바탕체" pitchFamily="17" charset="-127"/>
            </a:endParaRPr>
          </a:p>
        </p:txBody>
      </p:sp>
      <p:sp>
        <p:nvSpPr>
          <p:cNvPr id="904218" name="직사각형 97"/>
          <p:cNvSpPr>
            <a:spLocks noChangeArrowheads="1"/>
          </p:cNvSpPr>
          <p:nvPr/>
        </p:nvSpPr>
        <p:spPr bwMode="auto">
          <a:xfrm>
            <a:off x="1136650" y="1089025"/>
            <a:ext cx="2819400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421" tIns="41711" rIns="83421" bIns="41711">
            <a:spAutoFit/>
          </a:bodyPr>
          <a:lstStyle>
            <a:lvl1pPr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ko-KR" altLang="en-US" sz="900" b="1">
                <a:solidFill>
                  <a:srgbClr val="FFFFFF"/>
                </a:solidFill>
              </a:rPr>
              <a:t>블루멤버스  </a:t>
            </a:r>
            <a:r>
              <a:rPr lang="en-US" altLang="ko-KR" sz="900" b="1">
                <a:solidFill>
                  <a:srgbClr val="FFFFFF"/>
                </a:solidFill>
              </a:rPr>
              <a:t>| </a:t>
            </a:r>
            <a:r>
              <a:rPr lang="ko-KR" altLang="en-US" sz="900" b="1">
                <a:solidFill>
                  <a:srgbClr val="FFFFFF"/>
                </a:solidFill>
              </a:rPr>
              <a:t>내차관리 </a:t>
            </a:r>
            <a:r>
              <a:rPr lang="en-US" altLang="ko-KR" sz="900" b="1">
                <a:solidFill>
                  <a:srgbClr val="FFFFFF"/>
                </a:solidFill>
              </a:rPr>
              <a:t>| </a:t>
            </a:r>
            <a:r>
              <a:rPr lang="ko-KR" altLang="en-US" sz="900" b="1">
                <a:solidFill>
                  <a:srgbClr val="FFFFFF"/>
                </a:solidFill>
              </a:rPr>
              <a:t>자동차 생활 </a:t>
            </a:r>
            <a:r>
              <a:rPr lang="en-US" altLang="ko-KR" sz="900" b="1">
                <a:solidFill>
                  <a:srgbClr val="FFFFFF"/>
                </a:solidFill>
              </a:rPr>
              <a:t>| </a:t>
            </a:r>
            <a:r>
              <a:rPr lang="ko-KR" altLang="en-US" sz="900" b="1">
                <a:solidFill>
                  <a:srgbClr val="FFFFFF"/>
                </a:solidFill>
              </a:rPr>
              <a:t>자동차 여행</a:t>
            </a:r>
            <a:endParaRPr lang="ko-KR" altLang="en-US" sz="900" b="1">
              <a:solidFill>
                <a:srgbClr val="FFFFFF"/>
              </a:solidFill>
              <a:latin typeface="Arial" pitchFamily="34" charset="0"/>
              <a:ea typeface="바탕체" pitchFamily="17" charset="-127"/>
            </a:endParaRPr>
          </a:p>
        </p:txBody>
      </p:sp>
      <p:pic>
        <p:nvPicPr>
          <p:cNvPr id="904219" name="Picture 7" descr="b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068388"/>
            <a:ext cx="700088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4220" name="Line 125"/>
          <p:cNvSpPr>
            <a:spLocks noChangeShapeType="1"/>
          </p:cNvSpPr>
          <p:nvPr/>
        </p:nvSpPr>
        <p:spPr bwMode="auto">
          <a:xfrm>
            <a:off x="4425950" y="4206875"/>
            <a:ext cx="2293938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800">
              <a:solidFill>
                <a:srgbClr val="000000"/>
              </a:solidFill>
            </a:endParaRPr>
          </a:p>
        </p:txBody>
      </p:sp>
      <p:sp>
        <p:nvSpPr>
          <p:cNvPr id="904221" name="Line 126"/>
          <p:cNvSpPr>
            <a:spLocks noChangeShapeType="1"/>
          </p:cNvSpPr>
          <p:nvPr/>
        </p:nvSpPr>
        <p:spPr bwMode="auto">
          <a:xfrm>
            <a:off x="4408488" y="3665538"/>
            <a:ext cx="229393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800">
              <a:solidFill>
                <a:srgbClr val="000000"/>
              </a:solidFill>
            </a:endParaRPr>
          </a:p>
        </p:txBody>
      </p:sp>
      <p:sp>
        <p:nvSpPr>
          <p:cNvPr id="904222" name="Text Box 127"/>
          <p:cNvSpPr txBox="1">
            <a:spLocks noChangeArrowheads="1"/>
          </p:cNvSpPr>
          <p:nvPr/>
        </p:nvSpPr>
        <p:spPr bwMode="auto">
          <a:xfrm>
            <a:off x="4408488" y="3679825"/>
            <a:ext cx="2293937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3421" tIns="41711" rIns="83421" bIns="41711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ko-KR" sz="800">
                <a:solidFill>
                  <a:srgbClr val="000000"/>
                </a:solidFill>
                <a:latin typeface="Arial" pitchFamily="34" charset="0"/>
                <a:ea typeface="바탕체" pitchFamily="17" charset="-127"/>
              </a:rPr>
              <a:t> </a:t>
            </a:r>
            <a:r>
              <a:rPr lang="ko-KR" altLang="en-US" sz="800">
                <a:solidFill>
                  <a:srgbClr val="000000"/>
                </a:solidFill>
                <a:latin typeface="Arial" pitchFamily="34" charset="0"/>
                <a:ea typeface="바탕체" pitchFamily="17" charset="-127"/>
              </a:rPr>
              <a:t>차량선택 </a:t>
            </a:r>
            <a:r>
              <a:rPr lang="en-US" altLang="ko-KR" sz="800">
                <a:solidFill>
                  <a:srgbClr val="000000"/>
                </a:solidFill>
                <a:latin typeface="Arial" pitchFamily="34" charset="0"/>
                <a:ea typeface="바탕체" pitchFamily="17" charset="-127"/>
              </a:rPr>
              <a:t>: </a:t>
            </a: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ko-KR" sz="800">
                <a:solidFill>
                  <a:srgbClr val="000000"/>
                </a:solidFill>
                <a:latin typeface="Arial" pitchFamily="34" charset="0"/>
                <a:ea typeface="바탕체" pitchFamily="17" charset="-127"/>
              </a:rPr>
              <a:t> </a:t>
            </a:r>
            <a:r>
              <a:rPr lang="ko-KR" altLang="en-US" sz="800">
                <a:solidFill>
                  <a:srgbClr val="000000"/>
                </a:solidFill>
                <a:latin typeface="Arial" pitchFamily="34" charset="0"/>
                <a:ea typeface="바탕체" pitchFamily="17" charset="-127"/>
              </a:rPr>
              <a:t>예약내용선택 </a:t>
            </a:r>
            <a:r>
              <a:rPr lang="en-US" altLang="ko-KR" sz="800">
                <a:solidFill>
                  <a:srgbClr val="000000"/>
                </a:solidFill>
                <a:latin typeface="Arial" pitchFamily="34" charset="0"/>
                <a:ea typeface="바탕체" pitchFamily="17" charset="-127"/>
              </a:rPr>
              <a:t>: </a:t>
            </a:r>
          </a:p>
        </p:txBody>
      </p:sp>
      <p:sp>
        <p:nvSpPr>
          <p:cNvPr id="904223" name="AutoShape 130"/>
          <p:cNvSpPr>
            <a:spLocks noChangeArrowheads="1"/>
          </p:cNvSpPr>
          <p:nvPr/>
        </p:nvSpPr>
        <p:spPr bwMode="auto">
          <a:xfrm>
            <a:off x="6149975" y="4257675"/>
            <a:ext cx="573088" cy="1365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 wrap="none" lIns="83421" tIns="41711" rIns="83421" bIns="41711" anchor="ctr"/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ko-KR" altLang="en-US" sz="800">
                <a:solidFill>
                  <a:srgbClr val="000000"/>
                </a:solidFill>
                <a:latin typeface="Arial" pitchFamily="34" charset="0"/>
                <a:ea typeface="바탕체" pitchFamily="17" charset="-127"/>
              </a:rPr>
              <a:t>다음</a:t>
            </a:r>
          </a:p>
        </p:txBody>
      </p:sp>
      <p:grpSp>
        <p:nvGrpSpPr>
          <p:cNvPr id="904224" name="Group 137"/>
          <p:cNvGrpSpPr>
            <a:grpSpLocks/>
          </p:cNvGrpSpPr>
          <p:nvPr/>
        </p:nvGrpSpPr>
        <p:grpSpPr bwMode="auto">
          <a:xfrm>
            <a:off x="5265738" y="3975100"/>
            <a:ext cx="1216025" cy="136525"/>
            <a:chOff x="3641" y="2565"/>
            <a:chExt cx="866" cy="90"/>
          </a:xfrm>
        </p:grpSpPr>
        <p:sp>
          <p:nvSpPr>
            <p:cNvPr id="904225" name="Rectangle 131"/>
            <p:cNvSpPr>
              <a:spLocks noChangeArrowheads="1"/>
            </p:cNvSpPr>
            <p:nvPr/>
          </p:nvSpPr>
          <p:spPr bwMode="auto">
            <a:xfrm>
              <a:off x="3641" y="2565"/>
              <a:ext cx="862" cy="9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83421" tIns="41711" rIns="83421" bIns="41711" anchor="ctr"/>
            <a:lstStyle>
              <a:lvl1pPr defTabSz="835025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677863" indent="-260350" defTabSz="835025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042988" indent="-207963" defTabSz="835025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460500" indent="-209550" defTabSz="835025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1878013" indent="-209550" defTabSz="835025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335213" indent="-209550" defTabSz="835025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792413" indent="-209550" defTabSz="835025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249613" indent="-209550" defTabSz="835025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706813" indent="-209550" defTabSz="835025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ko-KR" altLang="ko-KR" sz="800">
                <a:solidFill>
                  <a:srgbClr val="000000"/>
                </a:solidFill>
                <a:latin typeface="Arial" pitchFamily="34" charset="0"/>
                <a:ea typeface="바탕체" pitchFamily="17" charset="-127"/>
              </a:endParaRPr>
            </a:p>
          </p:txBody>
        </p:sp>
        <p:sp>
          <p:nvSpPr>
            <p:cNvPr id="904226" name="Rectangle 135"/>
            <p:cNvSpPr>
              <a:spLocks noChangeArrowheads="1"/>
            </p:cNvSpPr>
            <p:nvPr/>
          </p:nvSpPr>
          <p:spPr bwMode="auto">
            <a:xfrm>
              <a:off x="4417" y="2565"/>
              <a:ext cx="90" cy="9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83421" tIns="41711" rIns="83421" bIns="41711" anchor="ctr"/>
            <a:lstStyle>
              <a:lvl1pPr defTabSz="835025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677863" indent="-260350" defTabSz="835025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042988" indent="-207963" defTabSz="835025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460500" indent="-209550" defTabSz="835025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1878013" indent="-209550" defTabSz="835025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335213" indent="-209550" defTabSz="835025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792413" indent="-209550" defTabSz="835025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249613" indent="-209550" defTabSz="835025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706813" indent="-209550" defTabSz="835025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ko-KR" altLang="ko-KR" sz="800">
                <a:solidFill>
                  <a:srgbClr val="000000"/>
                </a:solidFill>
                <a:latin typeface="Arial" pitchFamily="34" charset="0"/>
                <a:ea typeface="바탕체" pitchFamily="17" charset="-127"/>
              </a:endParaRPr>
            </a:p>
          </p:txBody>
        </p:sp>
        <p:sp>
          <p:nvSpPr>
            <p:cNvPr id="904227" name="AutoShape 136"/>
            <p:cNvSpPr>
              <a:spLocks noChangeArrowheads="1"/>
            </p:cNvSpPr>
            <p:nvPr/>
          </p:nvSpPr>
          <p:spPr bwMode="auto">
            <a:xfrm rot="10800000">
              <a:off x="4440" y="2586"/>
              <a:ext cx="52" cy="45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rot="10800000" wrap="none" lIns="83421" tIns="41711" rIns="83421" bIns="41711" anchor="ctr"/>
            <a:lstStyle>
              <a:lvl1pPr defTabSz="835025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677863" indent="-260350" defTabSz="835025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042988" indent="-207963" defTabSz="835025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460500" indent="-209550" defTabSz="835025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1878013" indent="-209550" defTabSz="835025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335213" indent="-209550" defTabSz="835025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792413" indent="-209550" defTabSz="835025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249613" indent="-209550" defTabSz="835025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706813" indent="-209550" defTabSz="835025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ko-KR" altLang="ko-KR" sz="800">
                <a:solidFill>
                  <a:srgbClr val="000000"/>
                </a:solidFill>
                <a:latin typeface="Arial" pitchFamily="34" charset="0"/>
                <a:ea typeface="바탕체" pitchFamily="17" charset="-127"/>
              </a:endParaRPr>
            </a:p>
          </p:txBody>
        </p:sp>
      </p:grpSp>
      <p:sp>
        <p:nvSpPr>
          <p:cNvPr id="904228" name="Text Box 157"/>
          <p:cNvSpPr txBox="1">
            <a:spLocks noChangeArrowheads="1"/>
          </p:cNvSpPr>
          <p:nvPr/>
        </p:nvSpPr>
        <p:spPr bwMode="auto">
          <a:xfrm>
            <a:off x="4316413" y="3032125"/>
            <a:ext cx="587375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421" tIns="41711" rIns="83421" bIns="41711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700" b="1">
                <a:solidFill>
                  <a:srgbClr val="000000"/>
                </a:solidFill>
                <a:sym typeface="Wingdings" pitchFamily="2" charset="2"/>
              </a:rPr>
              <a:t> </a:t>
            </a:r>
            <a:r>
              <a:rPr lang="ko-KR" altLang="en-US" sz="700" b="1">
                <a:solidFill>
                  <a:srgbClr val="000000"/>
                </a:solidFill>
                <a:sym typeface="Wingdings" pitchFamily="2" charset="2"/>
              </a:rPr>
              <a:t>정비예약</a:t>
            </a:r>
            <a:endParaRPr lang="ko-KR" altLang="en-US" sz="700">
              <a:solidFill>
                <a:srgbClr val="000000"/>
              </a:solidFill>
            </a:endParaRPr>
          </a:p>
        </p:txBody>
      </p:sp>
      <p:sp>
        <p:nvSpPr>
          <p:cNvPr id="904229" name="Text Box 127"/>
          <p:cNvSpPr txBox="1">
            <a:spLocks noChangeArrowheads="1"/>
          </p:cNvSpPr>
          <p:nvPr/>
        </p:nvSpPr>
        <p:spPr bwMode="auto">
          <a:xfrm>
            <a:off x="4316413" y="3203575"/>
            <a:ext cx="242252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3421" tIns="41711" rIns="83421" bIns="41711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ko-KR" altLang="en-US" sz="800">
                <a:solidFill>
                  <a:srgbClr val="000000"/>
                </a:solidFill>
                <a:latin typeface="Arial" pitchFamily="34" charset="0"/>
                <a:ea typeface="바탕체" pitchFamily="17" charset="-127"/>
              </a:rPr>
              <a:t>차량정보를 확인하시고 예약내용을 선택하신 후</a:t>
            </a:r>
            <a:r>
              <a:rPr lang="en-US" altLang="ko-KR" sz="800">
                <a:solidFill>
                  <a:srgbClr val="000000"/>
                </a:solidFill>
                <a:latin typeface="Arial" pitchFamily="34" charset="0"/>
                <a:ea typeface="바탕체" pitchFamily="17" charset="-127"/>
              </a:rPr>
              <a:t>, [</a:t>
            </a:r>
            <a:r>
              <a:rPr lang="ko-KR" altLang="en-US" sz="800">
                <a:solidFill>
                  <a:srgbClr val="000000"/>
                </a:solidFill>
                <a:latin typeface="Arial" pitchFamily="34" charset="0"/>
                <a:ea typeface="바탕체" pitchFamily="17" charset="-127"/>
              </a:rPr>
              <a:t>다음</a:t>
            </a:r>
            <a:r>
              <a:rPr lang="en-US" altLang="ko-KR" sz="800">
                <a:solidFill>
                  <a:srgbClr val="000000"/>
                </a:solidFill>
                <a:latin typeface="Arial" pitchFamily="34" charset="0"/>
                <a:ea typeface="바탕체" pitchFamily="17" charset="-127"/>
              </a:rPr>
              <a:t>]</a:t>
            </a:r>
            <a:r>
              <a:rPr lang="ko-KR" altLang="en-US" sz="800">
                <a:solidFill>
                  <a:srgbClr val="000000"/>
                </a:solidFill>
                <a:latin typeface="Arial" pitchFamily="34" charset="0"/>
                <a:ea typeface="바탕체" pitchFamily="17" charset="-127"/>
              </a:rPr>
              <a:t>을 누르시면 상세 예약 화면으로 이동합니다</a:t>
            </a:r>
            <a:r>
              <a:rPr lang="en-US" altLang="ko-KR" sz="800">
                <a:solidFill>
                  <a:srgbClr val="000000"/>
                </a:solidFill>
                <a:latin typeface="Arial" pitchFamily="34" charset="0"/>
                <a:ea typeface="바탕체" pitchFamily="17" charset="-127"/>
              </a:rPr>
              <a:t>.</a:t>
            </a:r>
          </a:p>
        </p:txBody>
      </p:sp>
      <p:grpSp>
        <p:nvGrpSpPr>
          <p:cNvPr id="904230" name="Group 137"/>
          <p:cNvGrpSpPr>
            <a:grpSpLocks/>
          </p:cNvGrpSpPr>
          <p:nvPr/>
        </p:nvGrpSpPr>
        <p:grpSpPr bwMode="auto">
          <a:xfrm>
            <a:off x="5267325" y="3770313"/>
            <a:ext cx="1216025" cy="136525"/>
            <a:chOff x="3641" y="2565"/>
            <a:chExt cx="866" cy="90"/>
          </a:xfrm>
        </p:grpSpPr>
        <p:sp>
          <p:nvSpPr>
            <p:cNvPr id="904231" name="Rectangle 131"/>
            <p:cNvSpPr>
              <a:spLocks noChangeArrowheads="1"/>
            </p:cNvSpPr>
            <p:nvPr/>
          </p:nvSpPr>
          <p:spPr bwMode="auto">
            <a:xfrm>
              <a:off x="3641" y="2565"/>
              <a:ext cx="862" cy="9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83421" tIns="41711" rIns="83421" bIns="41711" anchor="ctr"/>
            <a:lstStyle>
              <a:lvl1pPr defTabSz="835025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677863" indent="-260350" defTabSz="835025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042988" indent="-207963" defTabSz="835025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460500" indent="-209550" defTabSz="835025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1878013" indent="-209550" defTabSz="835025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335213" indent="-209550" defTabSz="835025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792413" indent="-209550" defTabSz="835025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249613" indent="-209550" defTabSz="835025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706813" indent="-209550" defTabSz="835025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ko-KR" altLang="ko-KR" sz="800">
                <a:solidFill>
                  <a:srgbClr val="000000"/>
                </a:solidFill>
                <a:latin typeface="Arial" pitchFamily="34" charset="0"/>
                <a:ea typeface="바탕체" pitchFamily="17" charset="-127"/>
              </a:endParaRPr>
            </a:p>
          </p:txBody>
        </p:sp>
        <p:sp>
          <p:nvSpPr>
            <p:cNvPr id="904232" name="Rectangle 135"/>
            <p:cNvSpPr>
              <a:spLocks noChangeArrowheads="1"/>
            </p:cNvSpPr>
            <p:nvPr/>
          </p:nvSpPr>
          <p:spPr bwMode="auto">
            <a:xfrm>
              <a:off x="4417" y="2565"/>
              <a:ext cx="90" cy="9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83421" tIns="41711" rIns="83421" bIns="41711" anchor="ctr"/>
            <a:lstStyle>
              <a:lvl1pPr defTabSz="835025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677863" indent="-260350" defTabSz="835025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042988" indent="-207963" defTabSz="835025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460500" indent="-209550" defTabSz="835025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1878013" indent="-209550" defTabSz="835025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335213" indent="-209550" defTabSz="835025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792413" indent="-209550" defTabSz="835025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249613" indent="-209550" defTabSz="835025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706813" indent="-209550" defTabSz="835025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ko-KR" altLang="ko-KR" sz="800">
                <a:solidFill>
                  <a:srgbClr val="000000"/>
                </a:solidFill>
                <a:latin typeface="Arial" pitchFamily="34" charset="0"/>
                <a:ea typeface="바탕체" pitchFamily="17" charset="-127"/>
              </a:endParaRPr>
            </a:p>
          </p:txBody>
        </p:sp>
        <p:sp>
          <p:nvSpPr>
            <p:cNvPr id="904233" name="AutoShape 136"/>
            <p:cNvSpPr>
              <a:spLocks noChangeArrowheads="1"/>
            </p:cNvSpPr>
            <p:nvPr/>
          </p:nvSpPr>
          <p:spPr bwMode="auto">
            <a:xfrm rot="10800000">
              <a:off x="4440" y="2586"/>
              <a:ext cx="52" cy="45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rot="10800000" wrap="none" lIns="83421" tIns="41711" rIns="83421" bIns="41711" anchor="ctr"/>
            <a:lstStyle>
              <a:lvl1pPr defTabSz="835025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677863" indent="-260350" defTabSz="835025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042988" indent="-207963" defTabSz="835025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460500" indent="-209550" defTabSz="835025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1878013" indent="-209550" defTabSz="835025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335213" indent="-209550" defTabSz="835025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792413" indent="-209550" defTabSz="835025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249613" indent="-209550" defTabSz="835025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706813" indent="-209550" defTabSz="835025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ko-KR" altLang="ko-KR" sz="800">
                <a:solidFill>
                  <a:srgbClr val="000000"/>
                </a:solidFill>
                <a:latin typeface="Arial" pitchFamily="34" charset="0"/>
                <a:ea typeface="바탕체" pitchFamily="17" charset="-127"/>
              </a:endParaRPr>
            </a:p>
          </p:txBody>
        </p:sp>
      </p:grpSp>
      <p:sp>
        <p:nvSpPr>
          <p:cNvPr id="904234" name="AutoShape 38"/>
          <p:cNvSpPr>
            <a:spLocks noChangeArrowheads="1"/>
          </p:cNvSpPr>
          <p:nvPr/>
        </p:nvSpPr>
        <p:spPr bwMode="auto">
          <a:xfrm>
            <a:off x="339725" y="4573588"/>
            <a:ext cx="1428750" cy="500062"/>
          </a:xfrm>
          <a:prstGeom prst="roundRect">
            <a:avLst>
              <a:gd name="adj" fmla="val 414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3421" tIns="41711" rIns="83421" bIns="41711" anchor="ctr"/>
          <a:lstStyle>
            <a:lvl1pPr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ko-KR" sz="900" b="1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  <a:p>
            <a:pPr algn="r" fontAlgn="base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</a:pPr>
            <a:r>
              <a:rPr lang="ko-KR" altLang="en-US" sz="900" b="1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선수에게 물어봐</a:t>
            </a:r>
            <a:r>
              <a:rPr lang="en-US" altLang="ko-KR" sz="900" b="1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~!</a:t>
            </a:r>
          </a:p>
        </p:txBody>
      </p:sp>
      <p:sp>
        <p:nvSpPr>
          <p:cNvPr id="904235" name="Text Box 43"/>
          <p:cNvSpPr txBox="1">
            <a:spLocks noChangeArrowheads="1"/>
          </p:cNvSpPr>
          <p:nvPr/>
        </p:nvSpPr>
        <p:spPr bwMode="auto">
          <a:xfrm rot="-1780003">
            <a:off x="361950" y="4630738"/>
            <a:ext cx="587375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3421" tIns="41711" rIns="83421" bIns="41711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1751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35025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509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684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1256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828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0400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972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ko-KR" altLang="en-US" sz="1300" b="1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정비</a:t>
            </a:r>
            <a:r>
              <a:rPr lang="en-US" altLang="ko-KR" sz="1300" b="1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?</a:t>
            </a:r>
          </a:p>
        </p:txBody>
      </p:sp>
      <p:sp>
        <p:nvSpPr>
          <p:cNvPr id="904236" name="AutoShape 44"/>
          <p:cNvSpPr>
            <a:spLocks noChangeArrowheads="1"/>
          </p:cNvSpPr>
          <p:nvPr/>
        </p:nvSpPr>
        <p:spPr bwMode="auto">
          <a:xfrm>
            <a:off x="2151063" y="4943475"/>
            <a:ext cx="4714875" cy="411163"/>
          </a:xfrm>
          <a:prstGeom prst="roundRect">
            <a:avLst>
              <a:gd name="adj" fmla="val 16667"/>
            </a:avLst>
          </a:prstGeom>
          <a:solidFill>
            <a:srgbClr val="F1F1F1"/>
          </a:solidFill>
          <a:ln w="9525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800">
              <a:solidFill>
                <a:srgbClr val="000000"/>
              </a:solidFill>
            </a:endParaRPr>
          </a:p>
        </p:txBody>
      </p:sp>
      <p:graphicFrame>
        <p:nvGraphicFramePr>
          <p:cNvPr id="904237" name="Group 45"/>
          <p:cNvGraphicFramePr>
            <a:graphicFrameLocks noGrp="1"/>
          </p:cNvGraphicFramePr>
          <p:nvPr/>
        </p:nvGraphicFramePr>
        <p:xfrm>
          <a:off x="3297238" y="5064125"/>
          <a:ext cx="723900" cy="204788"/>
        </p:xfrm>
        <a:graphic>
          <a:graphicData uri="http://schemas.openxmlformats.org/drawingml/2006/table">
            <a:tbl>
              <a:tblPr/>
              <a:tblGrid>
                <a:gridCol w="574675"/>
                <a:gridCol w="149225"/>
              </a:tblGrid>
              <a:tr h="204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37001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</a:rPr>
                        <a:t>광역시</a:t>
                      </a:r>
                      <a:r>
                        <a:rPr kumimoji="1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</a:rPr>
                        <a:t>/</a:t>
                      </a:r>
                      <a:r>
                        <a:rPr kumimoji="1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</a:rPr>
                        <a:t>도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37001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</a:rPr>
                        <a:t>▼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04245" name="Group 53"/>
          <p:cNvGraphicFramePr>
            <a:graphicFrameLocks noGrp="1"/>
          </p:cNvGraphicFramePr>
          <p:nvPr/>
        </p:nvGraphicFramePr>
        <p:xfrm>
          <a:off x="4146550" y="5064125"/>
          <a:ext cx="723900" cy="204788"/>
        </p:xfrm>
        <a:graphic>
          <a:graphicData uri="http://schemas.openxmlformats.org/drawingml/2006/table">
            <a:tbl>
              <a:tblPr/>
              <a:tblGrid>
                <a:gridCol w="574675"/>
                <a:gridCol w="149225"/>
              </a:tblGrid>
              <a:tr h="204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37001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</a:rPr>
                        <a:t>시</a:t>
                      </a:r>
                      <a:r>
                        <a:rPr kumimoji="1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</a:rPr>
                        <a:t>/</a:t>
                      </a:r>
                      <a:r>
                        <a:rPr kumimoji="1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</a:rPr>
                        <a:t>군</a:t>
                      </a:r>
                      <a:r>
                        <a:rPr kumimoji="1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</a:rPr>
                        <a:t>/</a:t>
                      </a:r>
                      <a:r>
                        <a:rPr kumimoji="1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</a:rPr>
                        <a:t>구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37001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</a:rPr>
                        <a:t>▼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04253" name="Group 61"/>
          <p:cNvGraphicFramePr>
            <a:graphicFrameLocks noGrp="1"/>
          </p:cNvGraphicFramePr>
          <p:nvPr/>
        </p:nvGraphicFramePr>
        <p:xfrm>
          <a:off x="4975225" y="5064125"/>
          <a:ext cx="723900" cy="204788"/>
        </p:xfrm>
        <a:graphic>
          <a:graphicData uri="http://schemas.openxmlformats.org/drawingml/2006/table">
            <a:tbl>
              <a:tblPr/>
              <a:tblGrid>
                <a:gridCol w="574675"/>
                <a:gridCol w="149225"/>
              </a:tblGrid>
              <a:tr h="204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37001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</a:rPr>
                        <a:t>읍</a:t>
                      </a:r>
                      <a:r>
                        <a:rPr kumimoji="1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</a:rPr>
                        <a:t>/</a:t>
                      </a:r>
                      <a:r>
                        <a:rPr kumimoji="1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</a:rPr>
                        <a:t>면</a:t>
                      </a:r>
                      <a:r>
                        <a:rPr kumimoji="1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</a:rPr>
                        <a:t>/</a:t>
                      </a:r>
                      <a:r>
                        <a:rPr kumimoji="1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</a:rPr>
                        <a:t>동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37001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</a:rPr>
                        <a:t>▼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04261" name="Group 69"/>
          <p:cNvGraphicFramePr>
            <a:graphicFrameLocks noGrp="1"/>
          </p:cNvGraphicFramePr>
          <p:nvPr/>
        </p:nvGraphicFramePr>
        <p:xfrm>
          <a:off x="5805488" y="5064125"/>
          <a:ext cx="933450" cy="204788"/>
        </p:xfrm>
        <a:graphic>
          <a:graphicData uri="http://schemas.openxmlformats.org/drawingml/2006/table">
            <a:tbl>
              <a:tblPr/>
              <a:tblGrid>
                <a:gridCol w="741362"/>
                <a:gridCol w="192088"/>
              </a:tblGrid>
              <a:tr h="204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37001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</a:rPr>
                        <a:t>정비거점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37001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</a:rPr>
                        <a:t>▼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04269" name="Rectangle 37"/>
          <p:cNvSpPr>
            <a:spLocks noChangeArrowheads="1"/>
          </p:cNvSpPr>
          <p:nvPr/>
        </p:nvSpPr>
        <p:spPr bwMode="auto">
          <a:xfrm>
            <a:off x="2239963" y="4978400"/>
            <a:ext cx="1017587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421" tIns="41711" rIns="83421" bIns="41711">
            <a:spAutoFit/>
          </a:bodyPr>
          <a:lstStyle>
            <a:lvl1pPr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ko-KR" altLang="en-US" sz="800" b="1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다른 정비거점 </a:t>
            </a:r>
          </a:p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ko-KR" altLang="en-US" sz="800" b="1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홈페이지 바로가기</a:t>
            </a:r>
            <a:endParaRPr lang="ko-KR" altLang="en-US" sz="800" b="1">
              <a:solidFill>
                <a:srgbClr val="3333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4270" name="Text Box 221"/>
          <p:cNvSpPr txBox="1">
            <a:spLocks noChangeArrowheads="1"/>
          </p:cNvSpPr>
          <p:nvPr/>
        </p:nvSpPr>
        <p:spPr bwMode="auto">
          <a:xfrm>
            <a:off x="2022475" y="5078413"/>
            <a:ext cx="184150" cy="1508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1100" b="1">
                <a:solidFill>
                  <a:srgbClr val="CC0000"/>
                </a:solidFill>
                <a:latin typeface="Arial" pitchFamily="34" charset="0"/>
                <a:ea typeface="바탕체" pitchFamily="17" charset="-127"/>
              </a:rPr>
              <a:t>#1</a:t>
            </a:r>
          </a:p>
        </p:txBody>
      </p:sp>
      <p:sp>
        <p:nvSpPr>
          <p:cNvPr id="904271" name="AutoShape 79"/>
          <p:cNvSpPr>
            <a:spLocks noChangeArrowheads="1"/>
          </p:cNvSpPr>
          <p:nvPr/>
        </p:nvSpPr>
        <p:spPr bwMode="auto">
          <a:xfrm>
            <a:off x="6165850" y="822325"/>
            <a:ext cx="955675" cy="2063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3421" tIns="41711" rIns="83421" bIns="41711" anchor="ctr"/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1751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35025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509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684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1256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828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0400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972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808080"/>
                </a:solidFill>
                <a:latin typeface="Arial" pitchFamily="34" charset="0"/>
                <a:ea typeface="바탕체" pitchFamily="17" charset="-127"/>
              </a:rPr>
              <a:t> CF Sound Off</a:t>
            </a:r>
          </a:p>
        </p:txBody>
      </p:sp>
      <p:pic>
        <p:nvPicPr>
          <p:cNvPr id="904272" name="Picture 80" descr="km36_6439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849313"/>
            <a:ext cx="1492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4273" name="Rectangle 2"/>
          <p:cNvSpPr>
            <a:spLocks noChangeArrowheads="1"/>
          </p:cNvSpPr>
          <p:nvPr/>
        </p:nvSpPr>
        <p:spPr bwMode="auto">
          <a:xfrm>
            <a:off x="1077913" y="630238"/>
            <a:ext cx="4586287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242" tIns="43621" rIns="87242" bIns="43621" anchor="ctr"/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  <a:latin typeface="Arial" pitchFamily="34" charset="0"/>
                <a:ea typeface="바탕체" pitchFamily="17" charset="-127"/>
              </a:rPr>
              <a:t>Home &gt; </a:t>
            </a:r>
            <a:r>
              <a:rPr lang="ko-KR" altLang="en-US" sz="800">
                <a:solidFill>
                  <a:srgbClr val="000000"/>
                </a:solidFill>
                <a:latin typeface="Arial" pitchFamily="34" charset="0"/>
                <a:ea typeface="바탕체" pitchFamily="17" charset="-127"/>
              </a:rPr>
              <a:t>정비거점 메인</a:t>
            </a:r>
          </a:p>
        </p:txBody>
      </p:sp>
      <p:sp>
        <p:nvSpPr>
          <p:cNvPr id="904274" name="Text Box 7"/>
          <p:cNvSpPr txBox="1">
            <a:spLocks noChangeArrowheads="1"/>
          </p:cNvSpPr>
          <p:nvPr/>
        </p:nvSpPr>
        <p:spPr bwMode="auto">
          <a:xfrm>
            <a:off x="1106488" y="195263"/>
            <a:ext cx="12509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57263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57263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57263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57263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57263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5726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5726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5726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5726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000000"/>
                </a:solidFill>
              </a:rPr>
              <a:t>OCFH_FC_AS_MAIN</a:t>
            </a:r>
          </a:p>
        </p:txBody>
      </p:sp>
    </p:spTree>
    <p:extLst>
      <p:ext uri="{BB962C8B-B14F-4D97-AF65-F5344CB8AC3E}">
        <p14:creationId xmlns:p14="http://schemas.microsoft.com/office/powerpoint/2010/main" val="3633922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218" name="Rectangle 3"/>
          <p:cNvSpPr>
            <a:spLocks noChangeArrowheads="1"/>
          </p:cNvSpPr>
          <p:nvPr/>
        </p:nvSpPr>
        <p:spPr bwMode="auto">
          <a:xfrm>
            <a:off x="5464175" y="230188"/>
            <a:ext cx="1154113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242" tIns="43621" rIns="87242" bIns="43621" anchor="ctr"/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  <a:latin typeface="Arial" pitchFamily="34" charset="0"/>
                <a:ea typeface="바탕체" pitchFamily="17" charset="-127"/>
              </a:rPr>
              <a:t>Front</a:t>
            </a:r>
          </a:p>
        </p:txBody>
      </p:sp>
      <p:pic>
        <p:nvPicPr>
          <p:cNvPr id="905219" name="Picture 14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2"/>
          <a:stretch>
            <a:fillRect/>
          </a:stretch>
        </p:blipFill>
        <p:spPr bwMode="auto">
          <a:xfrm>
            <a:off x="2085975" y="3173413"/>
            <a:ext cx="2039938" cy="159543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5220" name="Rectangle 142"/>
          <p:cNvSpPr>
            <a:spLocks noChangeArrowheads="1"/>
          </p:cNvSpPr>
          <p:nvPr/>
        </p:nvSpPr>
        <p:spPr bwMode="auto">
          <a:xfrm>
            <a:off x="2106613" y="1455738"/>
            <a:ext cx="1895475" cy="14414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lIns="83421" tIns="41711" rIns="83421" bIns="41711" anchor="ctr"/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ko-KR" altLang="en-US" sz="800">
                <a:solidFill>
                  <a:srgbClr val="000000"/>
                </a:solidFill>
              </a:rPr>
              <a:t>전경사진</a:t>
            </a:r>
          </a:p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OR</a:t>
            </a:r>
          </a:p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3D</a:t>
            </a:r>
            <a:r>
              <a:rPr lang="ko-KR" altLang="en-US" sz="800">
                <a:solidFill>
                  <a:srgbClr val="000000"/>
                </a:solidFill>
              </a:rPr>
              <a:t>모델링이미지</a:t>
            </a:r>
          </a:p>
        </p:txBody>
      </p:sp>
      <p:sp>
        <p:nvSpPr>
          <p:cNvPr id="905221" name="Rectangle 195"/>
          <p:cNvSpPr>
            <a:spLocks noChangeArrowheads="1"/>
          </p:cNvSpPr>
          <p:nvPr/>
        </p:nvSpPr>
        <p:spPr bwMode="auto">
          <a:xfrm>
            <a:off x="4065588" y="1517650"/>
            <a:ext cx="30353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3421" tIns="41711" rIns="83421" bIns="41711" anchor="ctr">
            <a:spAutoFit/>
          </a:bodyPr>
          <a:lstStyle>
            <a:lvl1pPr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ko-KR" sz="800" b="1">
                <a:solidFill>
                  <a:srgbClr val="000000"/>
                </a:solidFill>
              </a:rPr>
              <a:t>저희 현대자동차 원효로서비스센터 홈페이지를 방문해</a:t>
            </a:r>
            <a:r>
              <a:rPr lang="ko-KR" altLang="en-US" sz="800" b="1">
                <a:solidFill>
                  <a:srgbClr val="000000"/>
                </a:solidFill>
              </a:rPr>
              <a:t> </a:t>
            </a:r>
            <a:r>
              <a:rPr lang="ko-KR" altLang="ko-KR" sz="800" b="1">
                <a:solidFill>
                  <a:srgbClr val="000000"/>
                </a:solidFill>
              </a:rPr>
              <a:t>주셔서</a:t>
            </a:r>
            <a:endParaRPr lang="ko-KR" altLang="en-US" sz="800" b="1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ko-KR" sz="800" b="1">
                <a:solidFill>
                  <a:srgbClr val="000000"/>
                </a:solidFill>
              </a:rPr>
              <a:t>감사</a:t>
            </a:r>
            <a:r>
              <a:rPr lang="ko-KR" altLang="en-US" sz="800" b="1">
                <a:solidFill>
                  <a:srgbClr val="000000"/>
                </a:solidFill>
              </a:rPr>
              <a:t> </a:t>
            </a:r>
            <a:r>
              <a:rPr lang="ko-KR" altLang="ko-KR" sz="800" b="1">
                <a:solidFill>
                  <a:srgbClr val="000000"/>
                </a:solidFill>
              </a:rPr>
              <a:t>드립니다.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ko-KR" sz="80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ko-KR" sz="800">
                <a:solidFill>
                  <a:srgbClr val="000000"/>
                </a:solidFill>
              </a:rPr>
              <a:t>원효로서비스센터는 전통의 정비명가, 품질의 정비명가,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ko-KR" sz="800">
                <a:solidFill>
                  <a:srgbClr val="000000"/>
                </a:solidFill>
              </a:rPr>
              <a:t>고객감동의 정비명가로서 오직 현대자동차 고객을 위한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ko-KR" sz="800">
                <a:solidFill>
                  <a:srgbClr val="000000"/>
                </a:solidFill>
              </a:rPr>
              <a:t>영원한 동반자가 될</a:t>
            </a:r>
            <a:r>
              <a:rPr lang="ko-KR" altLang="en-US" sz="800">
                <a:solidFill>
                  <a:srgbClr val="000000"/>
                </a:solidFill>
              </a:rPr>
              <a:t> </a:t>
            </a:r>
            <a:r>
              <a:rPr lang="ko-KR" altLang="ko-KR" sz="800">
                <a:solidFill>
                  <a:srgbClr val="000000"/>
                </a:solidFill>
              </a:rPr>
              <a:t>것을 약속</a:t>
            </a:r>
            <a:r>
              <a:rPr lang="ko-KR" altLang="en-US" sz="800">
                <a:solidFill>
                  <a:srgbClr val="000000"/>
                </a:solidFill>
              </a:rPr>
              <a:t> </a:t>
            </a:r>
            <a:r>
              <a:rPr lang="ko-KR" altLang="ko-KR" sz="800">
                <a:solidFill>
                  <a:srgbClr val="000000"/>
                </a:solidFill>
              </a:rPr>
              <a:t>드립니다.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/>
            </a:r>
            <a:br>
              <a:rPr lang="en-US" altLang="ko-KR" sz="800">
                <a:solidFill>
                  <a:srgbClr val="000000"/>
                </a:solidFill>
              </a:rPr>
            </a:br>
            <a:r>
              <a:rPr lang="ko-KR" altLang="en-US" sz="800">
                <a:solidFill>
                  <a:srgbClr val="000000"/>
                </a:solidFill>
              </a:rPr>
              <a:t>핵심적인 정비기술과 장비를 보유하고 완벽한 정비를 위해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800">
                <a:solidFill>
                  <a:srgbClr val="000000"/>
                </a:solidFill>
              </a:rPr>
              <a:t>최선을 다하는 원효로 서비스 센터를 가 되도록 최선의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800">
                <a:solidFill>
                  <a:srgbClr val="000000"/>
                </a:solidFill>
              </a:rPr>
              <a:t>노력을 다하겠습니다</a:t>
            </a:r>
            <a:r>
              <a:rPr lang="en-US" altLang="ko-KR" sz="800">
                <a:solidFill>
                  <a:srgbClr val="000000"/>
                </a:solidFill>
              </a:rPr>
              <a:t>. </a:t>
            </a:r>
          </a:p>
        </p:txBody>
      </p:sp>
      <p:sp>
        <p:nvSpPr>
          <p:cNvPr id="905222" name="Text Box 157"/>
          <p:cNvSpPr txBox="1">
            <a:spLocks noChangeArrowheads="1"/>
          </p:cNvSpPr>
          <p:nvPr/>
        </p:nvSpPr>
        <p:spPr bwMode="auto">
          <a:xfrm>
            <a:off x="2068513" y="4900613"/>
            <a:ext cx="587375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421" tIns="41711" rIns="83421" bIns="41711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700" b="1">
                <a:solidFill>
                  <a:srgbClr val="000000"/>
                </a:solidFill>
                <a:sym typeface="Wingdings" pitchFamily="2" charset="2"/>
              </a:rPr>
              <a:t> </a:t>
            </a:r>
            <a:r>
              <a:rPr lang="ko-KR" altLang="en-US" sz="700" b="1">
                <a:solidFill>
                  <a:srgbClr val="000000"/>
                </a:solidFill>
              </a:rPr>
              <a:t>공지사항</a:t>
            </a:r>
            <a:endParaRPr lang="ko-KR" altLang="en-US" sz="700">
              <a:solidFill>
                <a:srgbClr val="000000"/>
              </a:solidFill>
            </a:endParaRPr>
          </a:p>
        </p:txBody>
      </p:sp>
      <p:sp>
        <p:nvSpPr>
          <p:cNvPr id="905223" name="Text Box 159"/>
          <p:cNvSpPr txBox="1">
            <a:spLocks noChangeArrowheads="1"/>
          </p:cNvSpPr>
          <p:nvPr/>
        </p:nvSpPr>
        <p:spPr bwMode="auto">
          <a:xfrm>
            <a:off x="3997325" y="4900613"/>
            <a:ext cx="4953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421" tIns="41711" rIns="83421" bIns="41711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700">
                <a:solidFill>
                  <a:srgbClr val="000000"/>
                </a:solidFill>
              </a:rPr>
              <a:t>More ▶</a:t>
            </a:r>
          </a:p>
        </p:txBody>
      </p:sp>
      <p:sp>
        <p:nvSpPr>
          <p:cNvPr id="905224" name="Line 160"/>
          <p:cNvSpPr>
            <a:spLocks noChangeShapeType="1"/>
          </p:cNvSpPr>
          <p:nvPr/>
        </p:nvSpPr>
        <p:spPr bwMode="auto">
          <a:xfrm>
            <a:off x="2130425" y="5097463"/>
            <a:ext cx="2295525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800">
              <a:solidFill>
                <a:srgbClr val="000000"/>
              </a:solidFill>
            </a:endParaRPr>
          </a:p>
        </p:txBody>
      </p:sp>
      <p:sp>
        <p:nvSpPr>
          <p:cNvPr id="905225" name="Line 180"/>
          <p:cNvSpPr>
            <a:spLocks noChangeShapeType="1"/>
          </p:cNvSpPr>
          <p:nvPr/>
        </p:nvSpPr>
        <p:spPr bwMode="auto">
          <a:xfrm>
            <a:off x="4635500" y="5105400"/>
            <a:ext cx="2293938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800">
              <a:solidFill>
                <a:srgbClr val="000000"/>
              </a:solidFill>
            </a:endParaRPr>
          </a:p>
        </p:txBody>
      </p:sp>
      <p:sp>
        <p:nvSpPr>
          <p:cNvPr id="905226" name="Rectangle 181"/>
          <p:cNvSpPr>
            <a:spLocks noChangeArrowheads="1"/>
          </p:cNvSpPr>
          <p:nvPr/>
        </p:nvSpPr>
        <p:spPr bwMode="auto">
          <a:xfrm>
            <a:off x="4635500" y="5195888"/>
            <a:ext cx="631825" cy="4206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lIns="83421" tIns="41711" rIns="83421" bIns="41711" anchor="ctr"/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ko-KR" altLang="en-US" sz="800">
                <a:solidFill>
                  <a:srgbClr val="000000"/>
                </a:solidFill>
              </a:rPr>
              <a:t>이미지</a:t>
            </a:r>
          </a:p>
        </p:txBody>
      </p:sp>
      <p:sp>
        <p:nvSpPr>
          <p:cNvPr id="905227" name="Rectangle 182"/>
          <p:cNvSpPr>
            <a:spLocks noChangeArrowheads="1"/>
          </p:cNvSpPr>
          <p:nvPr/>
        </p:nvSpPr>
        <p:spPr bwMode="auto">
          <a:xfrm>
            <a:off x="5457825" y="5195888"/>
            <a:ext cx="631825" cy="4206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lIns="83421" tIns="41711" rIns="83421" bIns="41711" anchor="ctr"/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ko-KR" altLang="en-US" sz="800">
                <a:solidFill>
                  <a:srgbClr val="000000"/>
                </a:solidFill>
              </a:rPr>
              <a:t>이미지</a:t>
            </a:r>
          </a:p>
        </p:txBody>
      </p:sp>
      <p:sp>
        <p:nvSpPr>
          <p:cNvPr id="905228" name="Rectangle 183"/>
          <p:cNvSpPr>
            <a:spLocks noChangeArrowheads="1"/>
          </p:cNvSpPr>
          <p:nvPr/>
        </p:nvSpPr>
        <p:spPr bwMode="auto">
          <a:xfrm>
            <a:off x="6280150" y="5195888"/>
            <a:ext cx="631825" cy="4206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lIns="83421" tIns="41711" rIns="83421" bIns="41711" anchor="ctr"/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ko-KR" altLang="en-US" sz="800">
                <a:solidFill>
                  <a:srgbClr val="000000"/>
                </a:solidFill>
              </a:rPr>
              <a:t>이미지</a:t>
            </a:r>
          </a:p>
        </p:txBody>
      </p:sp>
      <p:sp>
        <p:nvSpPr>
          <p:cNvPr id="905229" name="Text Box 185"/>
          <p:cNvSpPr txBox="1">
            <a:spLocks noChangeArrowheads="1"/>
          </p:cNvSpPr>
          <p:nvPr/>
        </p:nvSpPr>
        <p:spPr bwMode="auto">
          <a:xfrm>
            <a:off x="6510338" y="4933950"/>
            <a:ext cx="4953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421" tIns="41711" rIns="83421" bIns="41711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700">
                <a:solidFill>
                  <a:srgbClr val="000000"/>
                </a:solidFill>
              </a:rPr>
              <a:t>More ▶</a:t>
            </a:r>
          </a:p>
        </p:txBody>
      </p:sp>
      <p:sp>
        <p:nvSpPr>
          <p:cNvPr id="905230" name="Rectangle 204"/>
          <p:cNvSpPr>
            <a:spLocks noChangeArrowheads="1"/>
          </p:cNvSpPr>
          <p:nvPr/>
        </p:nvSpPr>
        <p:spPr bwMode="auto">
          <a:xfrm>
            <a:off x="4572000" y="5672138"/>
            <a:ext cx="758825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3421" tIns="41711" rIns="83421" bIns="41711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ko-KR" altLang="en-US" sz="700">
                <a:solidFill>
                  <a:srgbClr val="000000"/>
                </a:solidFill>
              </a:rPr>
              <a:t>휠 얼라이먼트</a:t>
            </a:r>
          </a:p>
        </p:txBody>
      </p:sp>
      <p:sp>
        <p:nvSpPr>
          <p:cNvPr id="126" name="Rectangle 104"/>
          <p:cNvSpPr>
            <a:spLocks noChangeArrowheads="1"/>
          </p:cNvSpPr>
          <p:nvPr/>
        </p:nvSpPr>
        <p:spPr bwMode="auto">
          <a:xfrm>
            <a:off x="2168525" y="5191125"/>
            <a:ext cx="2276475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 latinLnBrk="0">
              <a:spcBef>
                <a:spcPct val="20000"/>
              </a:spcBef>
              <a:spcAft>
                <a:spcPct val="0"/>
              </a:spcAft>
            </a:pPr>
            <a:r>
              <a:rPr kumimoji="0" lang="en-US" altLang="ko-KR" sz="800">
                <a:solidFill>
                  <a:srgbClr val="000000"/>
                </a:solidFill>
                <a:latin typeface="Arial" pitchFamily="34" charset="0"/>
                <a:ea typeface="바탕체" pitchFamily="17" charset="-127"/>
                <a:sym typeface="Webdings" pitchFamily="18" charset="2"/>
              </a:rPr>
              <a:t></a:t>
            </a:r>
            <a:r>
              <a:rPr kumimoji="0" lang="en-US" altLang="ko-KR" sz="800">
                <a:solidFill>
                  <a:srgbClr val="000000"/>
                </a:solidFill>
                <a:latin typeface="Arial" pitchFamily="34" charset="0"/>
                <a:ea typeface="바탕체" pitchFamily="17" charset="-127"/>
              </a:rPr>
              <a:t> </a:t>
            </a:r>
            <a:r>
              <a:rPr lang="ko-KR" altLang="en-US" sz="800">
                <a:solidFill>
                  <a:srgbClr val="000000"/>
                </a:solidFill>
              </a:rPr>
              <a:t>차량캐어 서비스 구체적으로 어떤 서</a:t>
            </a:r>
            <a:r>
              <a:rPr lang="en-US" altLang="ko-KR" sz="800">
                <a:solidFill>
                  <a:srgbClr val="000000"/>
                </a:solidFill>
              </a:rPr>
              <a:t>... </a:t>
            </a:r>
            <a:endParaRPr kumimoji="0" lang="en-US" altLang="ko-KR" sz="800">
              <a:solidFill>
                <a:srgbClr val="000000"/>
              </a:solidFill>
              <a:latin typeface="Arial" pitchFamily="34" charset="0"/>
              <a:ea typeface="바탕체" pitchFamily="17" charset="-127"/>
            </a:endParaRPr>
          </a:p>
          <a:p>
            <a:pPr fontAlgn="base" latinLnBrk="0">
              <a:spcBef>
                <a:spcPct val="20000"/>
              </a:spcBef>
              <a:spcAft>
                <a:spcPct val="0"/>
              </a:spcAft>
            </a:pPr>
            <a:r>
              <a:rPr kumimoji="0" lang="en-US" altLang="ko-KR" sz="800">
                <a:solidFill>
                  <a:srgbClr val="000000"/>
                </a:solidFill>
                <a:latin typeface="Arial" pitchFamily="34" charset="0"/>
                <a:ea typeface="바탕체" pitchFamily="17" charset="-127"/>
                <a:sym typeface="Webdings" pitchFamily="18" charset="2"/>
              </a:rPr>
              <a:t></a:t>
            </a:r>
            <a:r>
              <a:rPr kumimoji="0" lang="en-US" altLang="ko-KR" sz="800">
                <a:solidFill>
                  <a:srgbClr val="000000"/>
                </a:solidFill>
                <a:latin typeface="Arial" pitchFamily="34" charset="0"/>
                <a:ea typeface="바탕체" pitchFamily="17" charset="-127"/>
              </a:rPr>
              <a:t> </a:t>
            </a:r>
            <a:r>
              <a:rPr lang="ko-KR" altLang="en-US" sz="800">
                <a:solidFill>
                  <a:srgbClr val="000000"/>
                </a:solidFill>
              </a:rPr>
              <a:t>차량 여러대를 보유하고 있고 큐멤버</a:t>
            </a:r>
            <a:r>
              <a:rPr lang="en-US" altLang="ko-KR" sz="800">
                <a:solidFill>
                  <a:srgbClr val="000000"/>
                </a:solidFill>
              </a:rPr>
              <a:t>..</a:t>
            </a:r>
            <a:endParaRPr kumimoji="0" lang="en-US" altLang="ko-KR" sz="800">
              <a:solidFill>
                <a:srgbClr val="000000"/>
              </a:solidFill>
              <a:latin typeface="Arial" pitchFamily="34" charset="0"/>
              <a:ea typeface="바탕체" pitchFamily="17" charset="-127"/>
            </a:endParaRPr>
          </a:p>
          <a:p>
            <a:pPr fontAlgn="base" latinLnBrk="0">
              <a:spcBef>
                <a:spcPct val="20000"/>
              </a:spcBef>
              <a:spcAft>
                <a:spcPct val="0"/>
              </a:spcAft>
              <a:buFont typeface="Webdings" pitchFamily="18" charset="2"/>
              <a:buChar char="4"/>
            </a:pPr>
            <a:r>
              <a:rPr kumimoji="0" lang="en-US" altLang="ko-KR" sz="800">
                <a:solidFill>
                  <a:srgbClr val="000000"/>
                </a:solidFill>
              </a:rPr>
              <a:t> </a:t>
            </a:r>
            <a:r>
              <a:rPr lang="ko-KR" altLang="en-US" sz="800">
                <a:solidFill>
                  <a:srgbClr val="000000"/>
                </a:solidFill>
              </a:rPr>
              <a:t>긴급출동 서비스가 있다고 하던데</a:t>
            </a:r>
            <a:r>
              <a:rPr lang="en-US" altLang="ko-KR" sz="800">
                <a:solidFill>
                  <a:srgbClr val="000000"/>
                </a:solidFill>
              </a:rPr>
              <a:t>…</a:t>
            </a:r>
            <a:endParaRPr kumimoji="0" lang="en-US" altLang="ko-KR" sz="80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905232" name="Text Box 157"/>
          <p:cNvSpPr txBox="1">
            <a:spLocks noChangeArrowheads="1"/>
          </p:cNvSpPr>
          <p:nvPr/>
        </p:nvSpPr>
        <p:spPr bwMode="auto">
          <a:xfrm>
            <a:off x="4527550" y="4905375"/>
            <a:ext cx="1128713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421" tIns="41711" rIns="83421" bIns="41711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700" b="1">
                <a:solidFill>
                  <a:srgbClr val="000000"/>
                </a:solidFill>
                <a:sym typeface="Wingdings" pitchFamily="2" charset="2"/>
              </a:rPr>
              <a:t> </a:t>
            </a:r>
            <a:r>
              <a:rPr lang="ko-KR" altLang="en-US" sz="700" b="1">
                <a:solidFill>
                  <a:srgbClr val="000000"/>
                </a:solidFill>
              </a:rPr>
              <a:t>주요시설    </a:t>
            </a:r>
            <a:r>
              <a:rPr lang="ko-KR" altLang="en-US" sz="700">
                <a:solidFill>
                  <a:srgbClr val="000000"/>
                </a:solidFill>
                <a:sym typeface="Wingdings" pitchFamily="2" charset="2"/>
              </a:rPr>
              <a:t> </a:t>
            </a:r>
            <a:r>
              <a:rPr lang="ko-KR" altLang="en-US" sz="700">
                <a:solidFill>
                  <a:srgbClr val="000000"/>
                </a:solidFill>
              </a:rPr>
              <a:t>주요장비</a:t>
            </a:r>
          </a:p>
        </p:txBody>
      </p:sp>
      <p:sp>
        <p:nvSpPr>
          <p:cNvPr id="905233" name="Rectangle 204"/>
          <p:cNvSpPr>
            <a:spLocks noChangeArrowheads="1"/>
          </p:cNvSpPr>
          <p:nvPr/>
        </p:nvSpPr>
        <p:spPr bwMode="auto">
          <a:xfrm>
            <a:off x="5394325" y="5672138"/>
            <a:ext cx="758825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3421" tIns="41711" rIns="83421" bIns="41711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700">
                <a:solidFill>
                  <a:srgbClr val="000000"/>
                </a:solidFill>
              </a:rPr>
              <a:t>UHPT </a:t>
            </a:r>
            <a:r>
              <a:rPr lang="ko-KR" altLang="en-US" sz="700">
                <a:solidFill>
                  <a:srgbClr val="000000"/>
                </a:solidFill>
              </a:rPr>
              <a:t>탈착기</a:t>
            </a:r>
          </a:p>
        </p:txBody>
      </p:sp>
      <p:sp>
        <p:nvSpPr>
          <p:cNvPr id="905234" name="Rectangle 204"/>
          <p:cNvSpPr>
            <a:spLocks noChangeArrowheads="1"/>
          </p:cNvSpPr>
          <p:nvPr/>
        </p:nvSpPr>
        <p:spPr bwMode="auto">
          <a:xfrm>
            <a:off x="6216650" y="5672138"/>
            <a:ext cx="758825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3421" tIns="41711" rIns="83421" bIns="41711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700">
                <a:solidFill>
                  <a:srgbClr val="000000"/>
                </a:solidFill>
              </a:rPr>
              <a:t>R.F.H System</a:t>
            </a:r>
          </a:p>
        </p:txBody>
      </p:sp>
      <p:sp>
        <p:nvSpPr>
          <p:cNvPr id="905235" name="Text Box 157"/>
          <p:cNvSpPr txBox="1">
            <a:spLocks noChangeArrowheads="1"/>
          </p:cNvSpPr>
          <p:nvPr/>
        </p:nvSpPr>
        <p:spPr bwMode="auto">
          <a:xfrm>
            <a:off x="2655888" y="4902200"/>
            <a:ext cx="506412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421" tIns="41711" rIns="83421" bIns="41711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700">
                <a:solidFill>
                  <a:srgbClr val="000000"/>
                </a:solidFill>
                <a:sym typeface="Wingdings" pitchFamily="2" charset="2"/>
              </a:rPr>
              <a:t> </a:t>
            </a:r>
            <a:r>
              <a:rPr lang="ko-KR" altLang="en-US" sz="700">
                <a:solidFill>
                  <a:srgbClr val="000000"/>
                </a:solidFill>
                <a:sym typeface="Wingdings" pitchFamily="2" charset="2"/>
              </a:rPr>
              <a:t>이벤트</a:t>
            </a:r>
            <a:endParaRPr lang="ko-KR" altLang="en-US" sz="700">
              <a:solidFill>
                <a:srgbClr val="000000"/>
              </a:solidFill>
            </a:endParaRPr>
          </a:p>
        </p:txBody>
      </p:sp>
      <p:sp>
        <p:nvSpPr>
          <p:cNvPr id="905236" name="Rectangle 139"/>
          <p:cNvSpPr>
            <a:spLocks noChangeArrowheads="1"/>
          </p:cNvSpPr>
          <p:nvPr/>
        </p:nvSpPr>
        <p:spPr bwMode="auto">
          <a:xfrm>
            <a:off x="2043113" y="5965825"/>
            <a:ext cx="1146175" cy="3429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lIns="83421" tIns="41711" rIns="83421" bIns="41711" anchor="ctr"/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800" b="1">
                <a:solidFill>
                  <a:srgbClr val="000000"/>
                </a:solidFill>
              </a:rPr>
              <a:t>TEL</a:t>
            </a:r>
            <a:endParaRPr lang="en-US" altLang="ko-KR" sz="800">
              <a:solidFill>
                <a:srgbClr val="000000"/>
              </a:solidFill>
            </a:endParaRPr>
          </a:p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02-000-0000</a:t>
            </a:r>
          </a:p>
        </p:txBody>
      </p:sp>
      <p:sp>
        <p:nvSpPr>
          <p:cNvPr id="905237" name="Rectangle 140"/>
          <p:cNvSpPr>
            <a:spLocks noChangeArrowheads="1"/>
          </p:cNvSpPr>
          <p:nvPr/>
        </p:nvSpPr>
        <p:spPr bwMode="auto">
          <a:xfrm>
            <a:off x="3314700" y="5965825"/>
            <a:ext cx="1147763" cy="3429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lIns="83421" tIns="41711" rIns="83421" bIns="41711" anchor="ctr"/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800" b="1">
                <a:solidFill>
                  <a:srgbClr val="000000"/>
                </a:solidFill>
              </a:rPr>
              <a:t>FAX</a:t>
            </a:r>
          </a:p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00-0000-0000</a:t>
            </a:r>
          </a:p>
        </p:txBody>
      </p:sp>
      <p:sp>
        <p:nvSpPr>
          <p:cNvPr id="905238" name="Rectangle 141"/>
          <p:cNvSpPr>
            <a:spLocks noChangeArrowheads="1"/>
          </p:cNvSpPr>
          <p:nvPr/>
        </p:nvSpPr>
        <p:spPr bwMode="auto">
          <a:xfrm>
            <a:off x="4589463" y="5965825"/>
            <a:ext cx="1146175" cy="3429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lIns="83421" tIns="41711" rIns="83421" bIns="41711" anchor="ctr"/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800" b="1">
                <a:solidFill>
                  <a:srgbClr val="000000"/>
                </a:solidFill>
              </a:rPr>
              <a:t>E-MAIL</a:t>
            </a:r>
          </a:p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oo@qmembers.co.kr</a:t>
            </a:r>
          </a:p>
        </p:txBody>
      </p:sp>
      <p:sp>
        <p:nvSpPr>
          <p:cNvPr id="905239" name="Rectangle 153"/>
          <p:cNvSpPr>
            <a:spLocks noChangeArrowheads="1"/>
          </p:cNvSpPr>
          <p:nvPr/>
        </p:nvSpPr>
        <p:spPr bwMode="auto">
          <a:xfrm>
            <a:off x="5829300" y="5965825"/>
            <a:ext cx="1146175" cy="3429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lIns="83421" tIns="41711" rIns="83421" bIns="41711" anchor="ctr"/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ko-KR" altLang="en-US" sz="800" b="1">
                <a:solidFill>
                  <a:srgbClr val="000000"/>
                </a:solidFill>
              </a:rPr>
              <a:t>찾아 오시는 길</a:t>
            </a:r>
          </a:p>
        </p:txBody>
      </p:sp>
      <p:graphicFrame>
        <p:nvGraphicFramePr>
          <p:cNvPr id="905240" name="Group 24"/>
          <p:cNvGraphicFramePr>
            <a:graphicFrameLocks noGrp="1"/>
          </p:cNvGraphicFramePr>
          <p:nvPr/>
        </p:nvGraphicFramePr>
        <p:xfrm>
          <a:off x="7248525" y="1096963"/>
          <a:ext cx="1773238" cy="1484313"/>
        </p:xfrm>
        <a:graphic>
          <a:graphicData uri="http://schemas.openxmlformats.org/drawingml/2006/table">
            <a:tbl>
              <a:tblPr/>
              <a:tblGrid>
                <a:gridCol w="1773238"/>
              </a:tblGrid>
              <a:tr h="214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30188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</a:rPr>
                        <a:t>로그인 전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</a:rPr>
                        <a:t>모든 옵션사항</a:t>
                      </a:r>
                    </a:p>
                  </a:txBody>
                  <a:tcPr marL="83421" marR="83421" marT="41711" marB="41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0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30188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바탕체" pitchFamily="17" charset="-127"/>
                      </a:endParaRPr>
                    </a:p>
                  </a:txBody>
                  <a:tcPr marL="83421" marR="83421" marT="41711" marB="4171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05244" name="Text Box 157"/>
          <p:cNvSpPr txBox="1">
            <a:spLocks noChangeArrowheads="1"/>
          </p:cNvSpPr>
          <p:nvPr/>
        </p:nvSpPr>
        <p:spPr bwMode="auto">
          <a:xfrm>
            <a:off x="2032000" y="2979738"/>
            <a:ext cx="81915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421" tIns="41711" rIns="83421" bIns="41711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700" b="1">
                <a:solidFill>
                  <a:srgbClr val="000000"/>
                </a:solidFill>
                <a:sym typeface="Wingdings" pitchFamily="2" charset="2"/>
              </a:rPr>
              <a:t> </a:t>
            </a:r>
            <a:r>
              <a:rPr lang="ko-KR" altLang="en-US" sz="700" b="1">
                <a:solidFill>
                  <a:srgbClr val="000000"/>
                </a:solidFill>
                <a:sym typeface="Wingdings" pitchFamily="2" charset="2"/>
              </a:rPr>
              <a:t>찾아 오시는 길</a:t>
            </a:r>
            <a:endParaRPr lang="ko-KR" altLang="en-US" sz="700">
              <a:solidFill>
                <a:srgbClr val="000000"/>
              </a:solidFill>
            </a:endParaRPr>
          </a:p>
        </p:txBody>
      </p:sp>
      <p:sp>
        <p:nvSpPr>
          <p:cNvPr id="905245" name="Text Box 197"/>
          <p:cNvSpPr txBox="1">
            <a:spLocks noChangeArrowheads="1"/>
          </p:cNvSpPr>
          <p:nvPr/>
        </p:nvSpPr>
        <p:spPr bwMode="auto">
          <a:xfrm>
            <a:off x="366713" y="1812925"/>
            <a:ext cx="1338262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3421" tIns="41711" rIns="83421" bIns="41711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ko-KR" altLang="en-US" sz="1100" b="1">
                <a:solidFill>
                  <a:srgbClr val="000000"/>
                </a:solidFill>
              </a:rPr>
              <a:t>원효로 서비스센터</a:t>
            </a:r>
          </a:p>
        </p:txBody>
      </p:sp>
      <p:sp>
        <p:nvSpPr>
          <p:cNvPr id="905246" name="AutoShape 287"/>
          <p:cNvSpPr>
            <a:spLocks noChangeArrowheads="1"/>
          </p:cNvSpPr>
          <p:nvPr/>
        </p:nvSpPr>
        <p:spPr bwMode="auto">
          <a:xfrm>
            <a:off x="301625" y="2119313"/>
            <a:ext cx="1506538" cy="233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 wrap="none" lIns="83421" tIns="41711" rIns="83421" bIns="41711" anchor="ctr"/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ko-KR" altLang="en-US" sz="800">
                <a:solidFill>
                  <a:srgbClr val="0033CC"/>
                </a:solidFill>
              </a:rPr>
              <a:t>전담정비 업체로 등록하기</a:t>
            </a:r>
          </a:p>
        </p:txBody>
      </p:sp>
      <p:sp>
        <p:nvSpPr>
          <p:cNvPr id="905247" name="AutoShape 38"/>
          <p:cNvSpPr>
            <a:spLocks noChangeArrowheads="1"/>
          </p:cNvSpPr>
          <p:nvPr/>
        </p:nvSpPr>
        <p:spPr bwMode="auto">
          <a:xfrm>
            <a:off x="339725" y="4870450"/>
            <a:ext cx="1428750" cy="1049338"/>
          </a:xfrm>
          <a:prstGeom prst="roundRect">
            <a:avLst>
              <a:gd name="adj" fmla="val 414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3421" tIns="41711" rIns="83421" bIns="41711" anchor="ctr"/>
          <a:lstStyle>
            <a:lvl1pPr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ko-KR" altLang="ko-KR" sz="1000" b="1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05248" name="Rectangle 104"/>
          <p:cNvSpPr>
            <a:spLocks noChangeArrowheads="1"/>
          </p:cNvSpPr>
          <p:nvPr/>
        </p:nvSpPr>
        <p:spPr bwMode="auto">
          <a:xfrm>
            <a:off x="500063" y="5145088"/>
            <a:ext cx="1177925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altLang="ko-KR" sz="800">
                <a:solidFill>
                  <a:srgbClr val="000000"/>
                </a:solidFill>
              </a:rPr>
              <a:t> </a:t>
            </a:r>
            <a:r>
              <a:rPr lang="ko-KR" altLang="en-US" sz="800">
                <a:solidFill>
                  <a:srgbClr val="000000"/>
                </a:solidFill>
              </a:rPr>
              <a:t>주차장</a:t>
            </a:r>
            <a:r>
              <a:rPr lang="en-US" altLang="ko-KR" sz="800">
                <a:solidFill>
                  <a:srgbClr val="000000"/>
                </a:solidFill>
              </a:rPr>
              <a:t>/</a:t>
            </a:r>
            <a:r>
              <a:rPr lang="ko-KR" altLang="en-US" sz="800">
                <a:solidFill>
                  <a:srgbClr val="000000"/>
                </a:solidFill>
              </a:rPr>
              <a:t>세차장</a:t>
            </a:r>
          </a:p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ko-KR" altLang="en-US" sz="800">
                <a:solidFill>
                  <a:srgbClr val="000000"/>
                </a:solidFill>
              </a:rPr>
              <a:t> 주유소 유가 정보</a:t>
            </a:r>
          </a:p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ko-KR" altLang="en-US" sz="800">
                <a:solidFill>
                  <a:srgbClr val="000000"/>
                </a:solidFill>
              </a:rPr>
              <a:t> 자동차 보험가이드</a:t>
            </a:r>
          </a:p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ko-KR" altLang="en-US" sz="800">
                <a:solidFill>
                  <a:srgbClr val="000000"/>
                </a:solidFill>
              </a:rPr>
              <a:t> 자동차 리스</a:t>
            </a:r>
          </a:p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ko-KR" altLang="en-US" sz="800">
                <a:solidFill>
                  <a:srgbClr val="000000"/>
                </a:solidFill>
              </a:rPr>
              <a:t> 중고차 시세정보</a:t>
            </a:r>
          </a:p>
        </p:txBody>
      </p:sp>
      <p:sp>
        <p:nvSpPr>
          <p:cNvPr id="905249" name="Rectangle 37"/>
          <p:cNvSpPr>
            <a:spLocks noChangeArrowheads="1"/>
          </p:cNvSpPr>
          <p:nvPr/>
        </p:nvSpPr>
        <p:spPr bwMode="auto">
          <a:xfrm>
            <a:off x="301625" y="4899025"/>
            <a:ext cx="1571625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421" tIns="41711" rIns="83421" bIns="41711">
            <a:spAutoFit/>
          </a:bodyPr>
          <a:lstStyle>
            <a:lvl1pPr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9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  </a:t>
            </a:r>
            <a:r>
              <a:rPr lang="ko-KR" altLang="en-US" sz="9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유익한 자동차생활 정보</a:t>
            </a:r>
            <a:endParaRPr lang="ko-KR" altLang="en-US" sz="900" b="1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05250" name="Group 34"/>
          <p:cNvGraphicFramePr>
            <a:graphicFrameLocks noGrp="1"/>
          </p:cNvGraphicFramePr>
          <p:nvPr/>
        </p:nvGraphicFramePr>
        <p:xfrm>
          <a:off x="366713" y="2470150"/>
          <a:ext cx="1401762" cy="2082801"/>
        </p:xfrm>
        <a:graphic>
          <a:graphicData uri="http://schemas.openxmlformats.org/drawingml/2006/table">
            <a:tbl>
              <a:tblPr/>
              <a:tblGrid>
                <a:gridCol w="1401762"/>
              </a:tblGrid>
              <a:tr h="231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30188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  <a:sym typeface="Wingdings" pitchFamily="2" charset="2"/>
                        </a:rPr>
                        <a:t> </a:t>
                      </a: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  <a:sym typeface="Wingdings" pitchFamily="2" charset="2"/>
                        </a:rPr>
                        <a:t>정비</a:t>
                      </a: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</a:rPr>
                        <a:t>거점소개</a:t>
                      </a:r>
                    </a:p>
                  </a:txBody>
                  <a:tcPr marL="83421" marR="83421" marT="41711" marB="41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30188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  <a:sym typeface="Wingdings" pitchFamily="2" charset="2"/>
                        </a:rPr>
                        <a:t> </a:t>
                      </a: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  <a:sym typeface="Wingdings" pitchFamily="2" charset="2"/>
                        </a:rPr>
                        <a:t>대표자 </a:t>
                      </a: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</a:rPr>
                        <a:t>인사말</a:t>
                      </a:r>
                    </a:p>
                  </a:txBody>
                  <a:tcPr marL="83421" marR="83421" marT="41711" marB="4171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30188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  <a:sym typeface="Wingdings" pitchFamily="2" charset="2"/>
                        </a:rPr>
                        <a:t> </a:t>
                      </a: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</a:rPr>
                        <a:t>주요시설</a:t>
                      </a:r>
                    </a:p>
                  </a:txBody>
                  <a:tcPr marL="83421" marR="83421" marT="41711" marB="4171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30188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  <a:sym typeface="Wingdings" pitchFamily="2" charset="2"/>
                        </a:rPr>
                        <a:t> </a:t>
                      </a: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</a:rPr>
                        <a:t>주요장비</a:t>
                      </a:r>
                    </a:p>
                  </a:txBody>
                  <a:tcPr marL="83421" marR="83421" marT="41711" marB="4171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30188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  <a:sym typeface="Wingdings" pitchFamily="2" charset="2"/>
                        </a:rPr>
                        <a:t> </a:t>
                      </a: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</a:rPr>
                        <a:t>찾아 오시는 길</a:t>
                      </a:r>
                    </a:p>
                  </a:txBody>
                  <a:tcPr marL="83421" marR="83421" marT="41711" marB="4171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30188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  <a:sym typeface="Wingdings" pitchFamily="2" charset="2"/>
                        </a:rPr>
                        <a:t> </a:t>
                      </a: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</a:rPr>
                        <a:t>정비예약</a:t>
                      </a:r>
                    </a:p>
                  </a:txBody>
                  <a:tcPr marL="83421" marR="83421" marT="41711" marB="4171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30188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  <a:sym typeface="Wingdings" pitchFamily="2" charset="2"/>
                        </a:rPr>
                        <a:t> </a:t>
                      </a: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</a:rPr>
                        <a:t>공지 및 이벤트</a:t>
                      </a:r>
                    </a:p>
                  </a:txBody>
                  <a:tcPr marL="83421" marR="83421" marT="41711" marB="4171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30188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  <a:sym typeface="Wingdings" pitchFamily="2" charset="2"/>
                        </a:rPr>
                        <a:t> </a:t>
                      </a: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  <a:sym typeface="Wingdings" pitchFamily="2" charset="2"/>
                        </a:rPr>
                        <a:t>자주 묻는 질문</a:t>
                      </a:r>
                      <a:endParaRPr kumimoji="1" lang="ko-KR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바탕체" pitchFamily="17" charset="-127"/>
                      </a:endParaRPr>
                    </a:p>
                  </a:txBody>
                  <a:tcPr marL="83421" marR="83421" marT="41711" marB="4171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30188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  <a:sym typeface="Wingdings" pitchFamily="2" charset="2"/>
                        </a:rPr>
                        <a:t> </a:t>
                      </a: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</a:rPr>
                        <a:t>온라인 상담</a:t>
                      </a:r>
                    </a:p>
                  </a:txBody>
                  <a:tcPr marL="83421" marR="83421" marT="41711" marB="4171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905269" name="Picture 53" descr="오토큐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34" b="9334"/>
          <a:stretch>
            <a:fillRect/>
          </a:stretch>
        </p:blipFill>
        <p:spPr bwMode="auto">
          <a:xfrm>
            <a:off x="493713" y="1441450"/>
            <a:ext cx="1128712" cy="341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5270" name="모서리가 둥근 직사각형 90"/>
          <p:cNvSpPr>
            <a:spLocks noChangeArrowheads="1"/>
          </p:cNvSpPr>
          <p:nvPr/>
        </p:nvSpPr>
        <p:spPr bwMode="auto">
          <a:xfrm>
            <a:off x="273050" y="1047750"/>
            <a:ext cx="6848475" cy="271463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 wrap="none" lIns="83421" tIns="41711" rIns="83421" bIns="41711" anchor="ctr"/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ko-KR" altLang="ko-KR" sz="800">
              <a:solidFill>
                <a:srgbClr val="000000"/>
              </a:solidFill>
              <a:latin typeface="Arial" pitchFamily="34" charset="0"/>
              <a:ea typeface="바탕체" pitchFamily="17" charset="-127"/>
            </a:endParaRPr>
          </a:p>
        </p:txBody>
      </p:sp>
      <p:sp>
        <p:nvSpPr>
          <p:cNvPr id="905271" name="직사각형 97"/>
          <p:cNvSpPr>
            <a:spLocks noChangeArrowheads="1"/>
          </p:cNvSpPr>
          <p:nvPr/>
        </p:nvSpPr>
        <p:spPr bwMode="auto">
          <a:xfrm>
            <a:off x="1136650" y="1089025"/>
            <a:ext cx="2819400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421" tIns="41711" rIns="83421" bIns="41711">
            <a:spAutoFit/>
          </a:bodyPr>
          <a:lstStyle>
            <a:lvl1pPr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ko-KR" altLang="en-US" sz="900" b="1">
                <a:solidFill>
                  <a:srgbClr val="FFFFFF"/>
                </a:solidFill>
              </a:rPr>
              <a:t>블루멤버스  </a:t>
            </a:r>
            <a:r>
              <a:rPr lang="en-US" altLang="ko-KR" sz="900" b="1">
                <a:solidFill>
                  <a:srgbClr val="FFFFFF"/>
                </a:solidFill>
              </a:rPr>
              <a:t>| </a:t>
            </a:r>
            <a:r>
              <a:rPr lang="ko-KR" altLang="en-US" sz="900" b="1">
                <a:solidFill>
                  <a:srgbClr val="FFFFFF"/>
                </a:solidFill>
              </a:rPr>
              <a:t>내차관리 </a:t>
            </a:r>
            <a:r>
              <a:rPr lang="en-US" altLang="ko-KR" sz="900" b="1">
                <a:solidFill>
                  <a:srgbClr val="FFFFFF"/>
                </a:solidFill>
              </a:rPr>
              <a:t>| </a:t>
            </a:r>
            <a:r>
              <a:rPr lang="ko-KR" altLang="en-US" sz="900" b="1">
                <a:solidFill>
                  <a:srgbClr val="FFFFFF"/>
                </a:solidFill>
              </a:rPr>
              <a:t>자동차 생활 </a:t>
            </a:r>
            <a:r>
              <a:rPr lang="en-US" altLang="ko-KR" sz="900" b="1">
                <a:solidFill>
                  <a:srgbClr val="FFFFFF"/>
                </a:solidFill>
              </a:rPr>
              <a:t>| </a:t>
            </a:r>
            <a:r>
              <a:rPr lang="ko-KR" altLang="en-US" sz="900" b="1">
                <a:solidFill>
                  <a:srgbClr val="FFFFFF"/>
                </a:solidFill>
              </a:rPr>
              <a:t>자동차 여행</a:t>
            </a:r>
            <a:endParaRPr lang="ko-KR" altLang="en-US" sz="900" b="1">
              <a:solidFill>
                <a:srgbClr val="FFFFFF"/>
              </a:solidFill>
              <a:latin typeface="Arial" pitchFamily="34" charset="0"/>
              <a:ea typeface="바탕체" pitchFamily="17" charset="-127"/>
            </a:endParaRPr>
          </a:p>
        </p:txBody>
      </p:sp>
      <p:pic>
        <p:nvPicPr>
          <p:cNvPr id="905272" name="Picture 7" descr="b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068388"/>
            <a:ext cx="700088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5273" name="AutoShape 38"/>
          <p:cNvSpPr>
            <a:spLocks noChangeArrowheads="1"/>
          </p:cNvSpPr>
          <p:nvPr/>
        </p:nvSpPr>
        <p:spPr bwMode="auto">
          <a:xfrm>
            <a:off x="339725" y="5975350"/>
            <a:ext cx="1428750" cy="500063"/>
          </a:xfrm>
          <a:prstGeom prst="roundRect">
            <a:avLst>
              <a:gd name="adj" fmla="val 414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3421" tIns="41711" rIns="83421" bIns="41711" anchor="ctr"/>
          <a:lstStyle>
            <a:lvl1pPr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ko-KR" sz="900" b="1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  <a:p>
            <a:pPr algn="r" fontAlgn="base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</a:pPr>
            <a:r>
              <a:rPr lang="ko-KR" altLang="en-US" sz="900" b="1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선수에게 물어봐</a:t>
            </a:r>
            <a:r>
              <a:rPr lang="en-US" altLang="ko-KR" sz="900" b="1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~!</a:t>
            </a:r>
          </a:p>
        </p:txBody>
      </p:sp>
      <p:sp>
        <p:nvSpPr>
          <p:cNvPr id="905274" name="Text Box 58"/>
          <p:cNvSpPr txBox="1">
            <a:spLocks noChangeArrowheads="1"/>
          </p:cNvSpPr>
          <p:nvPr/>
        </p:nvSpPr>
        <p:spPr bwMode="auto">
          <a:xfrm rot="-1780003">
            <a:off x="361950" y="6032500"/>
            <a:ext cx="587375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3421" tIns="41711" rIns="83421" bIns="41711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1751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35025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509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684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1256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828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0400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972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ko-KR" altLang="en-US" sz="1300" b="1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정비</a:t>
            </a:r>
            <a:r>
              <a:rPr lang="en-US" altLang="ko-KR" sz="1300" b="1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?</a:t>
            </a:r>
          </a:p>
        </p:txBody>
      </p:sp>
      <p:sp>
        <p:nvSpPr>
          <p:cNvPr id="905275" name="Text Box 157"/>
          <p:cNvSpPr txBox="1">
            <a:spLocks noChangeArrowheads="1"/>
          </p:cNvSpPr>
          <p:nvPr/>
        </p:nvSpPr>
        <p:spPr bwMode="auto">
          <a:xfrm>
            <a:off x="3170238" y="4902200"/>
            <a:ext cx="427037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421" tIns="41711" rIns="83421" bIns="41711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700">
                <a:solidFill>
                  <a:srgbClr val="000000"/>
                </a:solidFill>
                <a:sym typeface="Wingdings" pitchFamily="2" charset="2"/>
              </a:rPr>
              <a:t> Q&amp;A</a:t>
            </a:r>
            <a:endParaRPr lang="en-US" altLang="ko-KR" sz="700">
              <a:solidFill>
                <a:srgbClr val="000000"/>
              </a:solidFill>
            </a:endParaRPr>
          </a:p>
        </p:txBody>
      </p:sp>
      <p:sp>
        <p:nvSpPr>
          <p:cNvPr id="905276" name="AutoShape 60"/>
          <p:cNvSpPr>
            <a:spLocks noChangeArrowheads="1"/>
          </p:cNvSpPr>
          <p:nvPr/>
        </p:nvSpPr>
        <p:spPr bwMode="auto">
          <a:xfrm>
            <a:off x="2151063" y="6376988"/>
            <a:ext cx="4714875" cy="411162"/>
          </a:xfrm>
          <a:prstGeom prst="roundRect">
            <a:avLst>
              <a:gd name="adj" fmla="val 16667"/>
            </a:avLst>
          </a:prstGeom>
          <a:solidFill>
            <a:srgbClr val="F1F1F1"/>
          </a:solidFill>
          <a:ln w="9525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800">
              <a:solidFill>
                <a:srgbClr val="000000"/>
              </a:solidFill>
            </a:endParaRPr>
          </a:p>
        </p:txBody>
      </p:sp>
      <p:graphicFrame>
        <p:nvGraphicFramePr>
          <p:cNvPr id="905277" name="Group 61"/>
          <p:cNvGraphicFramePr>
            <a:graphicFrameLocks noGrp="1"/>
          </p:cNvGraphicFramePr>
          <p:nvPr/>
        </p:nvGraphicFramePr>
        <p:xfrm>
          <a:off x="3297238" y="6496050"/>
          <a:ext cx="723900" cy="206375"/>
        </p:xfrm>
        <a:graphic>
          <a:graphicData uri="http://schemas.openxmlformats.org/drawingml/2006/table">
            <a:tbl>
              <a:tblPr/>
              <a:tblGrid>
                <a:gridCol w="574675"/>
                <a:gridCol w="149225"/>
              </a:tblGrid>
              <a:tr h="206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37001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</a:rPr>
                        <a:t>광역시</a:t>
                      </a:r>
                      <a:r>
                        <a:rPr kumimoji="1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</a:rPr>
                        <a:t>/</a:t>
                      </a:r>
                      <a:r>
                        <a:rPr kumimoji="1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</a:rPr>
                        <a:t>도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37001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</a:rPr>
                        <a:t>▼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05285" name="Group 69"/>
          <p:cNvGraphicFramePr>
            <a:graphicFrameLocks noGrp="1"/>
          </p:cNvGraphicFramePr>
          <p:nvPr/>
        </p:nvGraphicFramePr>
        <p:xfrm>
          <a:off x="4146550" y="6496050"/>
          <a:ext cx="723900" cy="206375"/>
        </p:xfrm>
        <a:graphic>
          <a:graphicData uri="http://schemas.openxmlformats.org/drawingml/2006/table">
            <a:tbl>
              <a:tblPr/>
              <a:tblGrid>
                <a:gridCol w="574675"/>
                <a:gridCol w="149225"/>
              </a:tblGrid>
              <a:tr h="206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37001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</a:rPr>
                        <a:t>시</a:t>
                      </a:r>
                      <a:r>
                        <a:rPr kumimoji="1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</a:rPr>
                        <a:t>/</a:t>
                      </a:r>
                      <a:r>
                        <a:rPr kumimoji="1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</a:rPr>
                        <a:t>군</a:t>
                      </a:r>
                      <a:r>
                        <a:rPr kumimoji="1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</a:rPr>
                        <a:t>/</a:t>
                      </a:r>
                      <a:r>
                        <a:rPr kumimoji="1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</a:rPr>
                        <a:t>구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37001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</a:rPr>
                        <a:t>▼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05293" name="Group 77"/>
          <p:cNvGraphicFramePr>
            <a:graphicFrameLocks noGrp="1"/>
          </p:cNvGraphicFramePr>
          <p:nvPr/>
        </p:nvGraphicFramePr>
        <p:xfrm>
          <a:off x="4975225" y="6496050"/>
          <a:ext cx="723900" cy="206375"/>
        </p:xfrm>
        <a:graphic>
          <a:graphicData uri="http://schemas.openxmlformats.org/drawingml/2006/table">
            <a:tbl>
              <a:tblPr/>
              <a:tblGrid>
                <a:gridCol w="574675"/>
                <a:gridCol w="149225"/>
              </a:tblGrid>
              <a:tr h="206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37001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</a:rPr>
                        <a:t>읍</a:t>
                      </a:r>
                      <a:r>
                        <a:rPr kumimoji="1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</a:rPr>
                        <a:t>/</a:t>
                      </a:r>
                      <a:r>
                        <a:rPr kumimoji="1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</a:rPr>
                        <a:t>면</a:t>
                      </a:r>
                      <a:r>
                        <a:rPr kumimoji="1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</a:rPr>
                        <a:t>/</a:t>
                      </a:r>
                      <a:r>
                        <a:rPr kumimoji="1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</a:rPr>
                        <a:t>동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37001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</a:rPr>
                        <a:t>▼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05301" name="Group 85"/>
          <p:cNvGraphicFramePr>
            <a:graphicFrameLocks noGrp="1"/>
          </p:cNvGraphicFramePr>
          <p:nvPr/>
        </p:nvGraphicFramePr>
        <p:xfrm>
          <a:off x="5805488" y="6496050"/>
          <a:ext cx="933450" cy="206375"/>
        </p:xfrm>
        <a:graphic>
          <a:graphicData uri="http://schemas.openxmlformats.org/drawingml/2006/table">
            <a:tbl>
              <a:tblPr/>
              <a:tblGrid>
                <a:gridCol w="741362"/>
                <a:gridCol w="192088"/>
              </a:tblGrid>
              <a:tr h="206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37001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</a:rPr>
                        <a:t>정비거점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37001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</a:rPr>
                        <a:t>▼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05309" name="Rectangle 37"/>
          <p:cNvSpPr>
            <a:spLocks noChangeArrowheads="1"/>
          </p:cNvSpPr>
          <p:nvPr/>
        </p:nvSpPr>
        <p:spPr bwMode="auto">
          <a:xfrm>
            <a:off x="2239963" y="6411913"/>
            <a:ext cx="1017587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421" tIns="41711" rIns="83421" bIns="41711">
            <a:spAutoFit/>
          </a:bodyPr>
          <a:lstStyle>
            <a:lvl1pPr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ko-KR" altLang="en-US" sz="800" b="1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다른 정비거점 </a:t>
            </a:r>
          </a:p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ko-KR" altLang="en-US" sz="800" b="1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홈페이지 바로가기</a:t>
            </a:r>
            <a:endParaRPr lang="ko-KR" altLang="en-US" sz="800" b="1">
              <a:solidFill>
                <a:srgbClr val="3333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5310" name="Text Box 157"/>
          <p:cNvSpPr txBox="1">
            <a:spLocks noChangeArrowheads="1"/>
          </p:cNvSpPr>
          <p:nvPr/>
        </p:nvSpPr>
        <p:spPr bwMode="auto">
          <a:xfrm>
            <a:off x="4316413" y="3017838"/>
            <a:ext cx="587375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421" tIns="41711" rIns="83421" bIns="41711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700" b="1">
                <a:solidFill>
                  <a:srgbClr val="000000"/>
                </a:solidFill>
                <a:sym typeface="Wingdings" pitchFamily="2" charset="2"/>
              </a:rPr>
              <a:t> </a:t>
            </a:r>
            <a:r>
              <a:rPr lang="ko-KR" altLang="en-US" sz="700" b="1">
                <a:solidFill>
                  <a:srgbClr val="000000"/>
                </a:solidFill>
                <a:sym typeface="Wingdings" pitchFamily="2" charset="2"/>
              </a:rPr>
              <a:t>정비예약</a:t>
            </a:r>
            <a:endParaRPr lang="ko-KR" altLang="en-US" sz="700">
              <a:solidFill>
                <a:srgbClr val="000000"/>
              </a:solidFill>
            </a:endParaRPr>
          </a:p>
        </p:txBody>
      </p:sp>
      <p:sp>
        <p:nvSpPr>
          <p:cNvPr id="905311" name="AutoShape 38"/>
          <p:cNvSpPr>
            <a:spLocks noChangeArrowheads="1"/>
          </p:cNvSpPr>
          <p:nvPr/>
        </p:nvSpPr>
        <p:spPr bwMode="auto">
          <a:xfrm>
            <a:off x="4379913" y="3222625"/>
            <a:ext cx="2549525" cy="1509713"/>
          </a:xfrm>
          <a:prstGeom prst="roundRect">
            <a:avLst>
              <a:gd name="adj" fmla="val 414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3421" tIns="41711" rIns="83421" bIns="41711"/>
          <a:lstStyle>
            <a:lvl1pPr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ko-KR" altLang="en-US" sz="900" b="1">
                <a:solidFill>
                  <a:srgbClr val="000000"/>
                </a:solidFill>
              </a:rPr>
              <a:t>정비예약 안내</a:t>
            </a: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ko-KR" altLang="ko-KR" sz="800">
                <a:solidFill>
                  <a:srgbClr val="000000"/>
                </a:solidFill>
              </a:rPr>
              <a:t>최상의 서비스로 블루멤버스 고객님을 모시겠습니다.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ko-KR" sz="800">
                <a:solidFill>
                  <a:srgbClr val="000000"/>
                </a:solidFill>
              </a:rPr>
              <a:t>전국 어디에서든지 수리 대기 시간 없이, 약속하신 시간에 정비를 받으실 수 있습니다.</a:t>
            </a:r>
            <a:endParaRPr lang="en-US" altLang="ko-KR" sz="80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ko-KR" altLang="ko-KR" sz="80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ko-KR" sz="800">
                <a:solidFill>
                  <a:srgbClr val="000000"/>
                </a:solidFill>
              </a:rPr>
              <a:t>정비예약은 회원님께 제공되는 서비스이므로, 로그인 후 이용해 주시기 바랍니다.</a:t>
            </a:r>
            <a:endParaRPr lang="en-US" altLang="ko-KR" sz="800">
              <a:solidFill>
                <a:srgbClr val="000000"/>
              </a:solidFill>
            </a:endParaRPr>
          </a:p>
        </p:txBody>
      </p:sp>
      <p:sp>
        <p:nvSpPr>
          <p:cNvPr id="905312" name="AutoShape 96"/>
          <p:cNvSpPr>
            <a:spLocks noChangeArrowheads="1"/>
          </p:cNvSpPr>
          <p:nvPr/>
        </p:nvSpPr>
        <p:spPr bwMode="auto">
          <a:xfrm>
            <a:off x="5727700" y="4475163"/>
            <a:ext cx="508000" cy="2063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3421" tIns="41711" rIns="83421" bIns="41711" anchor="ctr"/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1751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35025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509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684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1256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828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0400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972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ko-KR" altLang="en-US" sz="800">
                <a:solidFill>
                  <a:srgbClr val="808080"/>
                </a:solidFill>
                <a:latin typeface="Arial" pitchFamily="34" charset="0"/>
                <a:ea typeface="돋움" pitchFamily="50" charset="-127"/>
              </a:rPr>
              <a:t>로그인</a:t>
            </a:r>
          </a:p>
        </p:txBody>
      </p:sp>
      <p:sp>
        <p:nvSpPr>
          <p:cNvPr id="905313" name="AutoShape 97"/>
          <p:cNvSpPr>
            <a:spLocks noChangeArrowheads="1"/>
          </p:cNvSpPr>
          <p:nvPr/>
        </p:nvSpPr>
        <p:spPr bwMode="auto">
          <a:xfrm>
            <a:off x="6300788" y="4475163"/>
            <a:ext cx="573087" cy="2063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3421" tIns="41711" rIns="83421" bIns="41711" anchor="ctr"/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1751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35025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509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684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1256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828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0400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972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ko-KR" altLang="en-US" sz="800">
                <a:solidFill>
                  <a:srgbClr val="808080"/>
                </a:solidFill>
                <a:latin typeface="Arial" pitchFamily="34" charset="0"/>
                <a:ea typeface="돋움" pitchFamily="50" charset="-127"/>
              </a:rPr>
              <a:t>회원가입</a:t>
            </a:r>
          </a:p>
        </p:txBody>
      </p:sp>
      <p:sp>
        <p:nvSpPr>
          <p:cNvPr id="905314" name="AutoShape 98"/>
          <p:cNvSpPr>
            <a:spLocks noChangeArrowheads="1"/>
          </p:cNvSpPr>
          <p:nvPr/>
        </p:nvSpPr>
        <p:spPr bwMode="auto">
          <a:xfrm>
            <a:off x="6165850" y="822325"/>
            <a:ext cx="955675" cy="2063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3421" tIns="41711" rIns="83421" bIns="41711" anchor="ctr"/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1751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35025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509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684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1256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828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0400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972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808080"/>
                </a:solidFill>
                <a:latin typeface="Arial" pitchFamily="34" charset="0"/>
                <a:ea typeface="바탕체" pitchFamily="17" charset="-127"/>
              </a:rPr>
              <a:t> CF Sound Off</a:t>
            </a:r>
          </a:p>
        </p:txBody>
      </p:sp>
      <p:pic>
        <p:nvPicPr>
          <p:cNvPr id="905315" name="Picture 99" descr="km36_6439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849313"/>
            <a:ext cx="1492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5316" name="Rectangle 2"/>
          <p:cNvSpPr>
            <a:spLocks noChangeArrowheads="1"/>
          </p:cNvSpPr>
          <p:nvPr/>
        </p:nvSpPr>
        <p:spPr bwMode="auto">
          <a:xfrm>
            <a:off x="1077913" y="630238"/>
            <a:ext cx="4586287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242" tIns="43621" rIns="87242" bIns="43621" anchor="ctr"/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  <a:latin typeface="Arial" pitchFamily="34" charset="0"/>
                <a:ea typeface="바탕체" pitchFamily="17" charset="-127"/>
              </a:rPr>
              <a:t>Home &gt; </a:t>
            </a:r>
            <a:r>
              <a:rPr lang="ko-KR" altLang="en-US" sz="800">
                <a:solidFill>
                  <a:srgbClr val="000000"/>
                </a:solidFill>
                <a:latin typeface="Arial" pitchFamily="34" charset="0"/>
                <a:ea typeface="바탕체" pitchFamily="17" charset="-127"/>
              </a:rPr>
              <a:t>정비거점 메인</a:t>
            </a:r>
          </a:p>
        </p:txBody>
      </p:sp>
      <p:sp>
        <p:nvSpPr>
          <p:cNvPr id="905317" name="Text Box 7"/>
          <p:cNvSpPr txBox="1">
            <a:spLocks noChangeArrowheads="1"/>
          </p:cNvSpPr>
          <p:nvPr/>
        </p:nvSpPr>
        <p:spPr bwMode="auto">
          <a:xfrm>
            <a:off x="1106488" y="195263"/>
            <a:ext cx="12509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57263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57263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57263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57263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57263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5726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5726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5726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5726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000000"/>
                </a:solidFill>
              </a:rPr>
              <a:t>OCFH_FC_AS_MAIN</a:t>
            </a:r>
          </a:p>
        </p:txBody>
      </p:sp>
    </p:spTree>
    <p:extLst>
      <p:ext uri="{BB962C8B-B14F-4D97-AF65-F5344CB8AC3E}">
        <p14:creationId xmlns:p14="http://schemas.microsoft.com/office/powerpoint/2010/main" val="4231461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242" name="Rectangle 3"/>
          <p:cNvSpPr>
            <a:spLocks noChangeArrowheads="1"/>
          </p:cNvSpPr>
          <p:nvPr/>
        </p:nvSpPr>
        <p:spPr bwMode="auto">
          <a:xfrm>
            <a:off x="5464175" y="230188"/>
            <a:ext cx="1154113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242" tIns="43621" rIns="87242" bIns="43621" anchor="ctr"/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  <a:latin typeface="Arial" pitchFamily="34" charset="0"/>
                <a:ea typeface="바탕체" pitchFamily="17" charset="-127"/>
              </a:rPr>
              <a:t>Front</a:t>
            </a:r>
          </a:p>
        </p:txBody>
      </p:sp>
      <p:pic>
        <p:nvPicPr>
          <p:cNvPr id="906243" name="Picture 14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2"/>
          <a:stretch>
            <a:fillRect/>
          </a:stretch>
        </p:blipFill>
        <p:spPr bwMode="auto">
          <a:xfrm>
            <a:off x="2085975" y="3343275"/>
            <a:ext cx="2039938" cy="15938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6244" name="Rectangle 142"/>
          <p:cNvSpPr>
            <a:spLocks noChangeArrowheads="1"/>
          </p:cNvSpPr>
          <p:nvPr/>
        </p:nvSpPr>
        <p:spPr bwMode="auto">
          <a:xfrm>
            <a:off x="2106613" y="1455738"/>
            <a:ext cx="1895475" cy="14414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lIns="83421" tIns="41711" rIns="83421" bIns="41711" anchor="ctr"/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ko-KR" altLang="en-US" sz="800">
                <a:solidFill>
                  <a:srgbClr val="000000"/>
                </a:solidFill>
              </a:rPr>
              <a:t>전경사진</a:t>
            </a:r>
          </a:p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OR</a:t>
            </a:r>
          </a:p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3D</a:t>
            </a:r>
            <a:r>
              <a:rPr lang="ko-KR" altLang="en-US" sz="800">
                <a:solidFill>
                  <a:srgbClr val="000000"/>
                </a:solidFill>
              </a:rPr>
              <a:t>모델링이미지</a:t>
            </a:r>
          </a:p>
        </p:txBody>
      </p:sp>
      <p:sp>
        <p:nvSpPr>
          <p:cNvPr id="906245" name="Rectangle 195"/>
          <p:cNvSpPr>
            <a:spLocks noChangeArrowheads="1"/>
          </p:cNvSpPr>
          <p:nvPr/>
        </p:nvSpPr>
        <p:spPr bwMode="auto">
          <a:xfrm>
            <a:off x="4065588" y="1517650"/>
            <a:ext cx="30353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3421" tIns="41711" rIns="83421" bIns="41711" anchor="ctr">
            <a:spAutoFit/>
          </a:bodyPr>
          <a:lstStyle>
            <a:lvl1pPr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ko-KR" sz="800" b="1">
                <a:solidFill>
                  <a:srgbClr val="000000"/>
                </a:solidFill>
              </a:rPr>
              <a:t>저희 현대자동차 원효로서비스센터 홈페이지를 방문해</a:t>
            </a:r>
            <a:r>
              <a:rPr lang="ko-KR" altLang="en-US" sz="800" b="1">
                <a:solidFill>
                  <a:srgbClr val="000000"/>
                </a:solidFill>
              </a:rPr>
              <a:t> </a:t>
            </a:r>
            <a:r>
              <a:rPr lang="ko-KR" altLang="ko-KR" sz="800" b="1">
                <a:solidFill>
                  <a:srgbClr val="000000"/>
                </a:solidFill>
              </a:rPr>
              <a:t>주셔서</a:t>
            </a:r>
            <a:endParaRPr lang="ko-KR" altLang="en-US" sz="800" b="1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ko-KR" sz="800" b="1">
                <a:solidFill>
                  <a:srgbClr val="000000"/>
                </a:solidFill>
              </a:rPr>
              <a:t>감사</a:t>
            </a:r>
            <a:r>
              <a:rPr lang="ko-KR" altLang="en-US" sz="800" b="1">
                <a:solidFill>
                  <a:srgbClr val="000000"/>
                </a:solidFill>
              </a:rPr>
              <a:t> </a:t>
            </a:r>
            <a:r>
              <a:rPr lang="ko-KR" altLang="ko-KR" sz="800" b="1">
                <a:solidFill>
                  <a:srgbClr val="000000"/>
                </a:solidFill>
              </a:rPr>
              <a:t>드립니다.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ko-KR" sz="80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ko-KR" sz="800">
                <a:solidFill>
                  <a:srgbClr val="000000"/>
                </a:solidFill>
              </a:rPr>
              <a:t>원효로서비스센터는 전통의 정비명가, 품질의 정비명가,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ko-KR" sz="800">
                <a:solidFill>
                  <a:srgbClr val="000000"/>
                </a:solidFill>
              </a:rPr>
              <a:t>고객감동의 정비명가로서 오직 현대자동차 고객을 위한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ko-KR" sz="800">
                <a:solidFill>
                  <a:srgbClr val="000000"/>
                </a:solidFill>
              </a:rPr>
              <a:t>영원한 동반자가 될</a:t>
            </a:r>
            <a:r>
              <a:rPr lang="ko-KR" altLang="en-US" sz="800">
                <a:solidFill>
                  <a:srgbClr val="000000"/>
                </a:solidFill>
              </a:rPr>
              <a:t> </a:t>
            </a:r>
            <a:r>
              <a:rPr lang="ko-KR" altLang="ko-KR" sz="800">
                <a:solidFill>
                  <a:srgbClr val="000000"/>
                </a:solidFill>
              </a:rPr>
              <a:t>것을 약속</a:t>
            </a:r>
            <a:r>
              <a:rPr lang="ko-KR" altLang="en-US" sz="800">
                <a:solidFill>
                  <a:srgbClr val="000000"/>
                </a:solidFill>
              </a:rPr>
              <a:t> </a:t>
            </a:r>
            <a:r>
              <a:rPr lang="ko-KR" altLang="ko-KR" sz="800">
                <a:solidFill>
                  <a:srgbClr val="000000"/>
                </a:solidFill>
              </a:rPr>
              <a:t>드립니다.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/>
            </a:r>
            <a:br>
              <a:rPr lang="en-US" altLang="ko-KR" sz="800">
                <a:solidFill>
                  <a:srgbClr val="000000"/>
                </a:solidFill>
              </a:rPr>
            </a:br>
            <a:r>
              <a:rPr lang="ko-KR" altLang="en-US" sz="800">
                <a:solidFill>
                  <a:srgbClr val="000000"/>
                </a:solidFill>
              </a:rPr>
              <a:t>핵심적인 정비기술과 장비를 보유하고 완벽한 정비를 위해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800">
                <a:solidFill>
                  <a:srgbClr val="000000"/>
                </a:solidFill>
              </a:rPr>
              <a:t>최선을 다하는 원효로 서비스 센터를 가 되도록 최선의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800">
                <a:solidFill>
                  <a:srgbClr val="000000"/>
                </a:solidFill>
              </a:rPr>
              <a:t>노력을 다하겠습니다</a:t>
            </a:r>
            <a:r>
              <a:rPr lang="en-US" altLang="ko-KR" sz="800">
                <a:solidFill>
                  <a:srgbClr val="000000"/>
                </a:solidFill>
              </a:rPr>
              <a:t>. </a:t>
            </a:r>
          </a:p>
        </p:txBody>
      </p:sp>
      <p:graphicFrame>
        <p:nvGraphicFramePr>
          <p:cNvPr id="906246" name="Group 6"/>
          <p:cNvGraphicFramePr>
            <a:graphicFrameLocks noGrp="1"/>
          </p:cNvGraphicFramePr>
          <p:nvPr/>
        </p:nvGraphicFramePr>
        <p:xfrm>
          <a:off x="7248525" y="1096963"/>
          <a:ext cx="1773238" cy="1484313"/>
        </p:xfrm>
        <a:graphic>
          <a:graphicData uri="http://schemas.openxmlformats.org/drawingml/2006/table">
            <a:tbl>
              <a:tblPr/>
              <a:tblGrid>
                <a:gridCol w="1773238"/>
              </a:tblGrid>
              <a:tr h="214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30188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</a:rPr>
                        <a:t>로그인 전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</a:rPr>
                        <a:t>최소 옵션사항  </a:t>
                      </a:r>
                    </a:p>
                  </a:txBody>
                  <a:tcPr marL="83421" marR="83421" marT="41711" marB="41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0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30188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바탕체" pitchFamily="17" charset="-127"/>
                      </a:endParaRPr>
                    </a:p>
                  </a:txBody>
                  <a:tcPr marL="83421" marR="83421" marT="41711" marB="4171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06250" name="Text Box 157"/>
          <p:cNvSpPr txBox="1">
            <a:spLocks noChangeArrowheads="1"/>
          </p:cNvSpPr>
          <p:nvPr/>
        </p:nvSpPr>
        <p:spPr bwMode="auto">
          <a:xfrm>
            <a:off x="2032000" y="3149600"/>
            <a:ext cx="81915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421" tIns="41711" rIns="83421" bIns="41711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700" b="1">
                <a:solidFill>
                  <a:srgbClr val="000000"/>
                </a:solidFill>
                <a:sym typeface="Wingdings" pitchFamily="2" charset="2"/>
              </a:rPr>
              <a:t> </a:t>
            </a:r>
            <a:r>
              <a:rPr lang="ko-KR" altLang="en-US" sz="700" b="1">
                <a:solidFill>
                  <a:srgbClr val="000000"/>
                </a:solidFill>
                <a:sym typeface="Wingdings" pitchFamily="2" charset="2"/>
              </a:rPr>
              <a:t>찾아 오시는 길</a:t>
            </a:r>
            <a:endParaRPr lang="ko-KR" altLang="en-US" sz="700">
              <a:solidFill>
                <a:srgbClr val="000000"/>
              </a:solidFill>
            </a:endParaRPr>
          </a:p>
        </p:txBody>
      </p:sp>
      <p:sp>
        <p:nvSpPr>
          <p:cNvPr id="906251" name="Text Box 197"/>
          <p:cNvSpPr txBox="1">
            <a:spLocks noChangeArrowheads="1"/>
          </p:cNvSpPr>
          <p:nvPr/>
        </p:nvSpPr>
        <p:spPr bwMode="auto">
          <a:xfrm>
            <a:off x="366713" y="1812925"/>
            <a:ext cx="1338262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3421" tIns="41711" rIns="83421" bIns="41711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ko-KR" altLang="en-US" sz="1100" b="1">
                <a:solidFill>
                  <a:srgbClr val="000000"/>
                </a:solidFill>
              </a:rPr>
              <a:t>원효로 서비스센터</a:t>
            </a:r>
          </a:p>
        </p:txBody>
      </p:sp>
      <p:sp>
        <p:nvSpPr>
          <p:cNvPr id="906252" name="AutoShape 38"/>
          <p:cNvSpPr>
            <a:spLocks noChangeArrowheads="1"/>
          </p:cNvSpPr>
          <p:nvPr/>
        </p:nvSpPr>
        <p:spPr bwMode="auto">
          <a:xfrm>
            <a:off x="339725" y="3468688"/>
            <a:ext cx="1428750" cy="1049337"/>
          </a:xfrm>
          <a:prstGeom prst="roundRect">
            <a:avLst>
              <a:gd name="adj" fmla="val 414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3421" tIns="41711" rIns="83421" bIns="41711" anchor="ctr"/>
          <a:lstStyle>
            <a:lvl1pPr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ko-KR" altLang="ko-KR" sz="1000" b="1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06253" name="Rectangle 104"/>
          <p:cNvSpPr>
            <a:spLocks noChangeArrowheads="1"/>
          </p:cNvSpPr>
          <p:nvPr/>
        </p:nvSpPr>
        <p:spPr bwMode="auto">
          <a:xfrm>
            <a:off x="500063" y="3743325"/>
            <a:ext cx="1177925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altLang="ko-KR" sz="800">
                <a:solidFill>
                  <a:srgbClr val="000000"/>
                </a:solidFill>
              </a:rPr>
              <a:t> </a:t>
            </a:r>
            <a:r>
              <a:rPr lang="ko-KR" altLang="en-US" sz="800">
                <a:solidFill>
                  <a:srgbClr val="000000"/>
                </a:solidFill>
              </a:rPr>
              <a:t>주차장</a:t>
            </a:r>
            <a:r>
              <a:rPr lang="en-US" altLang="ko-KR" sz="800">
                <a:solidFill>
                  <a:srgbClr val="000000"/>
                </a:solidFill>
              </a:rPr>
              <a:t>/</a:t>
            </a:r>
            <a:r>
              <a:rPr lang="ko-KR" altLang="en-US" sz="800">
                <a:solidFill>
                  <a:srgbClr val="000000"/>
                </a:solidFill>
              </a:rPr>
              <a:t>세차장</a:t>
            </a:r>
          </a:p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ko-KR" altLang="en-US" sz="800">
                <a:solidFill>
                  <a:srgbClr val="000000"/>
                </a:solidFill>
              </a:rPr>
              <a:t> 주유소 유가 정보</a:t>
            </a:r>
          </a:p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ko-KR" altLang="en-US" sz="800">
                <a:solidFill>
                  <a:srgbClr val="000000"/>
                </a:solidFill>
              </a:rPr>
              <a:t> 자동차 보험가이드</a:t>
            </a:r>
          </a:p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ko-KR" altLang="en-US" sz="800">
                <a:solidFill>
                  <a:srgbClr val="000000"/>
                </a:solidFill>
              </a:rPr>
              <a:t> 자동차 리스</a:t>
            </a:r>
          </a:p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ko-KR" altLang="en-US" sz="800">
                <a:solidFill>
                  <a:srgbClr val="000000"/>
                </a:solidFill>
              </a:rPr>
              <a:t> 중고차 시세정보</a:t>
            </a:r>
          </a:p>
        </p:txBody>
      </p:sp>
      <p:sp>
        <p:nvSpPr>
          <p:cNvPr id="906254" name="Rectangle 37"/>
          <p:cNvSpPr>
            <a:spLocks noChangeArrowheads="1"/>
          </p:cNvSpPr>
          <p:nvPr/>
        </p:nvSpPr>
        <p:spPr bwMode="auto">
          <a:xfrm>
            <a:off x="301625" y="3497263"/>
            <a:ext cx="1571625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421" tIns="41711" rIns="83421" bIns="41711">
            <a:spAutoFit/>
          </a:bodyPr>
          <a:lstStyle>
            <a:lvl1pPr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9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  </a:t>
            </a:r>
            <a:r>
              <a:rPr lang="ko-KR" altLang="en-US" sz="9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유익한 자동차생활 정보</a:t>
            </a:r>
            <a:endParaRPr lang="ko-KR" altLang="en-US" sz="900" b="1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06255" name="Group 15"/>
          <p:cNvGraphicFramePr>
            <a:graphicFrameLocks noGrp="1"/>
          </p:cNvGraphicFramePr>
          <p:nvPr/>
        </p:nvGraphicFramePr>
        <p:xfrm>
          <a:off x="366713" y="2470150"/>
          <a:ext cx="1401762" cy="925513"/>
        </p:xfrm>
        <a:graphic>
          <a:graphicData uri="http://schemas.openxmlformats.org/drawingml/2006/table">
            <a:tbl>
              <a:tblPr/>
              <a:tblGrid>
                <a:gridCol w="1401762"/>
              </a:tblGrid>
              <a:tr h="231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30188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  <a:sym typeface="Wingdings" pitchFamily="2" charset="2"/>
                        </a:rPr>
                        <a:t> </a:t>
                      </a: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  <a:sym typeface="Wingdings" pitchFamily="2" charset="2"/>
                        </a:rPr>
                        <a:t>정비</a:t>
                      </a: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</a:rPr>
                        <a:t>거점소개</a:t>
                      </a:r>
                    </a:p>
                  </a:txBody>
                  <a:tcPr marL="83421" marR="83421" marT="41711" marB="41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30188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  <a:sym typeface="Wingdings" pitchFamily="2" charset="2"/>
                        </a:rPr>
                        <a:t> </a:t>
                      </a: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</a:rPr>
                        <a:t>찾아 오시는 길</a:t>
                      </a:r>
                    </a:p>
                  </a:txBody>
                  <a:tcPr marL="83421" marR="83421" marT="41711" marB="4171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30188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  <a:sym typeface="Wingdings" pitchFamily="2" charset="2"/>
                        </a:rPr>
                        <a:t> </a:t>
                      </a: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</a:rPr>
                        <a:t>정비예약</a:t>
                      </a:r>
                    </a:p>
                  </a:txBody>
                  <a:tcPr marL="83421" marR="83421" marT="41711" marB="4171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30188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  <a:sym typeface="Wingdings" pitchFamily="2" charset="2"/>
                        </a:rPr>
                        <a:t> </a:t>
                      </a: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  <a:sym typeface="Wingdings" pitchFamily="2" charset="2"/>
                        </a:rPr>
                        <a:t>자주 묻는 질문</a:t>
                      </a:r>
                      <a:endParaRPr kumimoji="1" lang="ko-KR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바탕체" pitchFamily="17" charset="-127"/>
                      </a:endParaRPr>
                    </a:p>
                  </a:txBody>
                  <a:tcPr marL="83421" marR="83421" marT="41711" marB="4171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906264" name="Picture 24" descr="오토큐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34" b="9334"/>
          <a:stretch>
            <a:fillRect/>
          </a:stretch>
        </p:blipFill>
        <p:spPr bwMode="auto">
          <a:xfrm>
            <a:off x="493713" y="1441450"/>
            <a:ext cx="1128712" cy="341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6265" name="모서리가 둥근 직사각형 90"/>
          <p:cNvSpPr>
            <a:spLocks noChangeArrowheads="1"/>
          </p:cNvSpPr>
          <p:nvPr/>
        </p:nvSpPr>
        <p:spPr bwMode="auto">
          <a:xfrm>
            <a:off x="273050" y="1047750"/>
            <a:ext cx="6848475" cy="271463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 wrap="none" lIns="83421" tIns="41711" rIns="83421" bIns="41711" anchor="ctr"/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ko-KR" altLang="ko-KR" sz="800">
              <a:solidFill>
                <a:srgbClr val="000000"/>
              </a:solidFill>
              <a:latin typeface="Arial" pitchFamily="34" charset="0"/>
              <a:ea typeface="바탕체" pitchFamily="17" charset="-127"/>
            </a:endParaRPr>
          </a:p>
        </p:txBody>
      </p:sp>
      <p:sp>
        <p:nvSpPr>
          <p:cNvPr id="906266" name="직사각형 97"/>
          <p:cNvSpPr>
            <a:spLocks noChangeArrowheads="1"/>
          </p:cNvSpPr>
          <p:nvPr/>
        </p:nvSpPr>
        <p:spPr bwMode="auto">
          <a:xfrm>
            <a:off x="1136650" y="1089025"/>
            <a:ext cx="2819400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421" tIns="41711" rIns="83421" bIns="41711">
            <a:spAutoFit/>
          </a:bodyPr>
          <a:lstStyle>
            <a:lvl1pPr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ko-KR" altLang="en-US" sz="900" b="1">
                <a:solidFill>
                  <a:srgbClr val="FFFFFF"/>
                </a:solidFill>
              </a:rPr>
              <a:t>블루멤버스  </a:t>
            </a:r>
            <a:r>
              <a:rPr lang="en-US" altLang="ko-KR" sz="900" b="1">
                <a:solidFill>
                  <a:srgbClr val="FFFFFF"/>
                </a:solidFill>
              </a:rPr>
              <a:t>| </a:t>
            </a:r>
            <a:r>
              <a:rPr lang="ko-KR" altLang="en-US" sz="900" b="1">
                <a:solidFill>
                  <a:srgbClr val="FFFFFF"/>
                </a:solidFill>
              </a:rPr>
              <a:t>내차관리 </a:t>
            </a:r>
            <a:r>
              <a:rPr lang="en-US" altLang="ko-KR" sz="900" b="1">
                <a:solidFill>
                  <a:srgbClr val="FFFFFF"/>
                </a:solidFill>
              </a:rPr>
              <a:t>| </a:t>
            </a:r>
            <a:r>
              <a:rPr lang="ko-KR" altLang="en-US" sz="900" b="1">
                <a:solidFill>
                  <a:srgbClr val="FFFFFF"/>
                </a:solidFill>
              </a:rPr>
              <a:t>자동차 생활 </a:t>
            </a:r>
            <a:r>
              <a:rPr lang="en-US" altLang="ko-KR" sz="900" b="1">
                <a:solidFill>
                  <a:srgbClr val="FFFFFF"/>
                </a:solidFill>
              </a:rPr>
              <a:t>| </a:t>
            </a:r>
            <a:r>
              <a:rPr lang="ko-KR" altLang="en-US" sz="900" b="1">
                <a:solidFill>
                  <a:srgbClr val="FFFFFF"/>
                </a:solidFill>
              </a:rPr>
              <a:t>자동차 여행</a:t>
            </a:r>
            <a:endParaRPr lang="ko-KR" altLang="en-US" sz="900" b="1">
              <a:solidFill>
                <a:srgbClr val="FFFFFF"/>
              </a:solidFill>
              <a:latin typeface="Arial" pitchFamily="34" charset="0"/>
              <a:ea typeface="바탕체" pitchFamily="17" charset="-127"/>
            </a:endParaRPr>
          </a:p>
        </p:txBody>
      </p:sp>
      <p:pic>
        <p:nvPicPr>
          <p:cNvPr id="906267" name="Picture 7" descr="b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068388"/>
            <a:ext cx="700088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6268" name="AutoShape 38"/>
          <p:cNvSpPr>
            <a:spLocks noChangeArrowheads="1"/>
          </p:cNvSpPr>
          <p:nvPr/>
        </p:nvSpPr>
        <p:spPr bwMode="auto">
          <a:xfrm>
            <a:off x="339725" y="4573588"/>
            <a:ext cx="1428750" cy="500062"/>
          </a:xfrm>
          <a:prstGeom prst="roundRect">
            <a:avLst>
              <a:gd name="adj" fmla="val 414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3421" tIns="41711" rIns="83421" bIns="41711" anchor="ctr"/>
          <a:lstStyle>
            <a:lvl1pPr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ko-KR" sz="900" b="1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  <a:p>
            <a:pPr algn="r" fontAlgn="base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</a:pPr>
            <a:r>
              <a:rPr lang="ko-KR" altLang="en-US" sz="900" b="1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선수에게 물어봐</a:t>
            </a:r>
            <a:r>
              <a:rPr lang="en-US" altLang="ko-KR" sz="900" b="1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~!</a:t>
            </a:r>
          </a:p>
        </p:txBody>
      </p:sp>
      <p:sp>
        <p:nvSpPr>
          <p:cNvPr id="906269" name="Text Box 29"/>
          <p:cNvSpPr txBox="1">
            <a:spLocks noChangeArrowheads="1"/>
          </p:cNvSpPr>
          <p:nvPr/>
        </p:nvSpPr>
        <p:spPr bwMode="auto">
          <a:xfrm rot="-1780003">
            <a:off x="361950" y="4630738"/>
            <a:ext cx="587375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3421" tIns="41711" rIns="83421" bIns="41711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1751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35025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509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684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1256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828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0400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972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ko-KR" altLang="en-US" sz="1300" b="1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정비</a:t>
            </a:r>
            <a:r>
              <a:rPr lang="en-US" altLang="ko-KR" sz="1300" b="1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?</a:t>
            </a:r>
          </a:p>
        </p:txBody>
      </p:sp>
      <p:sp>
        <p:nvSpPr>
          <p:cNvPr id="906270" name="AutoShape 287"/>
          <p:cNvSpPr>
            <a:spLocks noChangeArrowheads="1"/>
          </p:cNvSpPr>
          <p:nvPr/>
        </p:nvSpPr>
        <p:spPr bwMode="auto">
          <a:xfrm>
            <a:off x="301625" y="2119313"/>
            <a:ext cx="1506538" cy="233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 wrap="none" lIns="83421" tIns="41711" rIns="83421" bIns="41711" anchor="ctr"/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ko-KR" altLang="en-US" sz="800">
                <a:solidFill>
                  <a:srgbClr val="0033CC"/>
                </a:solidFill>
              </a:rPr>
              <a:t>전담정비 업체로 등록하기</a:t>
            </a:r>
          </a:p>
        </p:txBody>
      </p:sp>
      <p:sp>
        <p:nvSpPr>
          <p:cNvPr id="906271" name="Text Box 157"/>
          <p:cNvSpPr txBox="1">
            <a:spLocks noChangeArrowheads="1"/>
          </p:cNvSpPr>
          <p:nvPr/>
        </p:nvSpPr>
        <p:spPr bwMode="auto">
          <a:xfrm>
            <a:off x="4316413" y="3155950"/>
            <a:ext cx="587375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421" tIns="41711" rIns="83421" bIns="41711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700" b="1">
                <a:solidFill>
                  <a:srgbClr val="000000"/>
                </a:solidFill>
                <a:sym typeface="Wingdings" pitchFamily="2" charset="2"/>
              </a:rPr>
              <a:t> </a:t>
            </a:r>
            <a:r>
              <a:rPr lang="ko-KR" altLang="en-US" sz="700" b="1">
                <a:solidFill>
                  <a:srgbClr val="000000"/>
                </a:solidFill>
                <a:sym typeface="Wingdings" pitchFamily="2" charset="2"/>
              </a:rPr>
              <a:t>정비예약</a:t>
            </a:r>
            <a:endParaRPr lang="ko-KR" altLang="en-US" sz="700">
              <a:solidFill>
                <a:srgbClr val="000000"/>
              </a:solidFill>
            </a:endParaRPr>
          </a:p>
        </p:txBody>
      </p:sp>
      <p:sp>
        <p:nvSpPr>
          <p:cNvPr id="906272" name="AutoShape 38"/>
          <p:cNvSpPr>
            <a:spLocks noChangeArrowheads="1"/>
          </p:cNvSpPr>
          <p:nvPr/>
        </p:nvSpPr>
        <p:spPr bwMode="auto">
          <a:xfrm>
            <a:off x="4379913" y="3360738"/>
            <a:ext cx="2549525" cy="1576387"/>
          </a:xfrm>
          <a:prstGeom prst="roundRect">
            <a:avLst>
              <a:gd name="adj" fmla="val 414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3421" tIns="41711" rIns="83421" bIns="41711"/>
          <a:lstStyle>
            <a:lvl1pPr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ko-KR" altLang="en-US" sz="900" b="1">
                <a:solidFill>
                  <a:srgbClr val="000000"/>
                </a:solidFill>
              </a:rPr>
              <a:t>정비예약 안내</a:t>
            </a: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ko-KR" altLang="ko-KR" sz="800">
                <a:solidFill>
                  <a:srgbClr val="000000"/>
                </a:solidFill>
              </a:rPr>
              <a:t>최상의 서비스로 블루멤버스 고객님을 모시겠습니다.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ko-KR" sz="800">
                <a:solidFill>
                  <a:srgbClr val="000000"/>
                </a:solidFill>
              </a:rPr>
              <a:t>전국 어디에서든지 수리 대기 시간 없이, 약속하신 시간에 정비를 받으실 수 있습니다.</a:t>
            </a:r>
            <a:endParaRPr lang="en-US" altLang="ko-KR" sz="80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ko-KR" altLang="ko-KR" sz="80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ko-KR" sz="800">
                <a:solidFill>
                  <a:srgbClr val="000000"/>
                </a:solidFill>
              </a:rPr>
              <a:t>정비예약은 회원님께 제공되는 서비스이므로, 로그인 후 이용해 주시기 바랍니다.</a:t>
            </a:r>
            <a:endParaRPr lang="en-US" altLang="ko-KR" sz="800">
              <a:solidFill>
                <a:srgbClr val="000000"/>
              </a:solidFill>
            </a:endParaRPr>
          </a:p>
        </p:txBody>
      </p:sp>
      <p:sp>
        <p:nvSpPr>
          <p:cNvPr id="906273" name="AutoShape 33"/>
          <p:cNvSpPr>
            <a:spLocks noChangeArrowheads="1"/>
          </p:cNvSpPr>
          <p:nvPr/>
        </p:nvSpPr>
        <p:spPr bwMode="auto">
          <a:xfrm>
            <a:off x="5727700" y="4673600"/>
            <a:ext cx="508000" cy="2047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3421" tIns="41711" rIns="83421" bIns="41711" anchor="ctr"/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1751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35025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509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684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1256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828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0400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972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ko-KR" altLang="en-US" sz="800">
                <a:solidFill>
                  <a:srgbClr val="808080"/>
                </a:solidFill>
                <a:latin typeface="Arial" pitchFamily="34" charset="0"/>
                <a:ea typeface="돋움" pitchFamily="50" charset="-127"/>
              </a:rPr>
              <a:t>로그인</a:t>
            </a:r>
          </a:p>
        </p:txBody>
      </p:sp>
      <p:sp>
        <p:nvSpPr>
          <p:cNvPr id="906274" name="AutoShape 34"/>
          <p:cNvSpPr>
            <a:spLocks noChangeArrowheads="1"/>
          </p:cNvSpPr>
          <p:nvPr/>
        </p:nvSpPr>
        <p:spPr bwMode="auto">
          <a:xfrm>
            <a:off x="6300788" y="4673600"/>
            <a:ext cx="573087" cy="2047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3421" tIns="41711" rIns="83421" bIns="41711" anchor="ctr"/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1751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35025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509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684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1256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828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0400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972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ko-KR" altLang="en-US" sz="800">
                <a:solidFill>
                  <a:srgbClr val="808080"/>
                </a:solidFill>
                <a:latin typeface="Arial" pitchFamily="34" charset="0"/>
                <a:ea typeface="돋움" pitchFamily="50" charset="-127"/>
              </a:rPr>
              <a:t>회원가입</a:t>
            </a:r>
          </a:p>
        </p:txBody>
      </p:sp>
      <p:sp>
        <p:nvSpPr>
          <p:cNvPr id="906275" name="AutoShape 35"/>
          <p:cNvSpPr>
            <a:spLocks noChangeArrowheads="1"/>
          </p:cNvSpPr>
          <p:nvPr/>
        </p:nvSpPr>
        <p:spPr bwMode="auto">
          <a:xfrm>
            <a:off x="6165850" y="822325"/>
            <a:ext cx="955675" cy="2063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3421" tIns="41711" rIns="83421" bIns="41711" anchor="ctr"/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1751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35025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509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684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1256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828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0400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972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808080"/>
                </a:solidFill>
                <a:latin typeface="Arial" pitchFamily="34" charset="0"/>
                <a:ea typeface="바탕체" pitchFamily="17" charset="-127"/>
              </a:rPr>
              <a:t> CF Sound Off</a:t>
            </a:r>
          </a:p>
        </p:txBody>
      </p:sp>
      <p:pic>
        <p:nvPicPr>
          <p:cNvPr id="906276" name="Picture 36" descr="km36_6439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849313"/>
            <a:ext cx="1492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6277" name="Rectangle 2"/>
          <p:cNvSpPr>
            <a:spLocks noChangeArrowheads="1"/>
          </p:cNvSpPr>
          <p:nvPr/>
        </p:nvSpPr>
        <p:spPr bwMode="auto">
          <a:xfrm>
            <a:off x="1077913" y="630238"/>
            <a:ext cx="4586287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242" tIns="43621" rIns="87242" bIns="43621" anchor="ctr"/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  <a:latin typeface="Arial" pitchFamily="34" charset="0"/>
                <a:ea typeface="바탕체" pitchFamily="17" charset="-127"/>
              </a:rPr>
              <a:t>Home &gt; </a:t>
            </a:r>
            <a:r>
              <a:rPr lang="ko-KR" altLang="en-US" sz="800">
                <a:solidFill>
                  <a:srgbClr val="000000"/>
                </a:solidFill>
                <a:latin typeface="Arial" pitchFamily="34" charset="0"/>
                <a:ea typeface="바탕체" pitchFamily="17" charset="-127"/>
              </a:rPr>
              <a:t>정비거점 메인</a:t>
            </a:r>
          </a:p>
        </p:txBody>
      </p:sp>
      <p:sp>
        <p:nvSpPr>
          <p:cNvPr id="906278" name="Text Box 7"/>
          <p:cNvSpPr txBox="1">
            <a:spLocks noChangeArrowheads="1"/>
          </p:cNvSpPr>
          <p:nvPr/>
        </p:nvSpPr>
        <p:spPr bwMode="auto">
          <a:xfrm>
            <a:off x="1106488" y="195263"/>
            <a:ext cx="12509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57263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57263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57263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57263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57263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5726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5726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5726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5726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000000"/>
                </a:solidFill>
              </a:rPr>
              <a:t>OCFH_FC_AS_MAIN</a:t>
            </a:r>
          </a:p>
        </p:txBody>
      </p:sp>
    </p:spTree>
    <p:extLst>
      <p:ext uri="{BB962C8B-B14F-4D97-AF65-F5344CB8AC3E}">
        <p14:creationId xmlns:p14="http://schemas.microsoft.com/office/powerpoint/2010/main" val="2076483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266" name="AutoShape 2"/>
          <p:cNvSpPr>
            <a:spLocks noChangeArrowheads="1"/>
          </p:cNvSpPr>
          <p:nvPr/>
        </p:nvSpPr>
        <p:spPr bwMode="auto">
          <a:xfrm>
            <a:off x="2278063" y="1508125"/>
            <a:ext cx="4714875" cy="33623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3421" tIns="41711" rIns="83421" bIns="41711" anchor="ctr"/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1751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35025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509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684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1256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828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0400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972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ko-KR" altLang="ko-KR" sz="800" b="1">
              <a:solidFill>
                <a:srgbClr val="80808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907267" name="Rectangle 3"/>
          <p:cNvSpPr>
            <a:spLocks noChangeArrowheads="1"/>
          </p:cNvSpPr>
          <p:nvPr/>
        </p:nvSpPr>
        <p:spPr bwMode="auto">
          <a:xfrm>
            <a:off x="5464175" y="230188"/>
            <a:ext cx="1154113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242" tIns="43621" rIns="87242" bIns="43621" anchor="ctr"/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  <a:latin typeface="Arial" pitchFamily="34" charset="0"/>
                <a:ea typeface="바탕체" pitchFamily="17" charset="-127"/>
              </a:rPr>
              <a:t>Front</a:t>
            </a:r>
          </a:p>
        </p:txBody>
      </p:sp>
      <p:graphicFrame>
        <p:nvGraphicFramePr>
          <p:cNvPr id="907268" name="Group 4"/>
          <p:cNvGraphicFramePr>
            <a:graphicFrameLocks noGrp="1"/>
          </p:cNvGraphicFramePr>
          <p:nvPr/>
        </p:nvGraphicFramePr>
        <p:xfrm>
          <a:off x="7248525" y="1096963"/>
          <a:ext cx="1773238" cy="1484313"/>
        </p:xfrm>
        <a:graphic>
          <a:graphicData uri="http://schemas.openxmlformats.org/drawingml/2006/table">
            <a:tbl>
              <a:tblPr/>
              <a:tblGrid>
                <a:gridCol w="1773238"/>
              </a:tblGrid>
              <a:tr h="214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30188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</a:rPr>
                        <a:t>로그인한 회원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</a:rPr>
                        <a:t>프리젠테이션 형</a:t>
                      </a:r>
                    </a:p>
                  </a:txBody>
                  <a:tcPr marL="83421" marR="83421" marT="41711" marB="41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0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30188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</a:rPr>
                        <a:t>#1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</a:rPr>
                        <a:t>컨덴츠가 보여지게 될 부분의 테두리는 최대한 디자인 요소를 가미하여 표현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</a:rPr>
                        <a:t>#2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</a:rPr>
                        <a:t>주요 컨덴츠가 순차적으로 슬라이딩되어 보여짐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</a:rPr>
                        <a:t>#3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</a:rPr>
                        <a:t>사용자 관심 있는 컨덴츠를 선택하여 좀 더 상세히 살펴 볼 수 있도록 함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</a:rPr>
                        <a:t>스크롤 형태로 표시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</a:rPr>
                        <a:t>)</a:t>
                      </a:r>
                    </a:p>
                  </a:txBody>
                  <a:tcPr marL="83421" marR="83421" marT="41711" marB="4171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07272" name="Text Box 197"/>
          <p:cNvSpPr txBox="1">
            <a:spLocks noChangeArrowheads="1"/>
          </p:cNvSpPr>
          <p:nvPr/>
        </p:nvSpPr>
        <p:spPr bwMode="auto">
          <a:xfrm>
            <a:off x="366713" y="1812925"/>
            <a:ext cx="1338262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3421" tIns="41711" rIns="83421" bIns="41711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ko-KR" altLang="en-US" sz="1100" b="1">
                <a:solidFill>
                  <a:srgbClr val="000000"/>
                </a:solidFill>
              </a:rPr>
              <a:t>원효로 서비스센터</a:t>
            </a:r>
          </a:p>
        </p:txBody>
      </p:sp>
      <p:sp>
        <p:nvSpPr>
          <p:cNvPr id="907273" name="AutoShape 287"/>
          <p:cNvSpPr>
            <a:spLocks noChangeArrowheads="1"/>
          </p:cNvSpPr>
          <p:nvPr/>
        </p:nvSpPr>
        <p:spPr bwMode="auto">
          <a:xfrm>
            <a:off x="301625" y="2119313"/>
            <a:ext cx="1506538" cy="233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 wrap="none" lIns="83421" tIns="41711" rIns="83421" bIns="41711" anchor="ctr"/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ko-KR" altLang="en-US" sz="800">
                <a:solidFill>
                  <a:srgbClr val="0033CC"/>
                </a:solidFill>
              </a:rPr>
              <a:t>고객님의 전담정비 업체입니다</a:t>
            </a:r>
            <a:r>
              <a:rPr lang="en-US" altLang="ko-KR" sz="800">
                <a:solidFill>
                  <a:srgbClr val="0033CC"/>
                </a:solidFill>
              </a:rPr>
              <a:t>.</a:t>
            </a:r>
          </a:p>
        </p:txBody>
      </p:sp>
      <p:sp>
        <p:nvSpPr>
          <p:cNvPr id="907274" name="AutoShape 38"/>
          <p:cNvSpPr>
            <a:spLocks noChangeArrowheads="1"/>
          </p:cNvSpPr>
          <p:nvPr/>
        </p:nvSpPr>
        <p:spPr bwMode="auto">
          <a:xfrm>
            <a:off x="339725" y="3468688"/>
            <a:ext cx="1428750" cy="1049337"/>
          </a:xfrm>
          <a:prstGeom prst="roundRect">
            <a:avLst>
              <a:gd name="adj" fmla="val 414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3421" tIns="41711" rIns="83421" bIns="41711" anchor="ctr"/>
          <a:lstStyle>
            <a:lvl1pPr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ko-KR" altLang="ko-KR" sz="1000" b="1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07275" name="Rectangle 104"/>
          <p:cNvSpPr>
            <a:spLocks noChangeArrowheads="1"/>
          </p:cNvSpPr>
          <p:nvPr/>
        </p:nvSpPr>
        <p:spPr bwMode="auto">
          <a:xfrm>
            <a:off x="500063" y="3743325"/>
            <a:ext cx="1177925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altLang="ko-KR" sz="800">
                <a:solidFill>
                  <a:srgbClr val="000000"/>
                </a:solidFill>
              </a:rPr>
              <a:t> </a:t>
            </a:r>
            <a:r>
              <a:rPr lang="ko-KR" altLang="en-US" sz="800">
                <a:solidFill>
                  <a:srgbClr val="000000"/>
                </a:solidFill>
              </a:rPr>
              <a:t>주차장</a:t>
            </a:r>
            <a:r>
              <a:rPr lang="en-US" altLang="ko-KR" sz="800">
                <a:solidFill>
                  <a:srgbClr val="000000"/>
                </a:solidFill>
              </a:rPr>
              <a:t>/</a:t>
            </a:r>
            <a:r>
              <a:rPr lang="ko-KR" altLang="en-US" sz="800">
                <a:solidFill>
                  <a:srgbClr val="000000"/>
                </a:solidFill>
              </a:rPr>
              <a:t>세차장</a:t>
            </a:r>
          </a:p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ko-KR" altLang="en-US" sz="800">
                <a:solidFill>
                  <a:srgbClr val="000000"/>
                </a:solidFill>
              </a:rPr>
              <a:t> 주유소 유가 정보</a:t>
            </a:r>
          </a:p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ko-KR" altLang="en-US" sz="800">
                <a:solidFill>
                  <a:srgbClr val="000000"/>
                </a:solidFill>
              </a:rPr>
              <a:t> 자동차 보험가이드</a:t>
            </a:r>
          </a:p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ko-KR" altLang="en-US" sz="800">
                <a:solidFill>
                  <a:srgbClr val="000000"/>
                </a:solidFill>
              </a:rPr>
              <a:t> 자동차 리스</a:t>
            </a:r>
          </a:p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ko-KR" altLang="en-US" sz="800">
                <a:solidFill>
                  <a:srgbClr val="000000"/>
                </a:solidFill>
              </a:rPr>
              <a:t> 중고차 시세정보</a:t>
            </a:r>
          </a:p>
        </p:txBody>
      </p:sp>
      <p:sp>
        <p:nvSpPr>
          <p:cNvPr id="907276" name="Rectangle 37"/>
          <p:cNvSpPr>
            <a:spLocks noChangeArrowheads="1"/>
          </p:cNvSpPr>
          <p:nvPr/>
        </p:nvSpPr>
        <p:spPr bwMode="auto">
          <a:xfrm>
            <a:off x="301625" y="3497263"/>
            <a:ext cx="1571625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421" tIns="41711" rIns="83421" bIns="41711">
            <a:spAutoFit/>
          </a:bodyPr>
          <a:lstStyle>
            <a:lvl1pPr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9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  </a:t>
            </a:r>
            <a:r>
              <a:rPr lang="ko-KR" altLang="en-US" sz="9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유익한 자동차생활 정보</a:t>
            </a:r>
            <a:endParaRPr lang="ko-KR" altLang="en-US" sz="900" b="1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07277" name="Group 13"/>
          <p:cNvGraphicFramePr>
            <a:graphicFrameLocks noGrp="1"/>
          </p:cNvGraphicFramePr>
          <p:nvPr/>
        </p:nvGraphicFramePr>
        <p:xfrm>
          <a:off x="366713" y="2470150"/>
          <a:ext cx="1401762" cy="925513"/>
        </p:xfrm>
        <a:graphic>
          <a:graphicData uri="http://schemas.openxmlformats.org/drawingml/2006/table">
            <a:tbl>
              <a:tblPr/>
              <a:tblGrid>
                <a:gridCol w="1401762"/>
              </a:tblGrid>
              <a:tr h="231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30188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  <a:sym typeface="Wingdings" pitchFamily="2" charset="2"/>
                        </a:rPr>
                        <a:t> </a:t>
                      </a: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  <a:sym typeface="Wingdings" pitchFamily="2" charset="2"/>
                        </a:rPr>
                        <a:t>정비</a:t>
                      </a: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</a:rPr>
                        <a:t>거점소개</a:t>
                      </a:r>
                    </a:p>
                  </a:txBody>
                  <a:tcPr marL="83421" marR="83421" marT="41711" marB="41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30188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  <a:sym typeface="Wingdings" pitchFamily="2" charset="2"/>
                        </a:rPr>
                        <a:t> </a:t>
                      </a: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</a:rPr>
                        <a:t>찾아 오시는 길</a:t>
                      </a:r>
                    </a:p>
                  </a:txBody>
                  <a:tcPr marL="83421" marR="83421" marT="41711" marB="4171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30188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  <a:sym typeface="Wingdings" pitchFamily="2" charset="2"/>
                        </a:rPr>
                        <a:t> </a:t>
                      </a: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</a:rPr>
                        <a:t>정비예약</a:t>
                      </a:r>
                    </a:p>
                  </a:txBody>
                  <a:tcPr marL="83421" marR="83421" marT="41711" marB="4171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30188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  <a:sym typeface="Wingdings" pitchFamily="2" charset="2"/>
                        </a:rPr>
                        <a:t> </a:t>
                      </a: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  <a:sym typeface="Wingdings" pitchFamily="2" charset="2"/>
                        </a:rPr>
                        <a:t>자주 묻는 질문</a:t>
                      </a:r>
                      <a:endParaRPr kumimoji="1" lang="ko-KR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바탕체" pitchFamily="17" charset="-127"/>
                      </a:endParaRPr>
                    </a:p>
                  </a:txBody>
                  <a:tcPr marL="83421" marR="83421" marT="41711" marB="4171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907286" name="Picture 22" descr="오토큐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34" b="9334"/>
          <a:stretch>
            <a:fillRect/>
          </a:stretch>
        </p:blipFill>
        <p:spPr bwMode="auto">
          <a:xfrm>
            <a:off x="493713" y="1441450"/>
            <a:ext cx="1128712" cy="341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7287" name="모서리가 둥근 직사각형 90"/>
          <p:cNvSpPr>
            <a:spLocks noChangeArrowheads="1"/>
          </p:cNvSpPr>
          <p:nvPr/>
        </p:nvSpPr>
        <p:spPr bwMode="auto">
          <a:xfrm>
            <a:off x="273050" y="1047750"/>
            <a:ext cx="6848475" cy="271463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 wrap="none" lIns="83421" tIns="41711" rIns="83421" bIns="41711" anchor="ctr"/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ko-KR" altLang="ko-KR" sz="800">
              <a:solidFill>
                <a:srgbClr val="000000"/>
              </a:solidFill>
              <a:latin typeface="Arial" pitchFamily="34" charset="0"/>
              <a:ea typeface="바탕체" pitchFamily="17" charset="-127"/>
            </a:endParaRPr>
          </a:p>
        </p:txBody>
      </p:sp>
      <p:sp>
        <p:nvSpPr>
          <p:cNvPr id="907288" name="직사각형 97"/>
          <p:cNvSpPr>
            <a:spLocks noChangeArrowheads="1"/>
          </p:cNvSpPr>
          <p:nvPr/>
        </p:nvSpPr>
        <p:spPr bwMode="auto">
          <a:xfrm>
            <a:off x="1136650" y="1089025"/>
            <a:ext cx="2819400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421" tIns="41711" rIns="83421" bIns="41711">
            <a:spAutoFit/>
          </a:bodyPr>
          <a:lstStyle>
            <a:lvl1pPr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ko-KR" altLang="en-US" sz="900" b="1">
                <a:solidFill>
                  <a:srgbClr val="FFFFFF"/>
                </a:solidFill>
              </a:rPr>
              <a:t>블루멤버스  </a:t>
            </a:r>
            <a:r>
              <a:rPr lang="en-US" altLang="ko-KR" sz="900" b="1">
                <a:solidFill>
                  <a:srgbClr val="FFFFFF"/>
                </a:solidFill>
              </a:rPr>
              <a:t>| </a:t>
            </a:r>
            <a:r>
              <a:rPr lang="ko-KR" altLang="en-US" sz="900" b="1">
                <a:solidFill>
                  <a:srgbClr val="FFFFFF"/>
                </a:solidFill>
              </a:rPr>
              <a:t>내차관리 </a:t>
            </a:r>
            <a:r>
              <a:rPr lang="en-US" altLang="ko-KR" sz="900" b="1">
                <a:solidFill>
                  <a:srgbClr val="FFFFFF"/>
                </a:solidFill>
              </a:rPr>
              <a:t>| </a:t>
            </a:r>
            <a:r>
              <a:rPr lang="ko-KR" altLang="en-US" sz="900" b="1">
                <a:solidFill>
                  <a:srgbClr val="FFFFFF"/>
                </a:solidFill>
              </a:rPr>
              <a:t>자동차 생활 </a:t>
            </a:r>
            <a:r>
              <a:rPr lang="en-US" altLang="ko-KR" sz="900" b="1">
                <a:solidFill>
                  <a:srgbClr val="FFFFFF"/>
                </a:solidFill>
              </a:rPr>
              <a:t>| </a:t>
            </a:r>
            <a:r>
              <a:rPr lang="ko-KR" altLang="en-US" sz="900" b="1">
                <a:solidFill>
                  <a:srgbClr val="FFFFFF"/>
                </a:solidFill>
              </a:rPr>
              <a:t>자동차 여행</a:t>
            </a:r>
            <a:endParaRPr lang="ko-KR" altLang="en-US" sz="900" b="1">
              <a:solidFill>
                <a:srgbClr val="FFFFFF"/>
              </a:solidFill>
              <a:latin typeface="Arial" pitchFamily="34" charset="0"/>
              <a:ea typeface="바탕체" pitchFamily="17" charset="-127"/>
            </a:endParaRPr>
          </a:p>
        </p:txBody>
      </p:sp>
      <p:pic>
        <p:nvPicPr>
          <p:cNvPr id="907289" name="Picture 7" descr="b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068388"/>
            <a:ext cx="700088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7290" name="AutoShape 38"/>
          <p:cNvSpPr>
            <a:spLocks noChangeArrowheads="1"/>
          </p:cNvSpPr>
          <p:nvPr/>
        </p:nvSpPr>
        <p:spPr bwMode="auto">
          <a:xfrm>
            <a:off x="339725" y="4573588"/>
            <a:ext cx="1428750" cy="500062"/>
          </a:xfrm>
          <a:prstGeom prst="roundRect">
            <a:avLst>
              <a:gd name="adj" fmla="val 414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3421" tIns="41711" rIns="83421" bIns="41711" anchor="ctr"/>
          <a:lstStyle>
            <a:lvl1pPr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ko-KR" sz="900" b="1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  <a:p>
            <a:pPr algn="r" fontAlgn="base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</a:pPr>
            <a:r>
              <a:rPr lang="ko-KR" altLang="en-US" sz="900" b="1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선수에게 물어봐</a:t>
            </a:r>
            <a:r>
              <a:rPr lang="en-US" altLang="ko-KR" sz="900" b="1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~!</a:t>
            </a:r>
          </a:p>
        </p:txBody>
      </p:sp>
      <p:sp>
        <p:nvSpPr>
          <p:cNvPr id="907291" name="Text Box 27"/>
          <p:cNvSpPr txBox="1">
            <a:spLocks noChangeArrowheads="1"/>
          </p:cNvSpPr>
          <p:nvPr/>
        </p:nvSpPr>
        <p:spPr bwMode="auto">
          <a:xfrm rot="-1780003">
            <a:off x="361950" y="4630738"/>
            <a:ext cx="587375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3421" tIns="41711" rIns="83421" bIns="41711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1751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35025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509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684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1256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828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0400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972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ko-KR" altLang="en-US" sz="1300" b="1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정비</a:t>
            </a:r>
            <a:r>
              <a:rPr lang="en-US" altLang="ko-KR" sz="1300" b="1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?</a:t>
            </a:r>
          </a:p>
        </p:txBody>
      </p:sp>
      <p:sp>
        <p:nvSpPr>
          <p:cNvPr id="907292" name="AutoShape 28"/>
          <p:cNvSpPr>
            <a:spLocks noChangeArrowheads="1"/>
          </p:cNvSpPr>
          <p:nvPr/>
        </p:nvSpPr>
        <p:spPr bwMode="auto">
          <a:xfrm>
            <a:off x="2173288" y="6051550"/>
            <a:ext cx="4714875" cy="411163"/>
          </a:xfrm>
          <a:prstGeom prst="roundRect">
            <a:avLst>
              <a:gd name="adj" fmla="val 16667"/>
            </a:avLst>
          </a:prstGeom>
          <a:solidFill>
            <a:srgbClr val="F1F1F1"/>
          </a:solidFill>
          <a:ln w="9525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800">
              <a:solidFill>
                <a:srgbClr val="000000"/>
              </a:solidFill>
            </a:endParaRPr>
          </a:p>
        </p:txBody>
      </p:sp>
      <p:graphicFrame>
        <p:nvGraphicFramePr>
          <p:cNvPr id="907293" name="Group 29"/>
          <p:cNvGraphicFramePr>
            <a:graphicFrameLocks noGrp="1"/>
          </p:cNvGraphicFramePr>
          <p:nvPr/>
        </p:nvGraphicFramePr>
        <p:xfrm>
          <a:off x="3319463" y="6172200"/>
          <a:ext cx="723900" cy="204788"/>
        </p:xfrm>
        <a:graphic>
          <a:graphicData uri="http://schemas.openxmlformats.org/drawingml/2006/table">
            <a:tbl>
              <a:tblPr/>
              <a:tblGrid>
                <a:gridCol w="574675"/>
                <a:gridCol w="149225"/>
              </a:tblGrid>
              <a:tr h="204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37001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</a:rPr>
                        <a:t>광역시</a:t>
                      </a:r>
                      <a:r>
                        <a:rPr kumimoji="1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</a:rPr>
                        <a:t>/</a:t>
                      </a:r>
                      <a:r>
                        <a:rPr kumimoji="1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</a:rPr>
                        <a:t>도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37001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</a:rPr>
                        <a:t>▼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07301" name="Group 37"/>
          <p:cNvGraphicFramePr>
            <a:graphicFrameLocks noGrp="1"/>
          </p:cNvGraphicFramePr>
          <p:nvPr/>
        </p:nvGraphicFramePr>
        <p:xfrm>
          <a:off x="4168775" y="6172200"/>
          <a:ext cx="723900" cy="204788"/>
        </p:xfrm>
        <a:graphic>
          <a:graphicData uri="http://schemas.openxmlformats.org/drawingml/2006/table">
            <a:tbl>
              <a:tblPr/>
              <a:tblGrid>
                <a:gridCol w="574675"/>
                <a:gridCol w="149225"/>
              </a:tblGrid>
              <a:tr h="204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37001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</a:rPr>
                        <a:t>시</a:t>
                      </a:r>
                      <a:r>
                        <a:rPr kumimoji="1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</a:rPr>
                        <a:t>/</a:t>
                      </a:r>
                      <a:r>
                        <a:rPr kumimoji="1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</a:rPr>
                        <a:t>군</a:t>
                      </a:r>
                      <a:r>
                        <a:rPr kumimoji="1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</a:rPr>
                        <a:t>/</a:t>
                      </a:r>
                      <a:r>
                        <a:rPr kumimoji="1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</a:rPr>
                        <a:t>구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37001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</a:rPr>
                        <a:t>▼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07309" name="Group 45"/>
          <p:cNvGraphicFramePr>
            <a:graphicFrameLocks noGrp="1"/>
          </p:cNvGraphicFramePr>
          <p:nvPr/>
        </p:nvGraphicFramePr>
        <p:xfrm>
          <a:off x="4999038" y="6172200"/>
          <a:ext cx="722312" cy="204788"/>
        </p:xfrm>
        <a:graphic>
          <a:graphicData uri="http://schemas.openxmlformats.org/drawingml/2006/table">
            <a:tbl>
              <a:tblPr/>
              <a:tblGrid>
                <a:gridCol w="571500"/>
                <a:gridCol w="150812"/>
              </a:tblGrid>
              <a:tr h="204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37001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</a:rPr>
                        <a:t>읍</a:t>
                      </a:r>
                      <a:r>
                        <a:rPr kumimoji="1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</a:rPr>
                        <a:t>/</a:t>
                      </a:r>
                      <a:r>
                        <a:rPr kumimoji="1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</a:rPr>
                        <a:t>면</a:t>
                      </a:r>
                      <a:r>
                        <a:rPr kumimoji="1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</a:rPr>
                        <a:t>/</a:t>
                      </a:r>
                      <a:r>
                        <a:rPr kumimoji="1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</a:rPr>
                        <a:t>동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37001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</a:rPr>
                        <a:t>▼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07317" name="Group 53"/>
          <p:cNvGraphicFramePr>
            <a:graphicFrameLocks noGrp="1"/>
          </p:cNvGraphicFramePr>
          <p:nvPr/>
        </p:nvGraphicFramePr>
        <p:xfrm>
          <a:off x="5827713" y="6172200"/>
          <a:ext cx="933450" cy="204788"/>
        </p:xfrm>
        <a:graphic>
          <a:graphicData uri="http://schemas.openxmlformats.org/drawingml/2006/table">
            <a:tbl>
              <a:tblPr/>
              <a:tblGrid>
                <a:gridCol w="741362"/>
                <a:gridCol w="192088"/>
              </a:tblGrid>
              <a:tr h="204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37001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</a:rPr>
                        <a:t>정비거점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37001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바탕체" pitchFamily="17" charset="-127"/>
                        </a:rPr>
                        <a:t>▼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07325" name="Rectangle 37"/>
          <p:cNvSpPr>
            <a:spLocks noChangeArrowheads="1"/>
          </p:cNvSpPr>
          <p:nvPr/>
        </p:nvSpPr>
        <p:spPr bwMode="auto">
          <a:xfrm>
            <a:off x="2262188" y="6086475"/>
            <a:ext cx="1017587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421" tIns="41711" rIns="83421" bIns="41711">
            <a:spAutoFit/>
          </a:bodyPr>
          <a:lstStyle>
            <a:lvl1pPr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ko-KR" altLang="en-US" sz="800" b="1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다른 정비거점 </a:t>
            </a:r>
          </a:p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ko-KR" altLang="en-US" sz="800" b="1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홈페이지 바로가기</a:t>
            </a:r>
            <a:endParaRPr lang="ko-KR" altLang="en-US" sz="800" b="1">
              <a:solidFill>
                <a:srgbClr val="3333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7326" name="Text Box 221"/>
          <p:cNvSpPr txBox="1">
            <a:spLocks noChangeArrowheads="1"/>
          </p:cNvSpPr>
          <p:nvPr/>
        </p:nvSpPr>
        <p:spPr bwMode="auto">
          <a:xfrm>
            <a:off x="2533650" y="4597400"/>
            <a:ext cx="182563" cy="1508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1100" b="1">
                <a:solidFill>
                  <a:srgbClr val="CC0000"/>
                </a:solidFill>
                <a:latin typeface="Arial" pitchFamily="34" charset="0"/>
                <a:ea typeface="바탕체" pitchFamily="17" charset="-127"/>
              </a:rPr>
              <a:t>#3</a:t>
            </a:r>
          </a:p>
        </p:txBody>
      </p:sp>
      <p:sp>
        <p:nvSpPr>
          <p:cNvPr id="907327" name="Rectangle 142"/>
          <p:cNvSpPr>
            <a:spLocks noChangeArrowheads="1"/>
          </p:cNvSpPr>
          <p:nvPr/>
        </p:nvSpPr>
        <p:spPr bwMode="auto">
          <a:xfrm>
            <a:off x="2724150" y="1920875"/>
            <a:ext cx="3824288" cy="246856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lIns="83421" tIns="41711" rIns="83421" bIns="41711" anchor="ctr"/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ko-KR" altLang="en-US" sz="800">
                <a:solidFill>
                  <a:srgbClr val="000000"/>
                </a:solidFill>
              </a:rPr>
              <a:t>전경사진</a:t>
            </a:r>
          </a:p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OR</a:t>
            </a:r>
          </a:p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</a:rPr>
              <a:t>3D</a:t>
            </a:r>
            <a:r>
              <a:rPr lang="ko-KR" altLang="en-US" sz="800">
                <a:solidFill>
                  <a:srgbClr val="000000"/>
                </a:solidFill>
              </a:rPr>
              <a:t>모델링이미지</a:t>
            </a:r>
          </a:p>
        </p:txBody>
      </p:sp>
      <p:sp>
        <p:nvSpPr>
          <p:cNvPr id="907328" name="Rectangle 195"/>
          <p:cNvSpPr>
            <a:spLocks noChangeArrowheads="1"/>
          </p:cNvSpPr>
          <p:nvPr/>
        </p:nvSpPr>
        <p:spPr bwMode="auto">
          <a:xfrm>
            <a:off x="2278063" y="5122863"/>
            <a:ext cx="4589462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3421" tIns="41711" rIns="83421" bIns="41711" anchor="ctr">
            <a:spAutoFit/>
          </a:bodyPr>
          <a:lstStyle>
            <a:lvl1pPr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ko-KR" sz="800" b="1">
                <a:solidFill>
                  <a:srgbClr val="000000"/>
                </a:solidFill>
              </a:rPr>
              <a:t>저희 현대자동차 원효로서비스센터 홈페이지를 방문해</a:t>
            </a:r>
            <a:r>
              <a:rPr lang="ko-KR" altLang="en-US" sz="800" b="1">
                <a:solidFill>
                  <a:srgbClr val="000000"/>
                </a:solidFill>
              </a:rPr>
              <a:t> </a:t>
            </a:r>
            <a:r>
              <a:rPr lang="ko-KR" altLang="ko-KR" sz="800" b="1">
                <a:solidFill>
                  <a:srgbClr val="000000"/>
                </a:solidFill>
              </a:rPr>
              <a:t>주셔서</a:t>
            </a:r>
            <a:r>
              <a:rPr lang="ko-KR" altLang="en-US" sz="800" b="1">
                <a:solidFill>
                  <a:srgbClr val="000000"/>
                </a:solidFill>
              </a:rPr>
              <a:t> </a:t>
            </a:r>
            <a:r>
              <a:rPr lang="ko-KR" altLang="ko-KR" sz="800" b="1">
                <a:solidFill>
                  <a:srgbClr val="000000"/>
                </a:solidFill>
              </a:rPr>
              <a:t>감사</a:t>
            </a:r>
            <a:r>
              <a:rPr lang="ko-KR" altLang="en-US" sz="800" b="1">
                <a:solidFill>
                  <a:srgbClr val="000000"/>
                </a:solidFill>
              </a:rPr>
              <a:t> </a:t>
            </a:r>
            <a:r>
              <a:rPr lang="ko-KR" altLang="ko-KR" sz="800" b="1">
                <a:solidFill>
                  <a:srgbClr val="000000"/>
                </a:solidFill>
              </a:rPr>
              <a:t>드립니다.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ko-KR" sz="80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ko-KR" sz="800">
                <a:solidFill>
                  <a:srgbClr val="000000"/>
                </a:solidFill>
              </a:rPr>
              <a:t>원효로서비스센터는 전통의 정비명가, 품질의 정비명가,</a:t>
            </a:r>
            <a:r>
              <a:rPr lang="en-US" altLang="ko-KR" sz="800">
                <a:solidFill>
                  <a:srgbClr val="000000"/>
                </a:solidFill>
              </a:rPr>
              <a:t> </a:t>
            </a:r>
            <a:r>
              <a:rPr lang="ko-KR" altLang="ko-KR" sz="800">
                <a:solidFill>
                  <a:srgbClr val="000000"/>
                </a:solidFill>
              </a:rPr>
              <a:t>고객감동의 정비명가로서 오직 현대자동차 고객을 위한</a:t>
            </a:r>
            <a:r>
              <a:rPr lang="ko-KR" altLang="en-US" sz="800">
                <a:solidFill>
                  <a:srgbClr val="000000"/>
                </a:solidFill>
              </a:rPr>
              <a:t> </a:t>
            </a:r>
            <a:r>
              <a:rPr lang="ko-KR" altLang="ko-KR" sz="800">
                <a:solidFill>
                  <a:srgbClr val="000000"/>
                </a:solidFill>
              </a:rPr>
              <a:t>영원한 동반자가 될</a:t>
            </a:r>
            <a:r>
              <a:rPr lang="ko-KR" altLang="en-US" sz="800">
                <a:solidFill>
                  <a:srgbClr val="000000"/>
                </a:solidFill>
              </a:rPr>
              <a:t> </a:t>
            </a:r>
            <a:r>
              <a:rPr lang="ko-KR" altLang="ko-KR" sz="800">
                <a:solidFill>
                  <a:srgbClr val="000000"/>
                </a:solidFill>
              </a:rPr>
              <a:t>것을 약속</a:t>
            </a:r>
            <a:r>
              <a:rPr lang="ko-KR" altLang="en-US" sz="800">
                <a:solidFill>
                  <a:srgbClr val="000000"/>
                </a:solidFill>
              </a:rPr>
              <a:t> </a:t>
            </a:r>
            <a:r>
              <a:rPr lang="ko-KR" altLang="ko-KR" sz="800">
                <a:solidFill>
                  <a:srgbClr val="000000"/>
                </a:solidFill>
              </a:rPr>
              <a:t>드립니다.</a:t>
            </a:r>
            <a:r>
              <a:rPr lang="en-US" altLang="ko-KR" sz="800">
                <a:solidFill>
                  <a:srgbClr val="000000"/>
                </a:solidFill>
              </a:rPr>
              <a:t/>
            </a:r>
            <a:br>
              <a:rPr lang="en-US" altLang="ko-KR" sz="800">
                <a:solidFill>
                  <a:srgbClr val="000000"/>
                </a:solidFill>
              </a:rPr>
            </a:br>
            <a:r>
              <a:rPr lang="ko-KR" altLang="en-US" sz="800">
                <a:solidFill>
                  <a:srgbClr val="000000"/>
                </a:solidFill>
              </a:rPr>
              <a:t>핵심적인 정비기술과 장비를 보유하고 완벽한 정비를 위해 최선을 다하는 원효로 서비스 센터를 가 되도록 최선의 노력을 다하겠습니다</a:t>
            </a:r>
            <a:r>
              <a:rPr lang="en-US" altLang="ko-KR" sz="800">
                <a:solidFill>
                  <a:srgbClr val="000000"/>
                </a:solidFill>
              </a:rPr>
              <a:t>. </a:t>
            </a:r>
          </a:p>
        </p:txBody>
      </p:sp>
      <p:sp>
        <p:nvSpPr>
          <p:cNvPr id="907329" name="Text Box 221"/>
          <p:cNvSpPr txBox="1">
            <a:spLocks noChangeArrowheads="1"/>
          </p:cNvSpPr>
          <p:nvPr/>
        </p:nvSpPr>
        <p:spPr bwMode="auto">
          <a:xfrm>
            <a:off x="2278063" y="1717675"/>
            <a:ext cx="184150" cy="1508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1100" b="1">
                <a:solidFill>
                  <a:srgbClr val="CC0000"/>
                </a:solidFill>
                <a:latin typeface="Arial" pitchFamily="34" charset="0"/>
                <a:ea typeface="바탕체" pitchFamily="17" charset="-127"/>
              </a:rPr>
              <a:t>#1</a:t>
            </a:r>
          </a:p>
        </p:txBody>
      </p:sp>
      <p:sp>
        <p:nvSpPr>
          <p:cNvPr id="907330" name="AutoShape 66"/>
          <p:cNvSpPr>
            <a:spLocks noChangeArrowheads="1"/>
          </p:cNvSpPr>
          <p:nvPr/>
        </p:nvSpPr>
        <p:spPr bwMode="auto">
          <a:xfrm>
            <a:off x="6165850" y="822325"/>
            <a:ext cx="955675" cy="2063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3421" tIns="41711" rIns="83421" bIns="41711" anchor="ctr"/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1751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35025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509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684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1256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828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0400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972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808080"/>
                </a:solidFill>
                <a:latin typeface="Arial" pitchFamily="34" charset="0"/>
                <a:ea typeface="바탕체" pitchFamily="17" charset="-127"/>
              </a:rPr>
              <a:t> CF Sound Off</a:t>
            </a:r>
          </a:p>
        </p:txBody>
      </p:sp>
      <p:pic>
        <p:nvPicPr>
          <p:cNvPr id="907331" name="Picture 67" descr="km36_6439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849313"/>
            <a:ext cx="1492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7332" name="Text Box 221"/>
          <p:cNvSpPr txBox="1">
            <a:spLocks noChangeArrowheads="1"/>
          </p:cNvSpPr>
          <p:nvPr/>
        </p:nvSpPr>
        <p:spPr bwMode="auto">
          <a:xfrm>
            <a:off x="2533650" y="2060575"/>
            <a:ext cx="255588" cy="1508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1100" b="1">
                <a:solidFill>
                  <a:srgbClr val="CC0000"/>
                </a:solidFill>
                <a:latin typeface="Arial" pitchFamily="34" charset="0"/>
                <a:ea typeface="바탕체" pitchFamily="17" charset="-127"/>
              </a:rPr>
              <a:t>#2</a:t>
            </a:r>
          </a:p>
        </p:txBody>
      </p:sp>
      <p:sp>
        <p:nvSpPr>
          <p:cNvPr id="907333" name="Rectangle 69"/>
          <p:cNvSpPr>
            <a:spLocks noChangeArrowheads="1"/>
          </p:cNvSpPr>
          <p:nvPr/>
        </p:nvSpPr>
        <p:spPr bwMode="auto">
          <a:xfrm>
            <a:off x="2787650" y="4662488"/>
            <a:ext cx="3760788" cy="682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800">
              <a:solidFill>
                <a:srgbClr val="000000"/>
              </a:solidFill>
            </a:endParaRPr>
          </a:p>
        </p:txBody>
      </p:sp>
      <p:sp>
        <p:nvSpPr>
          <p:cNvPr id="907334" name="AutoShape 70"/>
          <p:cNvSpPr>
            <a:spLocks noChangeArrowheads="1"/>
          </p:cNvSpPr>
          <p:nvPr/>
        </p:nvSpPr>
        <p:spPr bwMode="auto">
          <a:xfrm>
            <a:off x="3043238" y="4652963"/>
            <a:ext cx="319087" cy="968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800">
              <a:solidFill>
                <a:srgbClr val="000000"/>
              </a:solidFill>
            </a:endParaRPr>
          </a:p>
        </p:txBody>
      </p:sp>
      <p:sp>
        <p:nvSpPr>
          <p:cNvPr id="907335" name="Rectangle 2"/>
          <p:cNvSpPr>
            <a:spLocks noChangeArrowheads="1"/>
          </p:cNvSpPr>
          <p:nvPr/>
        </p:nvSpPr>
        <p:spPr bwMode="auto">
          <a:xfrm>
            <a:off x="1077913" y="630238"/>
            <a:ext cx="4586287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242" tIns="43621" rIns="87242" bIns="43621" anchor="ctr"/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  <a:latin typeface="Arial" pitchFamily="34" charset="0"/>
                <a:ea typeface="바탕체" pitchFamily="17" charset="-127"/>
              </a:rPr>
              <a:t>Home &gt; </a:t>
            </a:r>
            <a:r>
              <a:rPr lang="ko-KR" altLang="en-US" sz="800">
                <a:solidFill>
                  <a:srgbClr val="000000"/>
                </a:solidFill>
                <a:latin typeface="Arial" pitchFamily="34" charset="0"/>
                <a:ea typeface="바탕체" pitchFamily="17" charset="-127"/>
              </a:rPr>
              <a:t>정비거점 메인</a:t>
            </a:r>
          </a:p>
        </p:txBody>
      </p:sp>
      <p:sp>
        <p:nvSpPr>
          <p:cNvPr id="907336" name="Text Box 7"/>
          <p:cNvSpPr txBox="1">
            <a:spLocks noChangeArrowheads="1"/>
          </p:cNvSpPr>
          <p:nvPr/>
        </p:nvSpPr>
        <p:spPr bwMode="auto">
          <a:xfrm>
            <a:off x="1106488" y="195263"/>
            <a:ext cx="12509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57263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57263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57263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57263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57263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5726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5726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5726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5726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000000"/>
                </a:solidFill>
              </a:rPr>
              <a:t>OCFH_FC_AS_MAIN</a:t>
            </a:r>
          </a:p>
        </p:txBody>
      </p:sp>
    </p:spTree>
    <p:extLst>
      <p:ext uri="{BB962C8B-B14F-4D97-AF65-F5344CB8AC3E}">
        <p14:creationId xmlns:p14="http://schemas.microsoft.com/office/powerpoint/2010/main" val="562424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290" name="AutoShape 38"/>
          <p:cNvSpPr>
            <a:spLocks noChangeArrowheads="1"/>
          </p:cNvSpPr>
          <p:nvPr/>
        </p:nvSpPr>
        <p:spPr bwMode="auto">
          <a:xfrm>
            <a:off x="1068388" y="1371600"/>
            <a:ext cx="2549525" cy="892175"/>
          </a:xfrm>
          <a:prstGeom prst="roundRect">
            <a:avLst>
              <a:gd name="adj" fmla="val 414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3421" tIns="41711" rIns="83421" bIns="41711" anchor="ctr"/>
          <a:lstStyle>
            <a:lvl1pPr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 sz="900" b="1">
                <a:solidFill>
                  <a:srgbClr val="FF0066"/>
                </a:solidFill>
              </a:rPr>
              <a:t>BLU hands </a:t>
            </a:r>
            <a:r>
              <a:rPr lang="ko-KR" altLang="en-US" sz="900" b="1">
                <a:solidFill>
                  <a:srgbClr val="FF0066"/>
                </a:solidFill>
              </a:rPr>
              <a:t>란</a:t>
            </a:r>
            <a:r>
              <a:rPr lang="en-US" altLang="ko-KR" sz="900" b="1">
                <a:solidFill>
                  <a:srgbClr val="FF0066"/>
                </a:solidFill>
              </a:rPr>
              <a:t>?</a:t>
            </a:r>
          </a:p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  <a:sym typeface="Wingdings" pitchFamily="2" charset="2"/>
              </a:rPr>
              <a:t> </a:t>
            </a:r>
            <a:r>
              <a:rPr lang="ko-KR" altLang="en-US" sz="800">
                <a:solidFill>
                  <a:srgbClr val="000000"/>
                </a:solidFill>
              </a:rPr>
              <a:t>신개념 평생 차량관리 서비스</a:t>
            </a:r>
          </a:p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ko-KR" altLang="en-US" sz="800">
                <a:solidFill>
                  <a:srgbClr val="000000"/>
                </a:solidFill>
                <a:latin typeface="Arial" pitchFamily="34" charset="0"/>
                <a:ea typeface="바탕체" pitchFamily="17" charset="-127"/>
                <a:sym typeface="Wingdings" pitchFamily="2" charset="2"/>
              </a:rPr>
              <a:t> </a:t>
            </a:r>
            <a:r>
              <a:rPr lang="ko-KR" altLang="en-US" sz="800">
                <a:solidFill>
                  <a:srgbClr val="000000"/>
                </a:solidFill>
                <a:sym typeface="Wingdings" pitchFamily="2" charset="2"/>
              </a:rPr>
              <a:t>고객만족을 최우선으로 하는 </a:t>
            </a:r>
            <a:r>
              <a:rPr lang="ko-KR" altLang="en-US" sz="800">
                <a:solidFill>
                  <a:srgbClr val="000000"/>
                </a:solidFill>
              </a:rPr>
              <a:t>정비네트워크 서비스</a:t>
            </a:r>
            <a:endParaRPr lang="ko-KR" altLang="en-US" sz="800">
              <a:solidFill>
                <a:srgbClr val="000000"/>
              </a:solidFill>
              <a:latin typeface="Arial" pitchFamily="34" charset="0"/>
              <a:ea typeface="바탕체" pitchFamily="17" charset="-127"/>
              <a:sym typeface="Wingdings" pitchFamily="2" charset="2"/>
            </a:endParaRPr>
          </a:p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ko-KR" altLang="en-US" sz="800">
                <a:solidFill>
                  <a:srgbClr val="000000"/>
                </a:solidFill>
                <a:latin typeface="Arial" pitchFamily="34" charset="0"/>
                <a:ea typeface="바탕체" pitchFamily="17" charset="-127"/>
                <a:sym typeface="Wingdings" pitchFamily="2" charset="2"/>
              </a:rPr>
              <a:t> </a:t>
            </a:r>
            <a:r>
              <a:rPr lang="ko-KR" altLang="en-US" sz="800">
                <a:solidFill>
                  <a:srgbClr val="000000"/>
                </a:solidFill>
              </a:rPr>
              <a:t>고품질과 표준화의 신뢰기반 서비스</a:t>
            </a:r>
            <a:endParaRPr lang="ko-KR" altLang="ko-KR" sz="800">
              <a:solidFill>
                <a:srgbClr val="000000"/>
              </a:solidFill>
              <a:sym typeface="Wingdings" pitchFamily="2" charset="2"/>
            </a:endParaRPr>
          </a:p>
        </p:txBody>
      </p:sp>
      <p:sp>
        <p:nvSpPr>
          <p:cNvPr id="908291" name="Rectangle 3"/>
          <p:cNvSpPr>
            <a:spLocks noChangeArrowheads="1"/>
          </p:cNvSpPr>
          <p:nvPr/>
        </p:nvSpPr>
        <p:spPr bwMode="auto">
          <a:xfrm>
            <a:off x="1195388" y="2655888"/>
            <a:ext cx="1903412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3421" tIns="41711" rIns="83421" bIns="41711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1751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35025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509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684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1256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828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0400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972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900" b="1">
                <a:solidFill>
                  <a:srgbClr val="FF0066"/>
                </a:solidFill>
                <a:latin typeface="돋움" pitchFamily="50" charset="-127"/>
                <a:ea typeface="돋움" pitchFamily="50" charset="-127"/>
              </a:rPr>
              <a:t>BLU </a:t>
            </a:r>
            <a:r>
              <a:rPr lang="ko-KR" altLang="en-US" sz="900" b="1">
                <a:solidFill>
                  <a:srgbClr val="FF0066"/>
                </a:solidFill>
                <a:latin typeface="돋움" pitchFamily="50" charset="-127"/>
                <a:ea typeface="돋움" pitchFamily="50" charset="-127"/>
              </a:rPr>
              <a:t>서비스의 특별한 혜택</a:t>
            </a:r>
            <a:r>
              <a:rPr lang="ko-KR" altLang="en-US" sz="80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  </a:t>
            </a:r>
            <a:r>
              <a:rPr lang="en-US" altLang="ko-KR" sz="70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More ▶</a:t>
            </a:r>
          </a:p>
        </p:txBody>
      </p:sp>
      <p:sp>
        <p:nvSpPr>
          <p:cNvPr id="908292" name="Rectangle 4"/>
          <p:cNvSpPr>
            <a:spLocks noChangeArrowheads="1"/>
          </p:cNvSpPr>
          <p:nvPr/>
        </p:nvSpPr>
        <p:spPr bwMode="auto">
          <a:xfrm>
            <a:off x="1195388" y="2879725"/>
            <a:ext cx="2547937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3421" tIns="41711" rIns="83421" bIns="41711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1751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35025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509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684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1256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828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0400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972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800" b="1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BLU-car </a:t>
            </a:r>
            <a:r>
              <a:rPr lang="ko-KR" altLang="en-US" sz="800" b="1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체계적인 차량관리 서비스</a:t>
            </a:r>
          </a:p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ko-KR" altLang="en-US" sz="80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 블루핸즈</a:t>
            </a:r>
            <a:r>
              <a:rPr lang="en-US" altLang="ko-KR" sz="80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sz="80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서비스센터 및 정비혁력업체</a:t>
            </a:r>
            <a:r>
              <a:rPr lang="en-US" altLang="ko-KR" sz="80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)</a:t>
            </a:r>
            <a:r>
              <a:rPr lang="ko-KR" altLang="en-US" sz="80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에서 차량 출고 후 </a:t>
            </a:r>
            <a:r>
              <a:rPr lang="en-US" altLang="ko-KR" sz="80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6</a:t>
            </a:r>
            <a:r>
              <a:rPr lang="ko-KR" altLang="en-US" sz="80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년간 총 </a:t>
            </a:r>
            <a:r>
              <a:rPr lang="en-US" altLang="ko-KR" sz="80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7</a:t>
            </a:r>
            <a:r>
              <a:rPr lang="ko-KR" altLang="en-US" sz="80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회 정기점검</a:t>
            </a:r>
            <a:r>
              <a:rPr lang="en-US" altLang="ko-KR" sz="80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/</a:t>
            </a:r>
            <a:r>
              <a:rPr lang="ko-KR" altLang="en-US" sz="80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차량케어 서비스</a:t>
            </a:r>
            <a:r>
              <a:rPr lang="en-US" altLang="ko-KR" sz="80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80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긴급출동서비스 제공으로 차별화된 서비스를 받을 수 있습니다</a:t>
            </a:r>
            <a:r>
              <a:rPr lang="en-US" altLang="ko-KR" sz="80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ko-KR" sz="80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800" b="1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BLU-Life </a:t>
            </a:r>
            <a:r>
              <a:rPr lang="ko-KR" altLang="en-US" sz="800" b="1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다양하고 실속 있는 생활제휴 서비스</a:t>
            </a:r>
          </a:p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ko-KR" altLang="en-US" sz="80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 제휴사를 통한 주유</a:t>
            </a:r>
            <a:r>
              <a:rPr lang="en-US" altLang="ko-KR" sz="80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80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쇼핑</a:t>
            </a:r>
            <a:r>
              <a:rPr lang="en-US" altLang="ko-KR" sz="80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80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금융 등 생활의 곳곳에서 큐서비스만의 최고의 혜택과 서비스를 제공합니다</a:t>
            </a:r>
            <a:r>
              <a:rPr lang="en-US" altLang="ko-KR" sz="80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</p:txBody>
      </p:sp>
      <p:sp>
        <p:nvSpPr>
          <p:cNvPr id="908293" name="Rectangle 5"/>
          <p:cNvSpPr>
            <a:spLocks noChangeArrowheads="1"/>
          </p:cNvSpPr>
          <p:nvPr/>
        </p:nvSpPr>
        <p:spPr bwMode="auto">
          <a:xfrm>
            <a:off x="3808413" y="2874963"/>
            <a:ext cx="2867025" cy="1163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3421" tIns="41711" rIns="83421" bIns="41711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1751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35025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509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684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1256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828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0400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97263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800" b="1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BLU-point </a:t>
            </a:r>
            <a:r>
              <a:rPr lang="ko-KR" altLang="en-US" sz="800" b="1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멤버쉽 회원만을 위한 큐포인트</a:t>
            </a:r>
          </a:p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ko-KR" altLang="en-US" sz="80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 자동차 관련 최고의 포인트 서비스로 가맹점의 포인트 적립은 물론 신차 구매 시 다양한 제휴사의 포인트를 합산하여 사용 가능합니다</a:t>
            </a:r>
            <a:r>
              <a:rPr lang="en-US" altLang="ko-KR" sz="80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ko-KR" sz="80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800" b="1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BLU-info </a:t>
            </a:r>
            <a:r>
              <a:rPr lang="ko-KR" altLang="en-US" sz="800" b="1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고객님만을 위한 맞춤 정보 서비스</a:t>
            </a:r>
          </a:p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ko-KR" altLang="en-US" sz="80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 개인별 카 라이프 스타일을 체크하여 보다 경제적이고 효율적인 차량관리 정보를 고개에게 정기적으로 제공해 드립니다</a:t>
            </a:r>
            <a:r>
              <a:rPr lang="en-US" altLang="ko-KR" sz="80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</p:txBody>
      </p:sp>
      <p:sp>
        <p:nvSpPr>
          <p:cNvPr id="908294" name="AutoShape 38"/>
          <p:cNvSpPr>
            <a:spLocks noChangeArrowheads="1"/>
          </p:cNvSpPr>
          <p:nvPr/>
        </p:nvSpPr>
        <p:spPr bwMode="auto">
          <a:xfrm>
            <a:off x="1068388" y="2587625"/>
            <a:ext cx="5670550" cy="1714500"/>
          </a:xfrm>
          <a:prstGeom prst="roundRect">
            <a:avLst>
              <a:gd name="adj" fmla="val 414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3421" tIns="41711" rIns="83421" bIns="41711" anchor="ctr"/>
          <a:lstStyle>
            <a:lvl1pPr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350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350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ko-KR" altLang="ko-KR" sz="800">
              <a:solidFill>
                <a:srgbClr val="000000"/>
              </a:solidFill>
              <a:sym typeface="Wingdings" pitchFamily="2" charset="2"/>
            </a:endParaRPr>
          </a:p>
        </p:txBody>
      </p:sp>
      <p:sp>
        <p:nvSpPr>
          <p:cNvPr id="908295" name="Text Box 221"/>
          <p:cNvSpPr txBox="1">
            <a:spLocks noChangeArrowheads="1"/>
          </p:cNvSpPr>
          <p:nvPr/>
        </p:nvSpPr>
        <p:spPr bwMode="auto">
          <a:xfrm>
            <a:off x="939800" y="1306513"/>
            <a:ext cx="184150" cy="1508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1100" b="1">
                <a:solidFill>
                  <a:srgbClr val="CC0000"/>
                </a:solidFill>
                <a:latin typeface="Arial" pitchFamily="34" charset="0"/>
                <a:ea typeface="바탕체" pitchFamily="17" charset="-127"/>
              </a:rPr>
              <a:t>#1</a:t>
            </a:r>
          </a:p>
        </p:txBody>
      </p:sp>
      <p:sp>
        <p:nvSpPr>
          <p:cNvPr id="908296" name="Text Box 221"/>
          <p:cNvSpPr txBox="1">
            <a:spLocks noChangeArrowheads="1"/>
          </p:cNvSpPr>
          <p:nvPr/>
        </p:nvSpPr>
        <p:spPr bwMode="auto">
          <a:xfrm>
            <a:off x="939800" y="2471738"/>
            <a:ext cx="184150" cy="1508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77863" indent="-2603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42988" indent="-207963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60500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78013" indent="-209550" defTabSz="8731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352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924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2496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06813" indent="-209550" defTabSz="873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1100" b="1">
                <a:solidFill>
                  <a:srgbClr val="CC0000"/>
                </a:solidFill>
                <a:latin typeface="Arial" pitchFamily="34" charset="0"/>
                <a:ea typeface="바탕체" pitchFamily="17" charset="-127"/>
              </a:rPr>
              <a:t>#2</a:t>
            </a:r>
          </a:p>
        </p:txBody>
      </p:sp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7248525" y="1096963"/>
            <a:ext cx="1773238" cy="12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3421" tIns="41711" rIns="83421" bIns="41711"/>
          <a:lstStyle>
            <a:lvl1pPr defTabSz="957263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57263">
              <a:spcBef>
                <a:spcPct val="20000"/>
              </a:spcBef>
              <a:buChar char="–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57263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30188" defTabSz="957263">
              <a:spcBef>
                <a:spcPct val="20000"/>
              </a:spcBef>
              <a:buChar char="–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57263">
              <a:spcBef>
                <a:spcPct val="20000"/>
              </a:spcBef>
              <a:buChar char="»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57263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57263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57263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57263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ko-KR" sz="800">
                <a:solidFill>
                  <a:srgbClr val="000000"/>
                </a:solidFill>
                <a:ea typeface="바탕체" pitchFamily="17" charset="-127"/>
              </a:rPr>
              <a:t>#1 </a:t>
            </a:r>
            <a:r>
              <a:rPr lang="ko-KR" altLang="en-US" sz="800">
                <a:solidFill>
                  <a:srgbClr val="000000"/>
                </a:solidFill>
                <a:ea typeface="바탕체" pitchFamily="17" charset="-127"/>
              </a:rPr>
              <a:t>선택 옵션이 홀수인 경우 빈 공간에 삽입하는 베너</a:t>
            </a:r>
          </a:p>
          <a:p>
            <a:pPr fontAlgn="base">
              <a:spcAft>
                <a:spcPct val="0"/>
              </a:spcAft>
              <a:buFontTx/>
              <a:buNone/>
            </a:pPr>
            <a:r>
              <a:rPr lang="en-US" altLang="ko-KR" sz="800">
                <a:solidFill>
                  <a:srgbClr val="000000"/>
                </a:solidFill>
                <a:ea typeface="바탕체" pitchFamily="17" charset="-127"/>
              </a:rPr>
              <a:t>#2 </a:t>
            </a:r>
            <a:r>
              <a:rPr lang="ko-KR" altLang="en-US" sz="800">
                <a:solidFill>
                  <a:srgbClr val="000000"/>
                </a:solidFill>
                <a:ea typeface="바탕체" pitchFamily="17" charset="-127"/>
              </a:rPr>
              <a:t>최소 옵션을 선택하여 메인 페이지 하단에 빈 공간이 크게 남았을 때에 삽입하는 베너</a:t>
            </a:r>
          </a:p>
        </p:txBody>
      </p:sp>
    </p:spTree>
    <p:extLst>
      <p:ext uri="{BB962C8B-B14F-4D97-AF65-F5344CB8AC3E}">
        <p14:creationId xmlns:p14="http://schemas.microsoft.com/office/powerpoint/2010/main" val="148508245"/>
      </p:ext>
    </p:extLst>
  </p:cSld>
  <p:clrMapOvr>
    <a:masterClrMapping/>
  </p:clrMapOvr>
</p:sld>
</file>

<file path=ppt/theme/theme1.xml><?xml version="1.0" encoding="utf-8"?>
<a:theme xmlns:a="http://schemas.openxmlformats.org/drawingml/2006/main" name="74_기본 디자인">
  <a:themeElements>
    <a:clrScheme name="74_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74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74_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4_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4_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4_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4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4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4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4_기본 디자인">
  <a:themeElements>
    <a:clrScheme name="14_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4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4_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5_기본 디자인">
  <a:themeElements>
    <a:clrScheme name="15_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5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5_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기본 디자인">
  <a:themeElements>
    <a:clrScheme name="1_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80_기본 디자인">
  <a:themeElements>
    <a:clrScheme name="80_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80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80_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0_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0_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0_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0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0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0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81_기본 디자인">
  <a:themeElements>
    <a:clrScheme name="81_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8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81_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1_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1_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1_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1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1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1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82_기본 디자인">
  <a:themeElements>
    <a:clrScheme name="82_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82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82_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2_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2_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2_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2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2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2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2145</Words>
  <Application>Microsoft Office PowerPoint</Application>
  <PresentationFormat>화면 슬라이드 쇼(4:3)</PresentationFormat>
  <Paragraphs>780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7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74_기본 디자인</vt:lpstr>
      <vt:lpstr>14_기본 디자인</vt:lpstr>
      <vt:lpstr>15_기본 디자인</vt:lpstr>
      <vt:lpstr>1_기본 디자인</vt:lpstr>
      <vt:lpstr>80_기본 디자인</vt:lpstr>
      <vt:lpstr>81_기본 디자인</vt:lpstr>
      <vt:lpstr>82_기본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Home &gt; 정비거점</vt:lpstr>
      <vt:lpstr>Home &gt; 정비거점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</cp:revision>
  <dcterms:created xsi:type="dcterms:W3CDTF">2019-08-23T03:52:40Z</dcterms:created>
  <dcterms:modified xsi:type="dcterms:W3CDTF">2019-08-23T03:55:06Z</dcterms:modified>
</cp:coreProperties>
</file>