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3FF81"/>
    <a:srgbClr val="E4E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96" y="-24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99024-5731-4411-A828-7A5159BC81E1}" type="datetimeFigureOut">
              <a:rPr lang="es-CO"/>
              <a:pPr>
                <a:defRPr/>
              </a:pPr>
              <a:t>06/03/2014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715F6-9B33-42CC-90B7-9F59356B21B4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4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F8E3D-E324-4EDC-BD41-B568612DEB8C}" type="datetimeFigureOut">
              <a:rPr lang="es-CO"/>
              <a:pPr>
                <a:defRPr/>
              </a:pPr>
              <a:t>06/03/2014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1E2E1-8424-4146-8CAB-C7947717361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298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24A6A-D029-4233-8630-37FD13D6C144}" type="datetimeFigureOut">
              <a:rPr lang="es-CO"/>
              <a:pPr>
                <a:defRPr/>
              </a:pPr>
              <a:t>06/03/2014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5EF43-F69E-4DEF-9C95-5320ACA2D28E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524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2BCF70-903E-4D48-9D86-BB5829DF547C}" type="datetimeFigureOut">
              <a:rPr lang="es-CO"/>
              <a:pPr>
                <a:defRPr/>
              </a:pPr>
              <a:t>06/03/2014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9230A-9640-456F-9531-69F1FD2C8D7F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102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E1B2B-412D-4DE1-8BE0-FE63B3F68F35}" type="datetimeFigureOut">
              <a:rPr lang="es-CO"/>
              <a:pPr>
                <a:defRPr/>
              </a:pPr>
              <a:t>06/03/2014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37A6D-3AC1-4ED1-87E4-08576B89CECD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407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75DE0-C82A-4025-A91E-3DB83FACD138}" type="datetimeFigureOut">
              <a:rPr lang="es-CO"/>
              <a:pPr>
                <a:defRPr/>
              </a:pPr>
              <a:t>06/03/2014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B4DC7-E80F-42B7-83B6-1E34143DC07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186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B8FD2-9DCF-4B87-B353-4016BD155649}" type="datetimeFigureOut">
              <a:rPr lang="es-CO"/>
              <a:pPr>
                <a:defRPr/>
              </a:pPr>
              <a:t>06/03/2014</a:t>
            </a:fld>
            <a:endParaRPr lang="es-CO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0EDDA-1C1E-4C00-8346-0018FB360F77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525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D2D6F-DF57-48B2-837C-6808FDA8215B}" type="datetimeFigureOut">
              <a:rPr lang="es-CO"/>
              <a:pPr>
                <a:defRPr/>
              </a:pPr>
              <a:t>06/03/2014</a:t>
            </a:fld>
            <a:endParaRPr lang="es-CO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90542-F0E4-4B10-A1F8-32EF7E70AFC8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37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D6966-B352-43FD-8D1D-8D002EFE725C}" type="datetimeFigureOut">
              <a:rPr lang="es-CO"/>
              <a:pPr>
                <a:defRPr/>
              </a:pPr>
              <a:t>06/03/2014</a:t>
            </a:fld>
            <a:endParaRPr lang="es-CO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3668D-4B2A-45A8-AFC9-47D7F6D8F64C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003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41C51-3852-4C36-AEB3-8C788AF60991}" type="datetimeFigureOut">
              <a:rPr lang="es-CO"/>
              <a:pPr>
                <a:defRPr/>
              </a:pPr>
              <a:t>06/03/2014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51CB4-82BC-4A09-B6AC-E4450439447D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574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708A4-E8DD-401A-9BB5-D804B542D357}" type="datetimeFigureOut">
              <a:rPr lang="es-CO"/>
              <a:pPr>
                <a:defRPr/>
              </a:pPr>
              <a:t>06/03/2014</a:t>
            </a:fld>
            <a:endParaRPr lang="es-CO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44629-B201-4CFA-9FB0-5AB2DB70DB6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37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CO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2A841B-C468-4EAE-995E-59C4EEEC9535}" type="datetimeFigureOut">
              <a:rPr lang="es-CO"/>
              <a:pPr>
                <a:defRPr/>
              </a:pPr>
              <a:t>06/03/2014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8E854D-5C3F-4ED9-B1D4-E0BD14050E45}" type="slidenum">
              <a:rPr lang="es-CO"/>
              <a:pPr>
                <a:defRPr/>
              </a:pPr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81869" y="112331"/>
            <a:ext cx="8995295" cy="5476432"/>
            <a:chOff x="81869" y="112331"/>
            <a:chExt cx="8995295" cy="5476432"/>
          </a:xfrm>
        </p:grpSpPr>
        <p:grpSp>
          <p:nvGrpSpPr>
            <p:cNvPr id="2050" name="93 Grupo"/>
            <p:cNvGrpSpPr>
              <a:grpSpLocks/>
            </p:cNvGrpSpPr>
            <p:nvPr/>
          </p:nvGrpSpPr>
          <p:grpSpPr bwMode="auto">
            <a:xfrm>
              <a:off x="81869" y="112331"/>
              <a:ext cx="8995295" cy="5476432"/>
              <a:chOff x="106934" y="332656"/>
              <a:chExt cx="8995169" cy="6160721"/>
            </a:xfrm>
          </p:grpSpPr>
          <p:sp>
            <p:nvSpPr>
              <p:cNvPr id="56" name="55 Rectángulo redondeado"/>
              <p:cNvSpPr/>
              <p:nvPr/>
            </p:nvSpPr>
            <p:spPr>
              <a:xfrm>
                <a:off x="827649" y="4968717"/>
                <a:ext cx="7416696" cy="152466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O" sz="11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54 Rectángulo redondeado"/>
              <p:cNvSpPr/>
              <p:nvPr/>
            </p:nvSpPr>
            <p:spPr>
              <a:xfrm>
                <a:off x="851101" y="2060569"/>
                <a:ext cx="7416696" cy="288049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O" sz="11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53 Rectángulo redondeado"/>
              <p:cNvSpPr/>
              <p:nvPr/>
            </p:nvSpPr>
            <p:spPr>
              <a:xfrm>
                <a:off x="866490" y="332656"/>
                <a:ext cx="7416696" cy="172791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O" sz="11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" name="4 Redondear rectángulo de esquina diagonal"/>
              <p:cNvSpPr/>
              <p:nvPr/>
            </p:nvSpPr>
            <p:spPr>
              <a:xfrm>
                <a:off x="1907928" y="620324"/>
                <a:ext cx="5400599" cy="432455"/>
              </a:xfrm>
              <a:prstGeom prst="round2Diag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CO" sz="11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PROCESOS </a:t>
                </a:r>
                <a:r>
                  <a:rPr lang="es-CO" sz="11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ESTRATEGICOS</a:t>
                </a:r>
                <a:endParaRPr lang="es-CO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5 Datos almacenados"/>
              <p:cNvSpPr/>
              <p:nvPr/>
            </p:nvSpPr>
            <p:spPr>
              <a:xfrm rot="10800000" flipV="1">
                <a:off x="2292778" y="1341572"/>
                <a:ext cx="2243219" cy="618246"/>
              </a:xfrm>
              <a:prstGeom prst="flowChartOnlineStorag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CO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GESTION Y REVISION GERENCIAL </a:t>
                </a:r>
                <a:endParaRPr lang="es-CO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12 Datos almacenados"/>
              <p:cNvSpPr/>
              <p:nvPr/>
            </p:nvSpPr>
            <p:spPr>
              <a:xfrm rot="10800000" flipV="1">
                <a:off x="4637062" y="1341572"/>
                <a:ext cx="2159970" cy="618246"/>
              </a:xfrm>
              <a:prstGeom prst="flowChartOnlineStorage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CO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GESTIÓN </a:t>
                </a:r>
                <a:r>
                  <a:rPr lang="es-CO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INTEGRAL 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CO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HSEQ</a:t>
                </a:r>
                <a:endParaRPr lang="es-CO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17 Redondear rectángulo de esquina diagonal"/>
              <p:cNvSpPr/>
              <p:nvPr/>
            </p:nvSpPr>
            <p:spPr>
              <a:xfrm rot="16200000">
                <a:off x="-2376836" y="3104094"/>
                <a:ext cx="5400922" cy="433381"/>
              </a:xfrm>
              <a:prstGeom prst="round2Diag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CO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REQUISITOS LEGALES Y  </a:t>
                </a:r>
                <a:r>
                  <a:rPr lang="es-CO" sz="11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DEL CLIENTE</a:t>
                </a:r>
              </a:p>
            </p:txBody>
          </p:sp>
          <p:sp>
            <p:nvSpPr>
              <p:cNvPr id="20" name="19 Redondear rectángulo de esquina diagonal"/>
              <p:cNvSpPr/>
              <p:nvPr/>
            </p:nvSpPr>
            <p:spPr>
              <a:xfrm>
                <a:off x="1871415" y="2205356"/>
                <a:ext cx="5473623" cy="432455"/>
              </a:xfrm>
              <a:prstGeom prst="round2Diag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CO" sz="11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PROCESOS OPERATIVOS</a:t>
                </a:r>
              </a:p>
            </p:txBody>
          </p:sp>
          <p:sp>
            <p:nvSpPr>
              <p:cNvPr id="22" name="21 Datos almacenados"/>
              <p:cNvSpPr/>
              <p:nvPr/>
            </p:nvSpPr>
            <p:spPr>
              <a:xfrm rot="10800000" flipV="1">
                <a:off x="1069227" y="3544851"/>
                <a:ext cx="1584303" cy="432455"/>
              </a:xfrm>
              <a:prstGeom prst="flowChartOnlineStorag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s-CO" sz="11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COMERCIAL</a:t>
                </a:r>
              </a:p>
            </p:txBody>
          </p:sp>
          <p:sp>
            <p:nvSpPr>
              <p:cNvPr id="26" name="25 Datos almacenados"/>
              <p:cNvSpPr/>
              <p:nvPr/>
            </p:nvSpPr>
            <p:spPr>
              <a:xfrm rot="10800000" flipV="1">
                <a:off x="2557256" y="2977224"/>
                <a:ext cx="2215585" cy="1567711"/>
              </a:xfrm>
              <a:prstGeom prst="flowChartOnlineStorage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s-CO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23 Datos almacenados"/>
              <p:cNvSpPr/>
              <p:nvPr/>
            </p:nvSpPr>
            <p:spPr>
              <a:xfrm rot="10800000" flipV="1">
                <a:off x="2949427" y="3351889"/>
                <a:ext cx="1439980" cy="432020"/>
              </a:xfrm>
              <a:prstGeom prst="flowChartOnlineStorag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CO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COMPRAS </a:t>
                </a:r>
                <a:endParaRPr lang="es-CO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29 Datos almacenados"/>
              <p:cNvSpPr/>
              <p:nvPr/>
            </p:nvSpPr>
            <p:spPr>
              <a:xfrm rot="10800000" flipV="1">
                <a:off x="2949427" y="3921163"/>
                <a:ext cx="1439980" cy="432020"/>
              </a:xfrm>
              <a:prstGeom prst="flowChartOnlineStorag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CO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LOGISTICA</a:t>
                </a:r>
                <a:endParaRPr lang="es-CO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31 Redondear rectángulo de esquina diagonal"/>
              <p:cNvSpPr/>
              <p:nvPr/>
            </p:nvSpPr>
            <p:spPr>
              <a:xfrm>
                <a:off x="1907928" y="5120617"/>
                <a:ext cx="5400599" cy="432454"/>
              </a:xfrm>
              <a:prstGeom prst="round2Diag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CO" sz="1100" b="1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PROCESOS  SOPORTE</a:t>
                </a:r>
              </a:p>
            </p:txBody>
          </p:sp>
          <p:sp>
            <p:nvSpPr>
              <p:cNvPr id="36" name="35 Redondear rectángulo de esquina diagonal"/>
              <p:cNvSpPr/>
              <p:nvPr/>
            </p:nvSpPr>
            <p:spPr>
              <a:xfrm rot="16200000">
                <a:off x="6080713" y="2999856"/>
                <a:ext cx="5400922" cy="641858"/>
              </a:xfrm>
              <a:prstGeom prst="round2Diag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CO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CLIENTE SATISFECHO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CO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EMPLEADO SALUDABLE</a:t>
                </a: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CO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AMBIENTE PROTEGIDO</a:t>
                </a:r>
                <a:endParaRPr lang="es-CO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46 Datos almacenados"/>
              <p:cNvSpPr/>
              <p:nvPr/>
            </p:nvSpPr>
            <p:spPr>
              <a:xfrm rot="10800000" flipV="1">
                <a:off x="851101" y="5857575"/>
                <a:ext cx="1728764" cy="432454"/>
              </a:xfrm>
              <a:prstGeom prst="flowChartOnlineStorag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CO" sz="11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TALENTO HUMANO</a:t>
                </a:r>
              </a:p>
            </p:txBody>
          </p:sp>
          <p:sp>
            <p:nvSpPr>
              <p:cNvPr id="49" name="48 Datos almacenados"/>
              <p:cNvSpPr/>
              <p:nvPr/>
            </p:nvSpPr>
            <p:spPr>
              <a:xfrm rot="10800000" flipV="1">
                <a:off x="6631758" y="5877415"/>
                <a:ext cx="1511279" cy="432454"/>
              </a:xfrm>
              <a:prstGeom prst="flowChartOnlineStorag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CO" sz="1100" b="1" dirty="0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FINANZAS</a:t>
                </a:r>
                <a:endParaRPr lang="es-CO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50 Datos almacenados"/>
              <p:cNvSpPr/>
              <p:nvPr/>
            </p:nvSpPr>
            <p:spPr>
              <a:xfrm rot="10800000" flipV="1">
                <a:off x="4556580" y="5877412"/>
                <a:ext cx="2077751" cy="432454"/>
              </a:xfrm>
              <a:prstGeom prst="flowChartOnlineStorag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CO" sz="11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MANTENIMIENTO</a:t>
                </a:r>
              </a:p>
            </p:txBody>
          </p:sp>
          <p:sp>
            <p:nvSpPr>
              <p:cNvPr id="52" name="51 Datos almacenados"/>
              <p:cNvSpPr/>
              <p:nvPr/>
            </p:nvSpPr>
            <p:spPr>
              <a:xfrm rot="10800000" flipV="1">
                <a:off x="2619104" y="5877417"/>
                <a:ext cx="1955735" cy="432454"/>
              </a:xfrm>
              <a:prstGeom prst="flowChartOnlineStorage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s-CO" sz="1100" b="1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SISTEMAS Y COMUNICACIÓN</a:t>
                </a:r>
              </a:p>
            </p:txBody>
          </p:sp>
          <p:cxnSp>
            <p:nvCxnSpPr>
              <p:cNvPr id="59" name="58 Conector recto"/>
              <p:cNvCxnSpPr/>
              <p:nvPr/>
            </p:nvCxnSpPr>
            <p:spPr>
              <a:xfrm>
                <a:off x="611752" y="907992"/>
                <a:ext cx="0" cy="21603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59 Conector recto"/>
              <p:cNvCxnSpPr/>
              <p:nvPr/>
            </p:nvCxnSpPr>
            <p:spPr>
              <a:xfrm>
                <a:off x="611752" y="3860877"/>
                <a:ext cx="0" cy="216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61 Conector recto de flecha"/>
              <p:cNvCxnSpPr/>
              <p:nvPr/>
            </p:nvCxnSpPr>
            <p:spPr>
              <a:xfrm>
                <a:off x="611752" y="907992"/>
                <a:ext cx="2158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62 Conector recto de flecha"/>
              <p:cNvCxnSpPr/>
              <p:nvPr/>
            </p:nvCxnSpPr>
            <p:spPr>
              <a:xfrm>
                <a:off x="611752" y="3068361"/>
                <a:ext cx="2158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63 Conector recto de flecha"/>
              <p:cNvCxnSpPr/>
              <p:nvPr/>
            </p:nvCxnSpPr>
            <p:spPr>
              <a:xfrm>
                <a:off x="611752" y="3860877"/>
                <a:ext cx="2158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64 Conector recto de flecha"/>
              <p:cNvCxnSpPr/>
              <p:nvPr/>
            </p:nvCxnSpPr>
            <p:spPr>
              <a:xfrm>
                <a:off x="611752" y="6021245"/>
                <a:ext cx="2158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84 Conector recto"/>
              <p:cNvCxnSpPr/>
              <p:nvPr/>
            </p:nvCxnSpPr>
            <p:spPr>
              <a:xfrm>
                <a:off x="6444145" y="3213147"/>
                <a:ext cx="714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85 Conector recto"/>
              <p:cNvCxnSpPr/>
              <p:nvPr/>
            </p:nvCxnSpPr>
            <p:spPr>
              <a:xfrm>
                <a:off x="6444145" y="4005663"/>
                <a:ext cx="714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86 Conector recto"/>
              <p:cNvCxnSpPr/>
              <p:nvPr/>
            </p:nvCxnSpPr>
            <p:spPr>
              <a:xfrm>
                <a:off x="8460242" y="907992"/>
                <a:ext cx="0" cy="51132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89 Conector recto de flecha"/>
              <p:cNvCxnSpPr/>
              <p:nvPr/>
            </p:nvCxnSpPr>
            <p:spPr>
              <a:xfrm flipH="1">
                <a:off x="8244345" y="907992"/>
                <a:ext cx="2158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92 Conector recto de flecha"/>
              <p:cNvCxnSpPr/>
              <p:nvPr/>
            </p:nvCxnSpPr>
            <p:spPr>
              <a:xfrm flipH="1">
                <a:off x="8244345" y="6021245"/>
                <a:ext cx="2158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66 Datos almacenados"/>
            <p:cNvSpPr/>
            <p:nvPr/>
          </p:nvSpPr>
          <p:spPr bwMode="auto">
            <a:xfrm rot="10800000" flipV="1">
              <a:off x="4449002" y="2224710"/>
              <a:ext cx="3392972" cy="1800000"/>
            </a:xfrm>
            <a:prstGeom prst="flowChartOnlineStorag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69 Datos almacenados"/>
            <p:cNvSpPr/>
            <p:nvPr/>
          </p:nvSpPr>
          <p:spPr bwMode="auto">
            <a:xfrm rot="10800000" flipV="1">
              <a:off x="5183095" y="2544173"/>
              <a:ext cx="2160000" cy="1312568"/>
            </a:xfrm>
            <a:prstGeom prst="flowChartOnlineStorag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sz="11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O" sz="11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ALIMENTACIÓN</a:t>
              </a:r>
              <a:endParaRPr lang="es-CO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O" sz="11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CAMARERÍA LAVANDERÍA ASEO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O" sz="11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JARDINERÍA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CO" sz="11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CAMPAMENTOS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CO" sz="11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" name="1 Rectángulo"/>
            <p:cNvSpPr/>
            <p:nvPr/>
          </p:nvSpPr>
          <p:spPr>
            <a:xfrm>
              <a:off x="5183095" y="2281436"/>
              <a:ext cx="2160000" cy="18172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s-CO" sz="11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OPERACIONES</a:t>
              </a:r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2924402" y="2582017"/>
              <a:ext cx="1440000" cy="14467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s-CO" sz="11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COMPRAS</a:t>
              </a:r>
              <a:endParaRPr lang="es-CO" sz="11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42</Words>
  <Application>Microsoft Office PowerPoint</Application>
  <PresentationFormat>Presentación en pantalla (16:10)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calidad1</dc:creator>
  <cp:lastModifiedBy>COOR SG-HSE</cp:lastModifiedBy>
  <cp:revision>67</cp:revision>
  <cp:lastPrinted>2014-01-21T11:39:20Z</cp:lastPrinted>
  <dcterms:created xsi:type="dcterms:W3CDTF">2012-11-26T13:12:51Z</dcterms:created>
  <dcterms:modified xsi:type="dcterms:W3CDTF">2014-03-07T01:16:27Z</dcterms:modified>
</cp:coreProperties>
</file>