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16293" y="721041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es-CO" sz="8800" dirty="0" smtClean="0">
                <a:latin typeface="Algerian" panose="04020705040A02060702" pitchFamily="82" charset="0"/>
              </a:rPr>
              <a:t>Fotocopias</a:t>
            </a:r>
            <a:br>
              <a:rPr lang="es-CO" sz="8800" dirty="0" smtClean="0">
                <a:latin typeface="Algerian" panose="04020705040A02060702" pitchFamily="82" charset="0"/>
              </a:rPr>
            </a:br>
            <a:endParaRPr lang="es-CO" sz="8800" dirty="0">
              <a:latin typeface="Algerian" panose="04020705040A02060702" pitchFamily="8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0328" y="3270422"/>
            <a:ext cx="6987645" cy="919892"/>
          </a:xfrm>
        </p:spPr>
        <p:txBody>
          <a:bodyPr>
            <a:noAutofit/>
          </a:bodyPr>
          <a:lstStyle/>
          <a:p>
            <a:r>
              <a:rPr lang="es-CO" sz="8800" dirty="0">
                <a:latin typeface="Algerian" panose="04020705040A02060702" pitchFamily="82" charset="0"/>
              </a:rPr>
              <a:t>$</a:t>
            </a:r>
            <a:r>
              <a:rPr lang="es-CO" sz="8800" dirty="0" smtClean="0">
                <a:latin typeface="Algerian" panose="04020705040A02060702" pitchFamily="82" charset="0"/>
              </a:rPr>
              <a:t>200</a:t>
            </a:r>
            <a:endParaRPr lang="es-CO" sz="8800" dirty="0"/>
          </a:p>
        </p:txBody>
      </p:sp>
    </p:spTree>
    <p:extLst>
      <p:ext uri="{BB962C8B-B14F-4D97-AF65-F5344CB8AC3E}">
        <p14:creationId xmlns:p14="http://schemas.microsoft.com/office/powerpoint/2010/main" val="1821519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</TotalTime>
  <Words>3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Algerian</vt:lpstr>
      <vt:lpstr>Arial</vt:lpstr>
      <vt:lpstr>Corbel</vt:lpstr>
      <vt:lpstr>Parallax</vt:lpstr>
      <vt:lpstr>Fotocopias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Fotocopias </dc:title>
  <dc:creator>USUARIO</dc:creator>
  <cp:lastModifiedBy>USUARIO</cp:lastModifiedBy>
  <cp:revision>1</cp:revision>
  <cp:lastPrinted>2016-03-29T18:12:51Z</cp:lastPrinted>
  <dcterms:created xsi:type="dcterms:W3CDTF">2016-03-29T18:07:47Z</dcterms:created>
  <dcterms:modified xsi:type="dcterms:W3CDTF">2016-03-29T18:15:03Z</dcterms:modified>
</cp:coreProperties>
</file>