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94ce5557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94ce555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Would have performed GWR but my data set was very small (only 29 rows)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Took total number of 311 complaints per neighborhood and divided it by the “shape area” column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Then scaled both of them up by 10e6 for interpretability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 value of .234 → not statistically significant (assuming alpha of .05)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94ce555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94ce555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 value of .001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Outlier is the East Village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94ce5557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94ce5557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9d72e5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9d72e5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East Village was an outlier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Removed it but then OLS model has an R squared value of .107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 there’s a lot more going on here that must explain the why public drunkenness and urination occurs in a particular neighborhood besides dive bars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efbe2379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4efbe2379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4dc6c88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4dc6c88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4dc6c88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4dc6c88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4d5edbf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4d5edbf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952e040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952e040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4dc6c887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4dc6c88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4efbe2379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4efbe2379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4ce555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4ce555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9d72e5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9d72e5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Again, between dive bars and all complaints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New Yorkers Drink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311 Complaints and Dive Bars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913" y="1146625"/>
            <a:ext cx="540416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Correlation for </a:t>
            </a:r>
            <a:r>
              <a:rPr lang="en"/>
              <a:t>Neighborhoods with Dive Bars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388" y="1146650"/>
            <a:ext cx="49832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Comparison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350" y="1158375"/>
            <a:ext cx="479331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After Removing Outlier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613" y="1017725"/>
            <a:ext cx="5262775" cy="415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see overlap and correlation between dive bars, public drunkenness, and public urination at night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plots could be used to determine next steps for different public services: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 urinals similar to strategy implemented in Paris in summer 2018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Nightlife in NYC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Different ways to characterize it: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</a:pPr>
            <a:r>
              <a:rPr lang="en"/>
              <a:t>People working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</a:pPr>
            <a:r>
              <a:rPr lang="en"/>
              <a:t>Relaxing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</a:pPr>
            <a:r>
              <a:rPr lang="en"/>
              <a:t>Exercising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</a:pPr>
            <a:r>
              <a:rPr lang="en"/>
              <a:t>Drinking…?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New Yorkers Drink?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Sources for understanding drinking culture in NYC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Bars and restaurants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Liquor stores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Bodegas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home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Yelp data - Dive bars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Observational/based on human activity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311 data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3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311 Complaints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Tons of different types of complaints in the 311 data set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I focused on 2 categories: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 drunkenness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 urination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Dataframe cleaning: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point geometry based on incident latitude and longitude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complaints of underage drinking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Kept only complaints filed between 8 pm and 4 am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 with 874 complaints against drinking and 316 against urination between 2010 and 2018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Mapped onto a NYC neighborhood shapefile: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Data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13" y="1659350"/>
            <a:ext cx="8596375" cy="27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745950" y="1071150"/>
            <a:ext cx="2808000" cy="5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Plot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745950" y="1852800"/>
            <a:ext cx="28080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Plot of all 311 complaints together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Public drunkenness in blue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Public urination in yellow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350" y="152400"/>
            <a:ext cx="3850858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Density Comparison</a:t>
            </a:r>
            <a:endParaRPr/>
          </a:p>
        </p:txBody>
      </p:sp>
      <p:sp>
        <p:nvSpPr>
          <p:cNvPr id="91" name="Google Shape;91;p19"/>
          <p:cNvSpPr/>
          <p:nvPr/>
        </p:nvSpPr>
        <p:spPr>
          <a:xfrm>
            <a:off x="2084325" y="4336925"/>
            <a:ext cx="409800" cy="15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8063" l="0" r="0" t="7676"/>
          <a:stretch/>
        </p:blipFill>
        <p:spPr>
          <a:xfrm>
            <a:off x="476125" y="563563"/>
            <a:ext cx="4004174" cy="4367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 rotWithShape="1">
          <a:blip r:embed="rId4">
            <a:alphaModFix/>
          </a:blip>
          <a:srcRect b="7736" l="0" r="0" t="7804"/>
          <a:stretch/>
        </p:blipFill>
        <p:spPr>
          <a:xfrm>
            <a:off x="4572000" y="572700"/>
            <a:ext cx="4004175" cy="4378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801850" y="1804550"/>
            <a:ext cx="2808000" cy="17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Pulled data from Yelp API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Restricted to “dive bars” located in Manhattan with $1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134 $1 dive bars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Found correlation between cheapest dive bars in Manhattan and 311 complaints</a:t>
            </a:r>
            <a:endParaRPr/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801850" y="8065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 Bars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7814" l="0" r="0" t="8334"/>
          <a:stretch/>
        </p:blipFill>
        <p:spPr>
          <a:xfrm>
            <a:off x="3831825" y="354775"/>
            <a:ext cx="4090650" cy="443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Map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8034" l="0" r="0" t="7832"/>
          <a:stretch/>
        </p:blipFill>
        <p:spPr>
          <a:xfrm>
            <a:off x="2579800" y="1017725"/>
            <a:ext cx="3614651" cy="3935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