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#include &lt;stdio.h&gt;</a:t>
            </a:r>
          </a:p>
          <a:p>
            <a:pPr/>
            <a:r>
              <a:t>#include &lt;string.h&gt; 는 헤더파일입니다.</a:t>
            </a:r>
          </a:p>
          <a:p>
            <a:pPr/>
            <a:r>
              <a:t>그리고</a:t>
            </a:r>
          </a:p>
          <a:p>
            <a:pPr/>
            <a:r>
              <a:t>Max 값은 위에 보이듯 연산 을 저장할수있는 최대값이죠.</a:t>
            </a:r>
          </a:p>
          <a:p>
            <a:pPr/>
            <a:r>
              <a:t>typedef struct 는 약간의 묶음을 만들수있게 해주는것이죠. </a:t>
            </a:r>
          </a:p>
          <a:p>
            <a:pPr/>
            <a:r>
              <a:t>Hood  a 를 선언하면 a는 int 와 char 을 둘다 가질수있는것이죠.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앞써 설명한 hood 는 operations 에 설정됩니다.</a:t>
            </a:r>
          </a:p>
          <a:p>
            <a:pPr/>
            <a:r>
              <a:t>문장들을 출력후 스캔으로 옵션 값을 받아옵니다.</a:t>
            </a:r>
          </a:p>
          <a:p>
            <a:pPr/>
            <a:r>
              <a:t>switch 로  case 1 2 3 으로 어느것을 실행시킬지 선택합니다.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연산식을 입력하라고 받습니다. </a:t>
            </a:r>
          </a:p>
          <a:p>
            <a:pPr/>
            <a:r>
              <a:t>스캔으로 input 값을 받고</a:t>
            </a:r>
          </a:p>
          <a:p>
            <a:pPr/>
            <a:r>
              <a:t>Hood 로 정의된 operation 을 불러오고 </a:t>
            </a:r>
          </a:p>
          <a:p>
            <a:pPr/>
            <a:r>
              <a:t>operation.sik 에 Input 을 복사합니다.</a:t>
            </a:r>
          </a:p>
          <a:p>
            <a:pPr/>
            <a:r>
              <a:t>그리고 커큘레이터를 불러옵니다.</a:t>
            </a:r>
          </a:p>
          <a:p>
            <a:pPr/>
            <a:r>
              <a:t>연산과정을 수행후 리절트 값을 오퍼레이션 리절트에 넣습니다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문 사용 이유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sscanf 는 아까 헤더파일 스트링에서 불러온 구문입니다.</a:t>
            </a:r>
          </a:p>
          <a:p>
            <a:pPr/>
            <a:r>
              <a:t>문자열 분석을 하거나 그외 방법에서 쓰이는 방식입니다.</a:t>
            </a:r>
          </a:p>
          <a:p>
            <a:pPr/>
          </a:p>
          <a:p>
            <a:pPr/>
            <a:r>
              <a:t>Sik 을 불러와 sscanf 으로 연산식을 분석합니다 숫자 연산 기호 숫자로 하고.</a:t>
            </a:r>
          </a:p>
          <a:p>
            <a:pPr/>
            <a:r>
              <a:t>만일 연산식에 숫자에 문자를 들어오거나 혹은 다른 연산자 부호가 들어온다면 거짓임으로 ! = 3에서 분류가 됩니다.</a:t>
            </a:r>
          </a:p>
          <a:p>
            <a:pPr/>
          </a:p>
          <a:p>
            <a:pPr/>
            <a:r>
              <a:t>그리고 아래 잘못된 형식의 연산식입니다가 출력후 다시 초기 옵션으로 돌리는것이죠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위 문자열에서 분류된 오퍼레이터 값으로 아래 케이스를 구분하여 연산식을 수행후 *result 에 저장합니다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다시 이 코드로 넘어와 result 값을 받은후 operation.result 에 저장합니다.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그후 저장 과 관련된 코드입니다. </a:t>
            </a:r>
          </a:p>
          <a:p>
            <a:pPr/>
            <a:r>
              <a:t>If 문으로 저장된 카운트 값과 연산식 최대 저장값을 비교합니다</a:t>
            </a:r>
          </a:p>
          <a:p>
            <a:pPr/>
            <a:r>
              <a:t>만일 카운트 값이 더 작을 경우 동작된 값입니다.</a:t>
            </a:r>
          </a:p>
          <a:p>
            <a:pPr/>
            <a:r>
              <a:t>위에서 구문한 문장을 변경합니다.</a:t>
            </a:r>
          </a:p>
          <a:p>
            <a:pPr/>
            <a:r>
              <a:t>이미 앞에서 [] 값을 0으로 설정하였기 때문에  처음 저장되는 값은 0입니다. 그후 카운트 값을 늘리고 다음 카운트 대치를 준비합니다.</a:t>
            </a:r>
          </a:p>
          <a:p>
            <a:pPr/>
            <a:r>
              <a:t>만약 최대값을 늘어날경우 1을 0으로 치환하면서 모든 저장된 연산식들을 앞으로 한칸씩 땡기고 저장하는값은 최대값에서 1을뺀 값입니다.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마지막입니다.  연산식을 1개도 돌리지 않고 과거 연산식 출력을 진행할경우 저장된 연산식이 없다고 출력하며.</a:t>
            </a:r>
          </a:p>
          <a:p>
            <a:pPr/>
            <a:r>
              <a:t>출력하기 위해 저장된 값만큼 루프를 돌립니다.</a:t>
            </a:r>
          </a:p>
          <a:p>
            <a:pPr/>
            <a:r>
              <a:t>처음에 0. 이 아니라 1부터 출력하기위해 i+1 을 처리 하여 출력합니다.</a:t>
            </a:r>
          </a:p>
          <a:p>
            <a:pPr/>
            <a:r>
              <a:t>아래는 1. 점이 필요 없기때문에 i 개부터 출력합니다.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7" name="본문 첫 번째 줄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돌 사이로 자라는 야생 식물의 모습을 근접 촬영한 사진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어두운 구름 아래 흙길을 전경으로 두고 형성된 커다란 바위의 대형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화산암 사이로 자라는 야생 식물을 근접 촬영한 사진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푸른 암벽으로 둘러싸인 폭포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푸른 언덕 풍경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이끼에 덮인 돌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제목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1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어두운 구름 아래 흙길을 전경으로 두고 형성된 커다란 바위의 대형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3100062 정호용,chat gp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23100062 정호용,chat gpt</a:t>
            </a:r>
          </a:p>
        </p:txBody>
      </p:sp>
      <p:sp>
        <p:nvSpPr>
          <p:cNvPr id="152" name="과거 연산식 저장이 가능한 계산기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과거 연산식 저장이 가능한 계산기.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코드 설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코드 설명</a:t>
            </a:r>
          </a:p>
        </p:txBody>
      </p:sp>
      <p:sp>
        <p:nvSpPr>
          <p:cNvPr id="184" name="int calculate( char* sik, int* result) //계산기 연산부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07669">
              <a:spcBef>
                <a:spcPts val="0"/>
              </a:spcBef>
              <a:tabLst>
                <a:tab pos="406400" algn="l"/>
              </a:tabLst>
              <a:defRPr spc="0" sz="29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FF7AB2"/>
                </a:solidFill>
              </a:rPr>
              <a:t>int</a:t>
            </a:r>
            <a:r>
              <a:t> </a:t>
            </a:r>
            <a:r>
              <a:rPr>
                <a:solidFill>
                  <a:srgbClr val="4EB0CC"/>
                </a:solidFill>
              </a:rPr>
              <a:t>calculate</a:t>
            </a:r>
            <a:r>
              <a:t>( </a:t>
            </a:r>
            <a:r>
              <a:rPr b="1">
                <a:solidFill>
                  <a:srgbClr val="FF7AB2"/>
                </a:solidFill>
              </a:rPr>
              <a:t>char</a:t>
            </a:r>
            <a:r>
              <a:t>* sik, </a:t>
            </a:r>
            <a:r>
              <a:rPr b="1">
                <a:solidFill>
                  <a:srgbClr val="FF7AB2"/>
                </a:solidFill>
              </a:rPr>
              <a:t>int</a:t>
            </a:r>
            <a:r>
              <a:t>* result) </a:t>
            </a:r>
            <a:r>
              <a:rPr>
                <a:solidFill>
                  <a:srgbClr val="7F8C98"/>
                </a:solidFill>
              </a:rPr>
              <a:t>//계산기 연산부분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9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9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FF7AB2"/>
                </a:solidFill>
              </a:rPr>
              <a:t>int</a:t>
            </a:r>
            <a:r>
              <a:t> su1, su2;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9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FF7AB2"/>
                </a:solidFill>
              </a:rPr>
              <a:t>char</a:t>
            </a:r>
            <a:r>
              <a:t> operator;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9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9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</a:t>
            </a:r>
            <a:r>
              <a:rPr b="1">
                <a:solidFill>
                  <a:srgbClr val="FF7AB2"/>
                </a:solidFill>
              </a:rPr>
              <a:t>if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(</a:t>
            </a:r>
            <a:r>
              <a:rPr>
                <a:solidFill>
                  <a:srgbClr val="B281EB"/>
                </a:solidFill>
              </a:rPr>
              <a:t>sscanf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(sik, </a:t>
            </a:r>
            <a:r>
              <a:rPr>
                <a:solidFill>
                  <a:srgbClr val="FF8170"/>
                </a:solidFill>
              </a:rPr>
              <a:t>"%d%c%d"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 &amp;su1, &amp;operator, &amp;su2) != </a:t>
            </a:r>
            <a:r>
              <a:rPr>
                <a:solidFill>
                  <a:srgbClr val="D9C97C"/>
                </a:solidFill>
              </a:rPr>
              <a:t>3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  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9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</a:t>
            </a:r>
            <a:r>
              <a:t>//sik을 을불러와"%d%c%d", &amp;num1,&amp;operator,&amp;num2 는 숫자 연산부호 숫자로 구별함 숫자 연산자 숫자 총 3개의 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9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구별하고 ! =3 로 이 연산식이 참인지 확인함.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9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900">
                <a:solidFill>
                  <a:srgbClr val="FF817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"잘못된 형식의 연산식입니다.\n”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); </a:t>
            </a:r>
            <a:r>
              <a:rPr>
                <a:solidFill>
                  <a:srgbClr val="818C97"/>
                </a:solidFill>
              </a:rPr>
              <a:t>// 참이 아닐경우 이 문자를 출력함.를 출력함</a:t>
            </a:r>
            <a:endParaRPr>
              <a:solidFill>
                <a:srgbClr val="818C97"/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9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FF7AB2"/>
                </a:solidFill>
              </a:rPr>
              <a:t>return</a:t>
            </a:r>
            <a:r>
              <a:t> </a:t>
            </a:r>
            <a:r>
              <a:rPr>
                <a:solidFill>
                  <a:srgbClr val="D9C97C"/>
                </a:solidFill>
              </a:rPr>
              <a:t>0</a:t>
            </a:r>
            <a:r>
              <a:t>;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9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코드 설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코드 설명</a:t>
            </a:r>
          </a:p>
        </p:txBody>
      </p:sp>
      <p:sp>
        <p:nvSpPr>
          <p:cNvPr id="189" name="switch (operator) // 연산부호로 들어온 operator 값으로 아래 케이스중 1개를 한개를 작동함…"/>
          <p:cNvSpPr txBox="1"/>
          <p:nvPr>
            <p:ph type="body" idx="1"/>
          </p:nvPr>
        </p:nvSpPr>
        <p:spPr>
          <a:xfrm>
            <a:off x="1206500" y="3076888"/>
            <a:ext cx="21971000" cy="9427628"/>
          </a:xfrm>
          <a:prstGeom prst="rect">
            <a:avLst/>
          </a:prstGeom>
        </p:spPr>
        <p:txBody>
          <a:bodyPr/>
          <a:lstStyle/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</a:t>
            </a:r>
            <a:r>
              <a:rPr b="1">
                <a:solidFill>
                  <a:srgbClr val="FF7AB2"/>
                </a:solidFill>
              </a:rPr>
              <a:t>switch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(operator) </a:t>
            </a:r>
            <a:r>
              <a:t>// 연산부호로 들어온 operator 값으로 아래 케이스중 1개를 한개를 작동함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</a:t>
            </a:r>
            <a:r>
              <a:rPr b="1">
                <a:solidFill>
                  <a:srgbClr val="FF7AB2"/>
                </a:solidFill>
              </a:rPr>
              <a:t>case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rPr>
                <a:solidFill>
                  <a:srgbClr val="D9C97C"/>
                </a:solidFill>
              </a:rPr>
              <a:t>'+'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:  </a:t>
            </a:r>
            <a:r>
              <a:t>//만일 + 가 연산부호로 들어온다면 아래 코드를 작동함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*result = su1 + su2;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FF7AB2"/>
                </a:solidFill>
              </a:rPr>
              <a:t>break</a:t>
            </a:r>
            <a:r>
              <a:t>;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FF7AB2"/>
                </a:solidFill>
              </a:rPr>
              <a:t>case</a:t>
            </a:r>
            <a:r>
              <a:t> </a:t>
            </a:r>
            <a:r>
              <a:rPr>
                <a:solidFill>
                  <a:srgbClr val="D9C97C"/>
                </a:solidFill>
              </a:rPr>
              <a:t>'-'</a:t>
            </a:r>
            <a:r>
              <a:t>: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*result = su1 - su2;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FF7AB2"/>
                </a:solidFill>
              </a:rPr>
              <a:t>break</a:t>
            </a:r>
            <a:r>
              <a:t>;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FF7AB2"/>
                </a:solidFill>
              </a:rPr>
              <a:t>case</a:t>
            </a:r>
            <a:r>
              <a:t> </a:t>
            </a:r>
            <a:r>
              <a:rPr>
                <a:solidFill>
                  <a:srgbClr val="D9C97C"/>
                </a:solidFill>
              </a:rPr>
              <a:t>'*'</a:t>
            </a:r>
            <a:r>
              <a:t>: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*result = su1 * su2; </a:t>
            </a:r>
            <a:r>
              <a:rPr>
                <a:solidFill>
                  <a:srgbClr val="7F8C98"/>
                </a:solidFill>
              </a:rPr>
              <a:t>// 연산된 값은 result에 저장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FF7AB2"/>
                </a:solidFill>
              </a:rPr>
              <a:t>break</a:t>
            </a:r>
            <a:r>
              <a:t>;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FF7AB2"/>
                </a:solidFill>
              </a:rPr>
              <a:t>case</a:t>
            </a:r>
            <a:r>
              <a:t> </a:t>
            </a:r>
            <a:r>
              <a:rPr>
                <a:solidFill>
                  <a:srgbClr val="D9C97C"/>
                </a:solidFill>
              </a:rPr>
              <a:t>'/'</a:t>
            </a:r>
            <a:r>
              <a:t>: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</a:t>
            </a:r>
            <a:r>
              <a:rPr b="1">
                <a:solidFill>
                  <a:srgbClr val="FF7AB2"/>
                </a:solidFill>
              </a:rPr>
              <a:t>if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(su1 == </a:t>
            </a:r>
            <a:r>
              <a:rPr>
                <a:solidFill>
                  <a:srgbClr val="D9C97C"/>
                </a:solidFill>
              </a:rPr>
              <a:t>0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 </a:t>
            </a:r>
            <a:r>
              <a:t>//하지만 0은 나눗셈이 불가능 함으로 초기로 돌림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{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817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"0으로 나눌 수 없습니다.\n"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);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  <a:r>
              <a:rPr b="1">
                <a:solidFill>
                  <a:srgbClr val="FF7AB2"/>
                </a:solidFill>
              </a:rPr>
              <a:t>return</a:t>
            </a:r>
            <a:r>
              <a:t> </a:t>
            </a:r>
            <a:r>
              <a:rPr>
                <a:solidFill>
                  <a:srgbClr val="D9C97C"/>
                </a:solidFill>
              </a:rPr>
              <a:t>0</a:t>
            </a:r>
            <a:r>
              <a:t>;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}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*result = su1 / su2; </a:t>
            </a:r>
            <a:r>
              <a:rPr>
                <a:solidFill>
                  <a:srgbClr val="7F8C98"/>
                </a:solidFill>
              </a:rPr>
              <a:t>//정상적인 값이 들어왔다면 아래 연산을 수행함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FF7AB2"/>
                </a:solidFill>
              </a:rPr>
              <a:t>break</a:t>
            </a:r>
            <a:r>
              <a:t>;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FF7AB2"/>
                </a:solidFill>
              </a:rPr>
              <a:t>default</a:t>
            </a:r>
            <a:r>
              <a:t>: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817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"유효하지 않은 연산자입니다.\n"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);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FF7AB2"/>
                </a:solidFill>
              </a:rPr>
              <a:t>return</a:t>
            </a:r>
            <a:r>
              <a:t> </a:t>
            </a:r>
            <a:r>
              <a:rPr>
                <a:solidFill>
                  <a:srgbClr val="D9C97C"/>
                </a:solidFill>
              </a:rPr>
              <a:t>0</a:t>
            </a:r>
            <a:r>
              <a:t>;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코드 설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코드 설명</a:t>
            </a:r>
          </a:p>
        </p:txBody>
      </p:sp>
      <p:sp>
        <p:nvSpPr>
          <p:cNvPr id="194" name="case 1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FF7AB2"/>
                </a:solidFill>
              </a:rPr>
              <a:t>case</a:t>
            </a:r>
            <a:r>
              <a:t> </a:t>
            </a:r>
            <a:r>
              <a:rPr>
                <a:solidFill>
                  <a:srgbClr val="D9C97C"/>
                </a:solidFill>
              </a:rPr>
              <a:t>1</a:t>
            </a:r>
            <a:r>
              <a:t>: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t>(</a:t>
            </a:r>
            <a:r>
              <a:rPr>
                <a:solidFill>
                  <a:srgbClr val="FF8170"/>
                </a:solidFill>
              </a:rPr>
              <a:t>"\n연산식을 입력하세요: "</a:t>
            </a:r>
            <a:r>
              <a:t>);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</a:t>
            </a:r>
            <a:r>
              <a:rPr>
                <a:solidFill>
                  <a:srgbClr val="B281EB"/>
                </a:solidFill>
              </a:rPr>
              <a:t>scanf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rPr>
                <a:solidFill>
                  <a:srgbClr val="FF8170"/>
                </a:solidFill>
              </a:rPr>
              <a:t>"%s"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 input); </a:t>
            </a:r>
            <a:r>
              <a:t>//연산식을 받은것을 input으로 저장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</a:t>
            </a:r>
            <a:r>
              <a:rPr>
                <a:solidFill>
                  <a:srgbClr val="ACF2E4"/>
                </a:solidFill>
              </a:rPr>
              <a:t>hood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operation; </a:t>
            </a:r>
            <a:r>
              <a:t>// hood 의 operation 을사용할거라는것을 선언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</a:t>
            </a:r>
            <a:r>
              <a:rPr>
                <a:solidFill>
                  <a:srgbClr val="FFA14F"/>
                </a:solidFill>
              </a:rPr>
              <a:t>strcpy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(operation.</a:t>
            </a:r>
            <a:r>
              <a:rPr>
                <a:solidFill>
                  <a:srgbClr val="78C2B3"/>
                </a:solidFill>
              </a:rPr>
              <a:t>sik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 input); </a:t>
            </a:r>
            <a:r>
              <a:t>// 인풋값을 operation.sik 에 복사한다고함.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</a:t>
            </a:r>
            <a:r>
              <a:rPr b="1">
                <a:solidFill>
                  <a:srgbClr val="FF7AB2"/>
                </a:solidFill>
              </a:rPr>
              <a:t>if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(</a:t>
            </a:r>
            <a:r>
              <a:rPr>
                <a:solidFill>
                  <a:srgbClr val="78C2B3"/>
                </a:solidFill>
              </a:rPr>
              <a:t>calculate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(operation.</a:t>
            </a:r>
            <a:r>
              <a:rPr>
                <a:solidFill>
                  <a:srgbClr val="78C2B3"/>
                </a:solidFill>
              </a:rPr>
              <a:t>sik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 &amp;result)) { </a:t>
            </a:r>
            <a:r>
              <a:t>// 계산기 값이 정상으로 돌아오고 계산 된값이 불러와지면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    operation.</a:t>
            </a:r>
            <a:r>
              <a:rPr>
                <a:solidFill>
                  <a:srgbClr val="78C2B3"/>
                </a:solidFill>
              </a:rPr>
              <a:t>result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= result; </a:t>
            </a:r>
            <a:r>
              <a:t>//result 값을 operation.result 값에 저장을함.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코드 설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코드 설명</a:t>
            </a:r>
          </a:p>
        </p:txBody>
      </p:sp>
      <p:sp>
        <p:nvSpPr>
          <p:cNvPr id="199" name="if (operationCount &lt; max)// 계산결과 저장된 값이 max 값인 5보다 작을때…"/>
          <p:cNvSpPr txBox="1"/>
          <p:nvPr>
            <p:ph type="body" idx="1"/>
          </p:nvPr>
        </p:nvSpPr>
        <p:spPr>
          <a:xfrm>
            <a:off x="1206500" y="4243609"/>
            <a:ext cx="21971001" cy="8256012"/>
          </a:xfrm>
          <a:prstGeom prst="rect">
            <a:avLst/>
          </a:prstGeom>
        </p:spPr>
        <p:txBody>
          <a:bodyPr/>
          <a:lstStyle/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    </a:t>
            </a:r>
            <a:r>
              <a:rPr b="1">
                <a:solidFill>
                  <a:srgbClr val="FF7AB2"/>
                </a:solidFill>
              </a:rPr>
              <a:t>if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(operationCount &lt; </a:t>
            </a:r>
            <a:r>
              <a:rPr>
                <a:solidFill>
                  <a:srgbClr val="FFA14F"/>
                </a:solidFill>
              </a:rPr>
              <a:t>max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</a:t>
            </a:r>
            <a:r>
              <a:t>// 계산결과 저장된 값이 max 값인 5보다 작을때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    {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operations[operationCount] = operation; </a:t>
            </a:r>
            <a:r>
              <a:rPr>
                <a:solidFill>
                  <a:srgbClr val="7F8C98"/>
                </a:solidFill>
              </a:rPr>
              <a:t>//위에서 저장된 operation.result 값에 연산식을 배정함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operationCount++; </a:t>
            </a:r>
            <a:r>
              <a:rPr>
                <a:solidFill>
                  <a:srgbClr val="7F8C98"/>
                </a:solidFill>
              </a:rPr>
              <a:t>// 저장된 값에 카운트 값을 늘린다.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}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</a:t>
            </a:r>
            <a:r>
              <a:rPr b="1">
                <a:solidFill>
                  <a:srgbClr val="FF7AB2"/>
                </a:solidFill>
              </a:rPr>
              <a:t>else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{ </a:t>
            </a:r>
            <a:r>
              <a:rPr>
                <a:solidFill>
                  <a:srgbClr val="7F8C98"/>
                </a:solidFill>
              </a:rPr>
              <a:t>//최대값 보다 많을때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</a:t>
            </a:r>
            <a:r>
              <a:rPr b="1">
                <a:solidFill>
                  <a:srgbClr val="FF7AB2"/>
                </a:solidFill>
              </a:rPr>
              <a:t>for</a:t>
            </a:r>
            <a:r>
              <a:t> (i = </a:t>
            </a:r>
            <a:r>
              <a:rPr>
                <a:solidFill>
                  <a:srgbClr val="D9C97C"/>
                </a:solidFill>
              </a:rPr>
              <a:t>0</a:t>
            </a:r>
            <a:r>
              <a:t>; i &lt; </a:t>
            </a:r>
            <a:r>
              <a:rPr>
                <a:solidFill>
                  <a:srgbClr val="FFA14F"/>
                </a:solidFill>
              </a:rPr>
              <a:t>max</a:t>
            </a:r>
            <a:r>
              <a:t> - </a:t>
            </a:r>
            <a:r>
              <a:rPr>
                <a:solidFill>
                  <a:srgbClr val="D9C97C"/>
                </a:solidFill>
              </a:rPr>
              <a:t>1</a:t>
            </a:r>
            <a:r>
              <a:t>; i++) { </a:t>
            </a:r>
            <a:r>
              <a:rPr>
                <a:solidFill>
                  <a:srgbClr val="7F8C98"/>
                </a:solidFill>
              </a:rPr>
              <a:t>// 맥스값 만큼 루프를 돌림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operations[i] = operations[i + </a:t>
            </a:r>
            <a:r>
              <a:rPr>
                <a:solidFill>
                  <a:srgbClr val="D9C97C"/>
                </a:solidFill>
              </a:rPr>
              <a:t>1</a:t>
            </a:r>
            <a:r>
              <a:t>]; </a:t>
            </a:r>
            <a:r>
              <a:rPr>
                <a:solidFill>
                  <a:srgbClr val="7F8C98"/>
                </a:solidFill>
              </a:rPr>
              <a:t>// 1의 연산식은 0으로 간다 라고 하면서 한칸씩 덮어씌움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}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operations[</a:t>
            </a:r>
            <a:r>
              <a:rPr>
                <a:solidFill>
                  <a:srgbClr val="FFA14F"/>
                </a:solidFill>
              </a:rPr>
              <a:t>max</a:t>
            </a:r>
            <a:r>
              <a:t> - </a:t>
            </a:r>
            <a:r>
              <a:rPr>
                <a:solidFill>
                  <a:srgbClr val="D9C97C"/>
                </a:solidFill>
              </a:rPr>
              <a:t>1</a:t>
            </a:r>
            <a:r>
              <a:t>] = operation; </a:t>
            </a:r>
            <a:r>
              <a:rPr>
                <a:solidFill>
                  <a:srgbClr val="7F8C98"/>
                </a:solidFill>
              </a:rPr>
              <a:t>//최대 값보다 낮은 자리에 배치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}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t>(</a:t>
            </a:r>
            <a:r>
              <a:rPr>
                <a:solidFill>
                  <a:srgbClr val="FF8170"/>
                </a:solidFill>
              </a:rPr>
              <a:t>"연산 결과: %d\n"</a:t>
            </a:r>
            <a:r>
              <a:t>, result); </a:t>
            </a:r>
            <a:r>
              <a:rPr>
                <a:solidFill>
                  <a:srgbClr val="7F8C98"/>
                </a:solidFill>
              </a:rPr>
              <a:t>//출력부분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}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즉 operations[1] 이 operations[0] 으로 치환 되면서 적은 숫자로 이동됨.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코드 설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코드 설명</a:t>
            </a:r>
          </a:p>
        </p:txBody>
      </p:sp>
      <p:sp>
        <p:nvSpPr>
          <p:cNvPr id="204" name="if (operationCount == 0) //아무 연산식도 입력하지 않은채로 연산식 출력 부분을 돌릴때 예외처리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07669">
              <a:spcBef>
                <a:spcPts val="0"/>
              </a:spcBef>
              <a:tabLst>
                <a:tab pos="406400" algn="l"/>
              </a:tabLst>
              <a:defRPr spc="0" sz="13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13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</a:t>
            </a:r>
            <a:r>
              <a:rPr b="1">
                <a:solidFill>
                  <a:srgbClr val="FF7AB2"/>
                </a:solidFill>
              </a:rPr>
              <a:t>if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(operationCount == </a:t>
            </a:r>
            <a:r>
              <a:rPr>
                <a:solidFill>
                  <a:srgbClr val="D9C97C"/>
                </a:solidFill>
              </a:rPr>
              <a:t>0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 </a:t>
            </a:r>
            <a:r>
              <a:t>//아무 연산식도 입력하지 않은채로 연산식 출력 부분을 돌릴때 예외처리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{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817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"\n\n저장된 연산식이 없습니다.\n\n"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);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</a:t>
            </a:r>
            <a:r>
              <a:rPr b="1">
                <a:solidFill>
                  <a:srgbClr val="FF7AB2"/>
                </a:solidFill>
              </a:rPr>
              <a:t>break</a:t>
            </a:r>
            <a:r>
              <a:t>;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}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  <a:r>
              <a:rPr b="1">
                <a:solidFill>
                  <a:srgbClr val="FF7AB2"/>
                </a:solidFill>
              </a:rPr>
              <a:t>else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{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817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"최근 %d개의 연산 값:\n\n-------------------\n\n"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 operationCount);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    </a:t>
            </a:r>
            <a:r>
              <a:rPr b="1">
                <a:solidFill>
                  <a:srgbClr val="FF7AB2"/>
                </a:solidFill>
              </a:rPr>
              <a:t>for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(i = </a:t>
            </a:r>
            <a:r>
              <a:rPr>
                <a:solidFill>
                  <a:srgbClr val="D9C97C"/>
                </a:solidFill>
              </a:rPr>
              <a:t>0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; i &lt; operationCount; i++) </a:t>
            </a:r>
            <a:r>
              <a:t>// operationCount 값은 실시간으로 증가하기때문에 operationCount 값 만큼 루프를 돌려 과거 데이터 출력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{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rPr>
                <a:solidFill>
                  <a:srgbClr val="FF8170"/>
                </a:solidFill>
              </a:rPr>
              <a:t>"%d. 연산 식: %s\n"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 i + </a:t>
            </a:r>
            <a:r>
              <a:rPr>
                <a:solidFill>
                  <a:srgbClr val="D9C97C"/>
                </a:solidFill>
              </a:rPr>
              <a:t>1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 operations[i].sik); </a:t>
            </a:r>
            <a:r>
              <a:t>//0부터 출력하지 않기 위해 i+1 을 미리 하여 0부터가아닌 1부터 출력함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817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"   연산 결과: %d\n\n-------------------\n"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 operations[i].result); </a:t>
            </a:r>
            <a:r>
              <a:rPr>
                <a:solidFill>
                  <a:srgbClr val="7F8C98"/>
                </a:solidFill>
              </a:rPr>
              <a:t>//아래도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}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</a:t>
            </a:r>
            <a:r>
              <a:rPr b="1">
                <a:solidFill>
                  <a:srgbClr val="FF7AB2"/>
                </a:solidFill>
              </a:rPr>
              <a:t>break</a:t>
            </a:r>
            <a:r>
              <a:t>;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출력결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출력결과</a:t>
            </a:r>
          </a:p>
        </p:txBody>
      </p:sp>
      <p:sp>
        <p:nvSpPr>
          <p:cNvPr id="209" name="1. 연산 시작하기…"/>
          <p:cNvSpPr txBox="1"/>
          <p:nvPr>
            <p:ph type="body" sz="quarter" idx="1"/>
          </p:nvPr>
        </p:nvSpPr>
        <p:spPr>
          <a:xfrm>
            <a:off x="1206500" y="4248504"/>
            <a:ext cx="8970882" cy="6186676"/>
          </a:xfrm>
          <a:prstGeom prst="rect">
            <a:avLst/>
          </a:prstGeom>
        </p:spPr>
        <p:txBody>
          <a:bodyPr/>
          <a:lstStyle/>
          <a:p>
            <a:pPr defTabSz="407669">
              <a:spcBef>
                <a:spcPts val="0"/>
              </a:spcBef>
              <a:tabLst>
                <a:tab pos="406400" algn="l"/>
              </a:tabLst>
              <a:defRPr b="1" spc="0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1. 연산 시작하기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b="1" spc="0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2. 최근 연산 값 불러오기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b="1" spc="0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3. 종료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b="1" spc="0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4. 이진수 변환기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b="1" spc="0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옵션을 선택하세요: </a:t>
            </a:r>
            <a:r>
              <a:rPr b="0"/>
              <a:t>1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b="1" spc="0" sz="42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b="1" spc="0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연산식을 입력하세요: </a:t>
            </a:r>
            <a:r>
              <a:rPr b="0"/>
              <a:t>12345+2345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b="1" spc="0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연산 결과: 14690</a:t>
            </a:r>
          </a:p>
        </p:txBody>
      </p:sp>
      <p:sp>
        <p:nvSpPr>
          <p:cNvPr id="210" name=". 연산 시작하기…"/>
          <p:cNvSpPr txBox="1"/>
          <p:nvPr/>
        </p:nvSpPr>
        <p:spPr>
          <a:xfrm>
            <a:off x="10073896" y="357056"/>
            <a:ext cx="6315963" cy="13001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. 연산 시작하기</a:t>
            </a: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2. 최근 연산 값 불러오기</a:t>
            </a: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3. 종료</a:t>
            </a: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4. 이진수 변환기</a:t>
            </a: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옵션을 선택하세요: </a:t>
            </a:r>
            <a:r>
              <a:rPr b="0"/>
              <a:t>2</a:t>
            </a: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최근 5개의 연산 값:</a:t>
            </a: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-------------------</a:t>
            </a: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1. 연산 식: 12345+2345</a:t>
            </a: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연산 결과: 14690</a:t>
            </a: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-------------------</a:t>
            </a: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2. 연산 식: 12345+2345</a:t>
            </a: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연산 결과: 14690</a:t>
            </a: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-------------------</a:t>
            </a: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3. 연산 식: 12345+2345</a:t>
            </a: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연산 결과: 14690</a:t>
            </a: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-------------------</a:t>
            </a: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4. 연산 식: 12345+2345</a:t>
            </a: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연산 결과: 14690</a:t>
            </a: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-------------------</a:t>
            </a: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5. 연산 식: 1+1</a:t>
            </a: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연산 결과: 2</a:t>
            </a: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07669">
              <a:tabLst>
                <a:tab pos="406400" algn="l"/>
              </a:tabLst>
              <a:defRPr b="1" sz="2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-------------------</a:t>
            </a:r>
          </a:p>
        </p:txBody>
      </p:sp>
      <p:sp>
        <p:nvSpPr>
          <p:cNvPr id="211" name="1. 연산 시작하기…"/>
          <p:cNvSpPr txBox="1"/>
          <p:nvPr/>
        </p:nvSpPr>
        <p:spPr>
          <a:xfrm>
            <a:off x="17042832" y="1979525"/>
            <a:ext cx="6315963" cy="4359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07669">
              <a:tabLst>
                <a:tab pos="406400" algn="l"/>
              </a:tabLst>
              <a:defRPr b="1" sz="3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1. 연산 시작하기</a:t>
            </a:r>
          </a:p>
          <a:p>
            <a:pPr algn="l" defTabSz="407669">
              <a:tabLst>
                <a:tab pos="406400" algn="l"/>
              </a:tabLst>
              <a:defRPr b="1" sz="3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2. 최근 연산 값 불러오기</a:t>
            </a:r>
          </a:p>
          <a:p>
            <a:pPr algn="l" defTabSz="407669">
              <a:tabLst>
                <a:tab pos="406400" algn="l"/>
              </a:tabLst>
              <a:defRPr b="1" sz="3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3. 종료</a:t>
            </a:r>
          </a:p>
          <a:p>
            <a:pPr algn="l" defTabSz="407669">
              <a:tabLst>
                <a:tab pos="406400" algn="l"/>
              </a:tabLst>
              <a:defRPr b="1" sz="3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4. 이진수 변환기</a:t>
            </a:r>
          </a:p>
          <a:p>
            <a:pPr algn="l" defTabSz="407669">
              <a:tabLst>
                <a:tab pos="406400" algn="l"/>
              </a:tabLst>
              <a:defRPr b="1" sz="3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옵션을 선택하세요: </a:t>
            </a:r>
            <a:r>
              <a:rPr b="0"/>
              <a:t>1</a:t>
            </a:r>
          </a:p>
          <a:p>
            <a:pPr algn="l" defTabSz="407669">
              <a:tabLst>
                <a:tab pos="406400" algn="l"/>
              </a:tabLst>
              <a:defRPr b="1" sz="34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07669">
              <a:tabLst>
                <a:tab pos="406400" algn="l"/>
              </a:tabLst>
              <a:defRPr b="1" sz="3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연산식을 입력하세요: </a:t>
            </a:r>
            <a:r>
              <a:rPr b="0"/>
              <a:t>23ㄱ54ㅅ3</a:t>
            </a:r>
          </a:p>
          <a:p>
            <a:pPr algn="l" defTabSz="407669">
              <a:tabLst>
                <a:tab pos="406400" algn="l"/>
              </a:tabLst>
              <a:defRPr b="1" sz="3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잘못된 형식의 연산식입니다.</a:t>
            </a:r>
          </a:p>
        </p:txBody>
      </p:sp>
      <p:sp>
        <p:nvSpPr>
          <p:cNvPr id="212" name="1. 연산 시작하기…"/>
          <p:cNvSpPr txBox="1"/>
          <p:nvPr/>
        </p:nvSpPr>
        <p:spPr>
          <a:xfrm>
            <a:off x="17248747" y="8187795"/>
            <a:ext cx="5180403" cy="384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07669">
              <a:tabLst>
                <a:tab pos="406400" algn="l"/>
              </a:tabLst>
              <a:defRPr b="1" sz="3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1. 연산 시작하기</a:t>
            </a:r>
          </a:p>
          <a:p>
            <a:pPr algn="l" defTabSz="407669">
              <a:tabLst>
                <a:tab pos="406400" algn="l"/>
              </a:tabLst>
              <a:defRPr b="1" sz="3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2. 최근 연산 값 불러오기</a:t>
            </a:r>
          </a:p>
          <a:p>
            <a:pPr algn="l" defTabSz="407669">
              <a:tabLst>
                <a:tab pos="406400" algn="l"/>
              </a:tabLst>
              <a:defRPr b="1" sz="3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3. 종료</a:t>
            </a:r>
          </a:p>
          <a:p>
            <a:pPr algn="l" defTabSz="407669">
              <a:tabLst>
                <a:tab pos="406400" algn="l"/>
              </a:tabLst>
              <a:defRPr b="1" sz="3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옵션을 선택하세요: </a:t>
            </a:r>
            <a:r>
              <a:rPr b="0"/>
              <a:t>2</a:t>
            </a:r>
          </a:p>
          <a:p>
            <a:pPr algn="l" defTabSz="407669">
              <a:tabLst>
                <a:tab pos="406400" algn="l"/>
              </a:tabLst>
              <a:defRPr b="1" sz="35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07669">
              <a:tabLst>
                <a:tab pos="406400" algn="l"/>
              </a:tabLst>
              <a:defRPr b="1" sz="35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07669">
              <a:tabLst>
                <a:tab pos="406400" algn="l"/>
              </a:tabLst>
              <a:defRPr b="1" sz="3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저장된 연산식이 없습니다.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산업체 응용 분야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산업체 응용 분야.</a:t>
            </a:r>
          </a:p>
        </p:txBody>
      </p:sp>
      <p:sp>
        <p:nvSpPr>
          <p:cNvPr id="215" name="1.string 웹페이지를 긁어온다고 하여도 데이터 분류작업이 필요로함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1.string 웹페이지를 긁어온다고 하여도 데이터 분류작업이 필요로함.</a:t>
            </a:r>
          </a:p>
          <a:p>
            <a:pPr/>
            <a:r>
              <a:t>2. 스위치 선택된 값을 동작하는거로써 if 문과 결이 다르다고 생각함.</a:t>
            </a:r>
          </a:p>
          <a:p>
            <a:pPr/>
            <a:r>
              <a:t>3. 저장방식. 기본적으로 마이크로소프트에서 계산기도 과거 연산식 데이터 저장해줌.</a:t>
            </a:r>
          </a:p>
          <a:p>
            <a:pPr/>
            <a:r>
              <a:t>위와같은 방식으로 기본적인 동작에 조건을 여럿 붙혀줌이 가능함.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Q&amp;A"/>
          <p:cNvSpPr txBox="1"/>
          <p:nvPr>
            <p:ph type="body" sz="half" idx="1"/>
          </p:nvPr>
        </p:nvSpPr>
        <p:spPr>
          <a:xfrm>
            <a:off x="1206499" y="4909479"/>
            <a:ext cx="21971001" cy="3897042"/>
          </a:xfrm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#include &lt;stdio.h&gt;…"/>
          <p:cNvSpPr txBox="1"/>
          <p:nvPr/>
        </p:nvSpPr>
        <p:spPr>
          <a:xfrm>
            <a:off x="4489385" y="3899348"/>
            <a:ext cx="15405230" cy="5917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07669">
              <a:tabLst>
                <a:tab pos="406400" algn="l"/>
              </a:tabLst>
              <a:defRPr sz="3600">
                <a:solidFill>
                  <a:srgbClr val="FFA14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FF8170"/>
                </a:solidFill>
              </a:rPr>
              <a:t>&lt;stdio.h&gt;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3600">
                <a:solidFill>
                  <a:srgbClr val="FF817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A14F"/>
                </a:solidFill>
              </a:rPr>
              <a:t>#include </a:t>
            </a:r>
            <a:r>
              <a:t>&lt;string.h&gt;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3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07669">
              <a:tabLst>
                <a:tab pos="406400" algn="l"/>
              </a:tabLst>
              <a:defRPr sz="3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A14F"/>
                </a:solidFill>
              </a:rPr>
              <a:t>#define max </a:t>
            </a:r>
            <a:r>
              <a:rPr>
                <a:solidFill>
                  <a:srgbClr val="D9C97C"/>
                </a:solidFill>
              </a:rPr>
              <a:t>5</a:t>
            </a:r>
            <a:r>
              <a:rPr>
                <a:solidFill>
                  <a:srgbClr val="FFA14F"/>
                </a:solidFill>
              </a:rPr>
              <a:t> </a:t>
            </a:r>
            <a:r>
              <a:t>// 저장 가능한 최대 연산 개수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3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07669">
              <a:tabLst>
                <a:tab pos="406400" algn="l"/>
              </a:tabLst>
              <a:defRPr b="1" sz="3600">
                <a:solidFill>
                  <a:srgbClr val="FF7AB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typedef</a:t>
            </a:r>
            <a:r>
              <a:rPr b="0"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t>struct</a:t>
            </a:r>
            <a:endParaRPr b="0"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3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407669">
              <a:tabLst>
                <a:tab pos="406400" algn="l"/>
              </a:tabLst>
              <a:defRPr sz="3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</a:t>
            </a:r>
            <a:r>
              <a:rPr b="1">
                <a:solidFill>
                  <a:srgbClr val="FF7AB2"/>
                </a:solidFill>
              </a:rPr>
              <a:t>char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sik[</a:t>
            </a:r>
            <a:r>
              <a:rPr>
                <a:solidFill>
                  <a:srgbClr val="D9C97C"/>
                </a:solidFill>
              </a:rPr>
              <a:t>100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]; </a:t>
            </a:r>
            <a:r>
              <a:t>// char 로 sik에 저장할수있게 문자열을 비워둠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3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FF7AB2"/>
                </a:solidFill>
              </a:rPr>
              <a:t>int</a:t>
            </a:r>
            <a:r>
              <a:t> result; </a:t>
            </a:r>
            <a:r>
              <a:rPr>
                <a:solidFill>
                  <a:srgbClr val="7F8C98"/>
                </a:solidFill>
              </a:rPr>
              <a:t>// 연산 결과</a:t>
            </a:r>
          </a:p>
          <a:p>
            <a:pPr algn="l" defTabSz="407669">
              <a:tabLst>
                <a:tab pos="406400" algn="l"/>
              </a:tabLst>
              <a:defRPr sz="3600">
                <a:solidFill>
                  <a:srgbClr val="6BD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} </a:t>
            </a:r>
            <a:r>
              <a:t>hood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;</a:t>
            </a:r>
            <a:endParaRPr>
              <a:solidFill>
                <a:srgbClr val="FFFFFF">
                  <a:alpha val="85000"/>
                </a:srgb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int calculate(char* sik, int* result) //계산기 연산부분…"/>
          <p:cNvSpPr txBox="1"/>
          <p:nvPr/>
        </p:nvSpPr>
        <p:spPr>
          <a:xfrm>
            <a:off x="1324996" y="311063"/>
            <a:ext cx="21318582" cy="13093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FF7AB2"/>
                </a:solidFill>
              </a:rPr>
              <a:t>int</a:t>
            </a:r>
            <a:r>
              <a:t> </a:t>
            </a:r>
            <a:r>
              <a:rPr>
                <a:solidFill>
                  <a:srgbClr val="4EB0CC"/>
                </a:solidFill>
              </a:rPr>
              <a:t>calculate</a:t>
            </a:r>
            <a:r>
              <a:t>(</a:t>
            </a:r>
            <a:r>
              <a:rPr b="1">
                <a:solidFill>
                  <a:srgbClr val="FF7AB2"/>
                </a:solidFill>
              </a:rPr>
              <a:t>char</a:t>
            </a:r>
            <a:r>
              <a:t>* sik, </a:t>
            </a:r>
            <a:r>
              <a:rPr b="1">
                <a:solidFill>
                  <a:srgbClr val="FF7AB2"/>
                </a:solidFill>
              </a:rPr>
              <a:t>int</a:t>
            </a:r>
            <a:r>
              <a:t>* result) </a:t>
            </a:r>
            <a:r>
              <a:rPr>
                <a:solidFill>
                  <a:srgbClr val="7F8C98"/>
                </a:solidFill>
              </a:rPr>
              <a:t>//계산기 연산부분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FF7AB2"/>
                </a:solidFill>
              </a:rPr>
              <a:t>int</a:t>
            </a:r>
            <a:r>
              <a:t> su1, su2;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FF7AB2"/>
                </a:solidFill>
              </a:rPr>
              <a:t>char</a:t>
            </a:r>
            <a:r>
              <a:t> operator;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</a:t>
            </a:r>
            <a:r>
              <a:rPr b="1">
                <a:solidFill>
                  <a:srgbClr val="FF7AB2"/>
                </a:solidFill>
              </a:rPr>
              <a:t>if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(</a:t>
            </a:r>
            <a:r>
              <a:rPr>
                <a:solidFill>
                  <a:srgbClr val="B281EB"/>
                </a:solidFill>
              </a:rPr>
              <a:t>sscanf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(sik, </a:t>
            </a:r>
            <a:r>
              <a:rPr>
                <a:solidFill>
                  <a:srgbClr val="FF8170"/>
                </a:solidFill>
              </a:rPr>
              <a:t>"%d%c%d"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 &amp;su1, &amp;operator, &amp;su2) != </a:t>
            </a:r>
            <a:r>
              <a:rPr>
                <a:solidFill>
                  <a:srgbClr val="D9C97C"/>
                </a:solidFill>
              </a:rPr>
              <a:t>3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  </a:t>
            </a:r>
            <a:r>
              <a:t>//      ㄴ을 을불러와 ,"%d%c%d", &amp;num1, &amp;operator, &amp;num2 는 숫자 연산부호 숫자 로 구별함 숫자 연산자 숫자 총 3개의 값을 가져와야함.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817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"잘못된 형식의 연산식입니다.\n"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);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FF7AB2"/>
                </a:solidFill>
              </a:rPr>
              <a:t>return</a:t>
            </a:r>
            <a:r>
              <a:t> </a:t>
            </a:r>
            <a:r>
              <a:rPr>
                <a:solidFill>
                  <a:srgbClr val="D9C97C"/>
                </a:solidFill>
              </a:rPr>
              <a:t>0</a:t>
            </a:r>
            <a:r>
              <a:t>;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</a:t>
            </a:r>
            <a:r>
              <a:rPr b="1">
                <a:solidFill>
                  <a:srgbClr val="FF7AB2"/>
                </a:solidFill>
              </a:rPr>
              <a:t>switch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(operator) </a:t>
            </a:r>
            <a:r>
              <a:t>// 연산부호로 들어온 operator 값으로 아래 케이스중 1개를 한개를 작동함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</a:t>
            </a:r>
            <a:r>
              <a:rPr b="1">
                <a:solidFill>
                  <a:srgbClr val="FF7AB2"/>
                </a:solidFill>
              </a:rPr>
              <a:t>case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rPr>
                <a:solidFill>
                  <a:srgbClr val="D9C97C"/>
                </a:solidFill>
              </a:rPr>
              <a:t>'+'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:  </a:t>
            </a:r>
            <a:r>
              <a:t>//만일 + 가 연산부호로 들어온다면 아래 코드를 작동함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*result = su1 + su2;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FF7AB2"/>
                </a:solidFill>
              </a:rPr>
              <a:t>break</a:t>
            </a:r>
            <a:r>
              <a:t>;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FF7AB2"/>
                </a:solidFill>
              </a:rPr>
              <a:t>case</a:t>
            </a:r>
            <a:r>
              <a:t> </a:t>
            </a:r>
            <a:r>
              <a:rPr>
                <a:solidFill>
                  <a:srgbClr val="D9C97C"/>
                </a:solidFill>
              </a:rPr>
              <a:t>'-'</a:t>
            </a:r>
            <a:r>
              <a:t>: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*result = su1 - su2;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FF7AB2"/>
                </a:solidFill>
              </a:rPr>
              <a:t>break</a:t>
            </a:r>
            <a:r>
              <a:t>;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FF7AB2"/>
                </a:solidFill>
              </a:rPr>
              <a:t>case</a:t>
            </a:r>
            <a:r>
              <a:t> </a:t>
            </a:r>
            <a:r>
              <a:rPr>
                <a:solidFill>
                  <a:srgbClr val="D9C97C"/>
                </a:solidFill>
              </a:rPr>
              <a:t>'*'</a:t>
            </a:r>
            <a:r>
              <a:t>: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*result = su1 * su2; </a:t>
            </a:r>
            <a:r>
              <a:rPr>
                <a:solidFill>
                  <a:srgbClr val="7F8C98"/>
                </a:solidFill>
              </a:rPr>
              <a:t>// 연산된 값은 result에 저장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FF7AB2"/>
                </a:solidFill>
              </a:rPr>
              <a:t>break</a:t>
            </a:r>
            <a:r>
              <a:t>;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FF7AB2"/>
                </a:solidFill>
              </a:rPr>
              <a:t>case</a:t>
            </a:r>
            <a:r>
              <a:t> </a:t>
            </a:r>
            <a:r>
              <a:rPr>
                <a:solidFill>
                  <a:srgbClr val="D9C97C"/>
                </a:solidFill>
              </a:rPr>
              <a:t>'/'</a:t>
            </a:r>
            <a:r>
              <a:t>: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</a:t>
            </a:r>
            <a:r>
              <a:rPr b="1">
                <a:solidFill>
                  <a:srgbClr val="FF7AB2"/>
                </a:solidFill>
              </a:rPr>
              <a:t>if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(su1 == </a:t>
            </a:r>
            <a:r>
              <a:rPr>
                <a:solidFill>
                  <a:srgbClr val="D9C97C"/>
                </a:solidFill>
              </a:rPr>
              <a:t>0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 </a:t>
            </a:r>
            <a:r>
              <a:t>//하지만 0은 나눗셈이 불가능 함으로 초기로 돌림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{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817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"0으로 나눌 수 없습니다.\n"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);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  <a:r>
              <a:rPr b="1">
                <a:solidFill>
                  <a:srgbClr val="FF7AB2"/>
                </a:solidFill>
              </a:rPr>
              <a:t>return</a:t>
            </a:r>
            <a:r>
              <a:t> </a:t>
            </a:r>
            <a:r>
              <a:rPr>
                <a:solidFill>
                  <a:srgbClr val="D9C97C"/>
                </a:solidFill>
              </a:rPr>
              <a:t>0</a:t>
            </a:r>
            <a:r>
              <a:t>;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}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*result = su1 / su2; </a:t>
            </a:r>
            <a:r>
              <a:rPr>
                <a:solidFill>
                  <a:srgbClr val="7F8C98"/>
                </a:solidFill>
              </a:rPr>
              <a:t>//정상적인 값이 들어왔다면 아래 연산을 수행함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FF7AB2"/>
                </a:solidFill>
              </a:rPr>
              <a:t>break</a:t>
            </a:r>
            <a:r>
              <a:t>;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FF7AB2"/>
                </a:solidFill>
              </a:rPr>
              <a:t>default</a:t>
            </a:r>
            <a:r>
              <a:t>: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817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"유효하지 않은 연산자입니다.\n"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);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FF7AB2"/>
                </a:solidFill>
              </a:rPr>
              <a:t>return</a:t>
            </a:r>
            <a:r>
              <a:t> </a:t>
            </a:r>
            <a:r>
              <a:rPr>
                <a:solidFill>
                  <a:srgbClr val="D9C97C"/>
                </a:solidFill>
              </a:rPr>
              <a:t>0</a:t>
            </a:r>
            <a:r>
              <a:t>;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07669">
              <a:tabLst>
                <a:tab pos="406400" algn="l"/>
              </a:tabLst>
              <a:defRPr b="1" sz="1800">
                <a:solidFill>
                  <a:srgbClr val="FF7AB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FFFFFF">
                    <a:alpha val="85000"/>
                  </a:srgbClr>
                </a:solidFill>
              </a:rPr>
              <a:t>    </a:t>
            </a:r>
            <a:r>
              <a:t>return</a:t>
            </a:r>
            <a:r>
              <a:rPr b="0"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rPr b="0">
                <a:solidFill>
                  <a:srgbClr val="D9C97C"/>
                </a:solidFill>
              </a:rPr>
              <a:t>1</a:t>
            </a:r>
            <a:r>
              <a:rPr b="0">
                <a:solidFill>
                  <a:srgbClr val="FFFFFF">
                    <a:alpha val="85000"/>
                  </a:srgbClr>
                </a:solidFill>
              </a:rPr>
              <a:t>;</a:t>
            </a:r>
            <a:endParaRPr b="0"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4EB0CC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FF7AB2"/>
                </a:solidFill>
              </a:rPr>
              <a:t>int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t>main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()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FF7AB2"/>
                </a:solidFill>
              </a:rPr>
              <a:t>char</a:t>
            </a:r>
            <a:r>
              <a:t> input[</a:t>
            </a:r>
            <a:r>
              <a:rPr>
                <a:solidFill>
                  <a:srgbClr val="D9C97C"/>
                </a:solidFill>
              </a:rPr>
              <a:t>100</a:t>
            </a:r>
            <a:r>
              <a:t>];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FF7AB2"/>
                </a:solidFill>
              </a:rPr>
              <a:t>int</a:t>
            </a:r>
            <a:r>
              <a:t> result;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</a:t>
            </a:r>
            <a:r>
              <a:rPr>
                <a:solidFill>
                  <a:srgbClr val="ACF2E4"/>
                </a:solidFill>
              </a:rPr>
              <a:t>hood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operations [</a:t>
            </a:r>
            <a:r>
              <a:rPr>
                <a:solidFill>
                  <a:srgbClr val="FFA14F"/>
                </a:solidFill>
              </a:rPr>
              <a:t>max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]; </a:t>
            </a:r>
            <a:r>
              <a:t>// hood 와 설정값을동일화 하고 operations 저장 가능한 최대값을 위에서 설정한 5로 저장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</a:t>
            </a:r>
            <a:r>
              <a:rPr b="1">
                <a:solidFill>
                  <a:srgbClr val="FF7AB2"/>
                </a:solidFill>
              </a:rPr>
              <a:t>int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operationCount = </a:t>
            </a:r>
            <a:r>
              <a:rPr>
                <a:solidFill>
                  <a:srgbClr val="D9C97C"/>
                </a:solidFill>
              </a:rPr>
              <a:t>0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;  </a:t>
            </a:r>
            <a:r>
              <a:t>//operationCount 는 0으로 설정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FF7AB2"/>
                </a:solidFill>
              </a:rPr>
              <a:t>int</a:t>
            </a:r>
            <a:r>
              <a:t> option;</a:t>
            </a:r>
          </a:p>
          <a:p>
            <a:pPr algn="l" defTabSz="407669">
              <a:tabLst>
                <a:tab pos="406400" algn="l"/>
              </a:tabLst>
              <a:defRPr sz="18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FF7AB2"/>
                </a:solidFill>
              </a:rPr>
              <a:t>int</a:t>
            </a:r>
            <a:r>
              <a:t> i;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while (1)…"/>
          <p:cNvSpPr txBox="1"/>
          <p:nvPr/>
        </p:nvSpPr>
        <p:spPr>
          <a:xfrm>
            <a:off x="3419971" y="683927"/>
            <a:ext cx="17544058" cy="12348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07669">
              <a:tabLst>
                <a:tab pos="406400" algn="l"/>
              </a:tabLst>
              <a:defRPr b="1" sz="2100">
                <a:solidFill>
                  <a:srgbClr val="FF7AB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t>while</a:t>
            </a:r>
            <a:r>
              <a:rPr b="0">
                <a:solidFill>
                  <a:srgbClr val="FFFFFF">
                    <a:alpha val="85000"/>
                  </a:srgbClr>
                </a:solidFill>
              </a:rPr>
              <a:t> (</a:t>
            </a:r>
            <a:r>
              <a:rPr b="0">
                <a:solidFill>
                  <a:srgbClr val="D9C97C"/>
                </a:solidFill>
              </a:rPr>
              <a:t>1</a:t>
            </a:r>
            <a:r>
              <a:rPr b="0">
                <a:solidFill>
                  <a:srgbClr val="FFFFFF">
                    <a:alpha val="85000"/>
                  </a:srgbClr>
                </a:solidFill>
              </a:rPr>
              <a:t>)</a:t>
            </a:r>
            <a:endParaRPr b="0"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817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"1. 연산 시작하기\n"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);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817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"2. 최근 연산 값 불러오기\n"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);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817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"3. 종료\n"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);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817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"4. 이진수 변환기\n"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);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817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"옵션을 선택하세요: 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);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</a:t>
            </a:r>
            <a:r>
              <a:rPr>
                <a:solidFill>
                  <a:srgbClr val="B281EB"/>
                </a:solidFill>
              </a:rPr>
              <a:t>scanf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rPr>
                <a:solidFill>
                  <a:srgbClr val="FF8170"/>
                </a:solidFill>
              </a:rPr>
              <a:t>"%d"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 &amp;option); </a:t>
            </a:r>
            <a:r>
              <a:t>// 옵션 선택한 값을 저장함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</a:t>
            </a:r>
            <a:r>
              <a:rPr b="1">
                <a:solidFill>
                  <a:srgbClr val="FF7AB2"/>
                </a:solidFill>
              </a:rPr>
              <a:t>switch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(option) </a:t>
            </a:r>
            <a:r>
              <a:t>//선택받은 옵션값으로 아래 케이스중 맞는 숫자를 실행함.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{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FF7AB2"/>
                </a:solidFill>
              </a:rPr>
              <a:t>case</a:t>
            </a:r>
            <a:r>
              <a:t> </a:t>
            </a:r>
            <a:r>
              <a:rPr>
                <a:solidFill>
                  <a:srgbClr val="D9C97C"/>
                </a:solidFill>
              </a:rPr>
              <a:t>1</a:t>
            </a:r>
            <a:r>
              <a:t>: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t>(</a:t>
            </a:r>
            <a:r>
              <a:rPr>
                <a:solidFill>
                  <a:srgbClr val="FF8170"/>
                </a:solidFill>
              </a:rPr>
              <a:t>"\n연산식을 입력하세요: "</a:t>
            </a:r>
            <a:r>
              <a:t>);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</a:t>
            </a:r>
            <a:r>
              <a:rPr>
                <a:solidFill>
                  <a:srgbClr val="B281EB"/>
                </a:solidFill>
              </a:rPr>
              <a:t>scanf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rPr>
                <a:solidFill>
                  <a:srgbClr val="FF8170"/>
                </a:solidFill>
              </a:rPr>
              <a:t>"%s"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 input); </a:t>
            </a:r>
            <a:r>
              <a:t>//연산식을 받은것을 input으로 저장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</a:t>
            </a:r>
            <a:r>
              <a:rPr>
                <a:solidFill>
                  <a:srgbClr val="ACF2E4"/>
                </a:solidFill>
              </a:rPr>
              <a:t>hood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operation; </a:t>
            </a:r>
            <a:r>
              <a:t>//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   </a:t>
            </a:r>
            <a:r>
              <a:rPr>
                <a:solidFill>
                  <a:srgbClr val="818C97"/>
                </a:solidFill>
              </a:rPr>
              <a:t>operation에 들어갈 값을 hood 랑 동기화한다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.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</a:t>
            </a:r>
            <a:r>
              <a:rPr>
                <a:solidFill>
                  <a:srgbClr val="FFA14F"/>
                </a:solidFill>
              </a:rPr>
              <a:t>strcpy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(operation.</a:t>
            </a:r>
            <a:r>
              <a:rPr>
                <a:solidFill>
                  <a:srgbClr val="78C2B3"/>
                </a:solidFill>
              </a:rPr>
              <a:t>sik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 input); </a:t>
            </a:r>
            <a:r>
              <a:t>// 인풋값을 operation.sik에 복사한다고함.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</a:t>
            </a:r>
            <a:r>
              <a:rPr b="1">
                <a:solidFill>
                  <a:srgbClr val="FF7AB2"/>
                </a:solidFill>
              </a:rPr>
              <a:t>if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(</a:t>
            </a:r>
            <a:r>
              <a:rPr>
                <a:solidFill>
                  <a:srgbClr val="78C2B3"/>
                </a:solidFill>
              </a:rPr>
              <a:t>calculate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(operation.</a:t>
            </a:r>
            <a:r>
              <a:rPr>
                <a:solidFill>
                  <a:srgbClr val="78C2B3"/>
                </a:solidFill>
              </a:rPr>
              <a:t>sik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 &amp;result)) { </a:t>
            </a:r>
            <a:r>
              <a:t>// 계산기 값이 정상으로 돌아오고 계산 된값이 불러와지면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    operation.</a:t>
            </a:r>
            <a:r>
              <a:rPr>
                <a:solidFill>
                  <a:srgbClr val="78C2B3"/>
                </a:solidFill>
              </a:rPr>
              <a:t>result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= result; </a:t>
            </a:r>
            <a:r>
              <a:t>//result 값을 operation.result 값에 저장을하고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    </a:t>
            </a:r>
            <a:r>
              <a:rPr b="1">
                <a:solidFill>
                  <a:srgbClr val="FF7AB2"/>
                </a:solidFill>
              </a:rPr>
              <a:t>if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(operationCount &lt; </a:t>
            </a:r>
            <a:r>
              <a:rPr>
                <a:solidFill>
                  <a:srgbClr val="FFA14F"/>
                </a:solidFill>
              </a:rPr>
              <a:t>max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 { </a:t>
            </a:r>
            <a:r>
              <a:t>// 계산결과가 max 값인 5보다 작을때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operations[operationCount] = operation; </a:t>
            </a:r>
            <a:r>
              <a:rPr>
                <a:solidFill>
                  <a:srgbClr val="7F8C98"/>
                </a:solidFill>
              </a:rPr>
              <a:t>//위에서 저장된 operation.result 값에 연산식을 배정함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operationCount++; </a:t>
            </a:r>
            <a:r>
              <a:rPr>
                <a:solidFill>
                  <a:srgbClr val="7F8C98"/>
                </a:solidFill>
              </a:rPr>
              <a:t>// 저장된 값에 카운트 값을 늘린다.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}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</a:t>
            </a:r>
            <a:r>
              <a:rPr b="1">
                <a:solidFill>
                  <a:srgbClr val="FF7AB2"/>
                </a:solidFill>
              </a:rPr>
              <a:t>else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{ </a:t>
            </a:r>
            <a:r>
              <a:rPr>
                <a:solidFill>
                  <a:srgbClr val="7F8C98"/>
                </a:solidFill>
              </a:rPr>
              <a:t>//최대값 보다 많을때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</a:t>
            </a:r>
            <a:r>
              <a:rPr b="1">
                <a:solidFill>
                  <a:srgbClr val="FF7AB2"/>
                </a:solidFill>
              </a:rPr>
              <a:t>for</a:t>
            </a:r>
            <a:r>
              <a:t> (i = </a:t>
            </a:r>
            <a:r>
              <a:rPr>
                <a:solidFill>
                  <a:srgbClr val="D9C97C"/>
                </a:solidFill>
              </a:rPr>
              <a:t>0</a:t>
            </a:r>
            <a:r>
              <a:t>; i &lt; </a:t>
            </a:r>
            <a:r>
              <a:rPr>
                <a:solidFill>
                  <a:srgbClr val="FFA14F"/>
                </a:solidFill>
              </a:rPr>
              <a:t>max</a:t>
            </a:r>
            <a:r>
              <a:t> - </a:t>
            </a:r>
            <a:r>
              <a:rPr>
                <a:solidFill>
                  <a:srgbClr val="D9C97C"/>
                </a:solidFill>
              </a:rPr>
              <a:t>1</a:t>
            </a:r>
            <a:r>
              <a:t>; i++) { </a:t>
            </a:r>
            <a:r>
              <a:rPr>
                <a:solidFill>
                  <a:srgbClr val="7F8C98"/>
                </a:solidFill>
              </a:rPr>
              <a:t>// 맥스값 만큼 루프를 돌림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operations[i] = operations[i + </a:t>
            </a:r>
            <a:r>
              <a:rPr>
                <a:solidFill>
                  <a:srgbClr val="D9C97C"/>
                </a:solidFill>
              </a:rPr>
              <a:t>1</a:t>
            </a:r>
            <a:r>
              <a:t>]; </a:t>
            </a:r>
            <a:r>
              <a:rPr>
                <a:solidFill>
                  <a:srgbClr val="7F8C98"/>
                </a:solidFill>
              </a:rPr>
              <a:t>// 1의 연산식은 0으로 간다 라고 하면서 한칸씩 덮어씌움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}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operations[</a:t>
            </a:r>
            <a:r>
              <a:rPr>
                <a:solidFill>
                  <a:srgbClr val="FFA14F"/>
                </a:solidFill>
              </a:rPr>
              <a:t>max</a:t>
            </a:r>
            <a:r>
              <a:t> - </a:t>
            </a:r>
            <a:r>
              <a:rPr>
                <a:solidFill>
                  <a:srgbClr val="D9C97C"/>
                </a:solidFill>
              </a:rPr>
              <a:t>1</a:t>
            </a:r>
            <a:r>
              <a:t>] = operation; </a:t>
            </a:r>
            <a:r>
              <a:rPr>
                <a:solidFill>
                  <a:srgbClr val="7F8C98"/>
                </a:solidFill>
              </a:rPr>
              <a:t>//최대 값보다 낮은 자리에 배치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}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t>(</a:t>
            </a:r>
            <a:r>
              <a:rPr>
                <a:solidFill>
                  <a:srgbClr val="FF8170"/>
                </a:solidFill>
              </a:rPr>
              <a:t>"연산 결과: %d\n"</a:t>
            </a:r>
            <a:r>
              <a:t>, result); </a:t>
            </a:r>
            <a:r>
              <a:rPr>
                <a:solidFill>
                  <a:srgbClr val="7F8C98"/>
                </a:solidFill>
              </a:rPr>
              <a:t>//출력부분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}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  <a:r>
              <a:rPr b="1">
                <a:solidFill>
                  <a:srgbClr val="FF7AB2"/>
                </a:solidFill>
              </a:rPr>
              <a:t>break</a:t>
            </a:r>
            <a: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ase 2:…"/>
          <p:cNvSpPr txBox="1"/>
          <p:nvPr/>
        </p:nvSpPr>
        <p:spPr>
          <a:xfrm>
            <a:off x="841702" y="1879064"/>
            <a:ext cx="22700597" cy="9957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</a:t>
            </a:r>
            <a:r>
              <a:rPr b="1">
                <a:solidFill>
                  <a:srgbClr val="FF7AB2"/>
                </a:solidFill>
              </a:rPr>
              <a:t>case</a:t>
            </a:r>
            <a:r>
              <a:t> </a:t>
            </a:r>
            <a:r>
              <a:rPr>
                <a:solidFill>
                  <a:srgbClr val="D9C97C"/>
                </a:solidFill>
              </a:rPr>
              <a:t>2</a:t>
            </a:r>
            <a:r>
              <a:t>: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</a:t>
            </a:r>
            <a:r>
              <a:rPr b="1">
                <a:solidFill>
                  <a:srgbClr val="FF7AB2"/>
                </a:solidFill>
              </a:rPr>
              <a:t>if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(operationCount == </a:t>
            </a:r>
            <a:r>
              <a:rPr>
                <a:solidFill>
                  <a:srgbClr val="D9C97C"/>
                </a:solidFill>
              </a:rPr>
              <a:t>0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 </a:t>
            </a:r>
            <a:r>
              <a:t>//아무 연산식도 입력하지 않은채로 연산식 출력 부분을 돌릴때 예외처리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{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817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"\n\n저장된 연산식이 없습니다.\n\n"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);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</a:t>
            </a:r>
            <a:r>
              <a:rPr b="1">
                <a:solidFill>
                  <a:srgbClr val="FF7AB2"/>
                </a:solidFill>
              </a:rPr>
              <a:t>break</a:t>
            </a:r>
            <a:r>
              <a:t>;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}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  <a:r>
              <a:rPr b="1">
                <a:solidFill>
                  <a:srgbClr val="FF7AB2"/>
                </a:solidFill>
              </a:rPr>
              <a:t>else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{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817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"최근 %d개의 연산 값:\n\n-------------------\n\n"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 operationCount);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    </a:t>
            </a:r>
            <a:r>
              <a:rPr b="1">
                <a:solidFill>
                  <a:srgbClr val="FF7AB2"/>
                </a:solidFill>
              </a:rPr>
              <a:t>for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(i = </a:t>
            </a:r>
            <a:r>
              <a:rPr>
                <a:solidFill>
                  <a:srgbClr val="D9C97C"/>
                </a:solidFill>
              </a:rPr>
              <a:t>0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; i &lt; operationCount; i++) </a:t>
            </a:r>
            <a:r>
              <a:t>// operationCount 값은 실시간으로 증가하기때문에 operationCount 값 만큼 루프를 돌려 과거 데이터 출력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{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rPr>
                <a:solidFill>
                  <a:srgbClr val="FF8170"/>
                </a:solidFill>
              </a:rPr>
              <a:t>"%d. 연산 식: %s\n"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 i + </a:t>
            </a:r>
            <a:r>
              <a:rPr>
                <a:solidFill>
                  <a:srgbClr val="D9C97C"/>
                </a:solidFill>
              </a:rPr>
              <a:t>1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 operations[i].sik); </a:t>
            </a:r>
            <a:r>
              <a:t>//0부터 출력하지 않기 위해 i+1 을 미리 하여 0부터가아닌 1부터 출력함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817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"   연산 결과: %d\n\n-------------------\n"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 operations[i].result); </a:t>
            </a:r>
            <a:r>
              <a:rPr>
                <a:solidFill>
                  <a:srgbClr val="7F8C98"/>
                </a:solidFill>
              </a:rPr>
              <a:t>// 답 출력하기.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}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</a:t>
            </a:r>
            <a:r>
              <a:rPr b="1">
                <a:solidFill>
                  <a:srgbClr val="FF7AB2"/>
                </a:solidFill>
              </a:rPr>
              <a:t>break</a:t>
            </a:r>
            <a:r>
              <a:t>;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}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FF7AB2"/>
                </a:solidFill>
              </a:rPr>
              <a:t>case</a:t>
            </a:r>
            <a:r>
              <a:t> </a:t>
            </a:r>
            <a:r>
              <a:rPr>
                <a:solidFill>
                  <a:srgbClr val="D9C97C"/>
                </a:solidFill>
              </a:rPr>
              <a:t>3</a:t>
            </a:r>
            <a:r>
              <a:t>: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  <a:r>
              <a:rPr b="1">
                <a:solidFill>
                  <a:srgbClr val="FF7AB2"/>
                </a:solidFill>
              </a:rPr>
              <a:t>return</a:t>
            </a:r>
            <a:r>
              <a:t> </a:t>
            </a:r>
            <a:r>
              <a:rPr>
                <a:solidFill>
                  <a:srgbClr val="D9C97C"/>
                </a:solidFill>
              </a:rPr>
              <a:t>0</a:t>
            </a:r>
            <a:r>
              <a:t>;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}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t>(</a:t>
            </a:r>
            <a:r>
              <a:rPr>
                <a:solidFill>
                  <a:srgbClr val="FF8170"/>
                </a:solidFill>
              </a:rPr>
              <a:t>"\n"</a:t>
            </a:r>
            <a:r>
              <a:t>);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algn="l" defTabSz="407669">
              <a:tabLst>
                <a:tab pos="406400" algn="l"/>
              </a:tabLst>
              <a:defRPr sz="21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코드 설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코드 설명</a:t>
            </a:r>
          </a:p>
        </p:txBody>
      </p:sp>
      <p:sp>
        <p:nvSpPr>
          <p:cNvPr id="163" name="#define max 5 // 저장 가능한 최대 연산 개수…"/>
          <p:cNvSpPr txBox="1"/>
          <p:nvPr>
            <p:ph type="body" idx="1"/>
          </p:nvPr>
        </p:nvSpPr>
        <p:spPr>
          <a:xfrm>
            <a:off x="7297539" y="5974629"/>
            <a:ext cx="21971001" cy="8256012"/>
          </a:xfrm>
          <a:prstGeom prst="rect">
            <a:avLst/>
          </a:prstGeom>
        </p:spPr>
        <p:txBody>
          <a:bodyPr/>
          <a:lstStyle/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A14F"/>
                </a:solidFill>
              </a:rPr>
              <a:t>#define max </a:t>
            </a:r>
            <a:r>
              <a:rPr>
                <a:solidFill>
                  <a:srgbClr val="D9C97C"/>
                </a:solidFill>
              </a:rPr>
              <a:t>5</a:t>
            </a:r>
            <a:r>
              <a:rPr>
                <a:solidFill>
                  <a:srgbClr val="FFA14F"/>
                </a:solidFill>
              </a:rPr>
              <a:t> </a:t>
            </a:r>
            <a:r>
              <a:t>// 저장 가능한 최대 연산 개수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b="1" spc="0" sz="2600">
                <a:solidFill>
                  <a:srgbClr val="FF7AB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typedef</a:t>
            </a:r>
            <a:r>
              <a:rPr b="0"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t>struct</a:t>
            </a:r>
            <a:endParaRPr b="0">
              <a:solidFill>
                <a:srgbClr val="FFFFFF">
                  <a:alpha val="85000"/>
                </a:srgbClr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</a:t>
            </a:r>
            <a:r>
              <a:rPr b="1">
                <a:solidFill>
                  <a:srgbClr val="FF7AB2"/>
                </a:solidFill>
              </a:rPr>
              <a:t>char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sik[</a:t>
            </a:r>
            <a:r>
              <a:rPr>
                <a:solidFill>
                  <a:srgbClr val="D9C97C"/>
                </a:solidFill>
              </a:rPr>
              <a:t>100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]; </a:t>
            </a:r>
            <a:r>
              <a:t>// char 로 sik에 저장할수있게 램을 할당함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FF7AB2"/>
                </a:solidFill>
              </a:rPr>
              <a:t>int</a:t>
            </a:r>
            <a:r>
              <a:t> result; </a:t>
            </a:r>
            <a:r>
              <a:rPr>
                <a:solidFill>
                  <a:srgbClr val="7F8C98"/>
                </a:solidFill>
              </a:rPr>
              <a:t>// 연산 결과는 숫자임.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6BD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} </a:t>
            </a:r>
            <a:r>
              <a:t>hood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코드 설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코드 설명</a:t>
            </a:r>
          </a:p>
        </p:txBody>
      </p:sp>
      <p:sp>
        <p:nvSpPr>
          <p:cNvPr id="168" name="while (1)…"/>
          <p:cNvSpPr txBox="1"/>
          <p:nvPr>
            <p:ph type="body" sz="half" idx="1"/>
          </p:nvPr>
        </p:nvSpPr>
        <p:spPr>
          <a:xfrm>
            <a:off x="13312031" y="4243609"/>
            <a:ext cx="10694793" cy="8256012"/>
          </a:xfrm>
          <a:prstGeom prst="rect">
            <a:avLst/>
          </a:prstGeom>
        </p:spPr>
        <p:txBody>
          <a:bodyPr/>
          <a:lstStyle/>
          <a:p>
            <a:pPr defTabSz="277215">
              <a:spcBef>
                <a:spcPts val="0"/>
              </a:spcBef>
              <a:tabLst>
                <a:tab pos="266700" algn="l"/>
              </a:tabLst>
              <a:defRPr spc="0" sz="1224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b="1" spc="0" sz="1971">
                <a:solidFill>
                  <a:srgbClr val="FF7AB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while</a:t>
            </a:r>
            <a:r>
              <a:rPr b="0">
                <a:solidFill>
                  <a:srgbClr val="FFFFFF">
                    <a:alpha val="85000"/>
                  </a:srgbClr>
                </a:solidFill>
              </a:rPr>
              <a:t> (</a:t>
            </a:r>
            <a:r>
              <a:rPr b="0">
                <a:solidFill>
                  <a:srgbClr val="D9C97C"/>
                </a:solidFill>
              </a:rPr>
              <a:t>1</a:t>
            </a:r>
            <a:r>
              <a:rPr b="0">
                <a:solidFill>
                  <a:srgbClr val="FFFFFF">
                    <a:alpha val="85000"/>
                  </a:srgbClr>
                </a:solidFill>
              </a:rPr>
              <a:t>)</a:t>
            </a:r>
            <a:endParaRPr b="0">
              <a:solidFill>
                <a:srgbClr val="FFFFFF">
                  <a:alpha val="85000"/>
                </a:srgbClr>
              </a:solidFill>
            </a:endParaRP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971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971">
                <a:solidFill>
                  <a:srgbClr val="FF817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"1. 연산 시작하기\n"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);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971">
                <a:solidFill>
                  <a:srgbClr val="FF817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"2. 최근 연산 값 불러오기\n"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);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971">
                <a:solidFill>
                  <a:srgbClr val="FF817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"3. 종료\n"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);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971">
                <a:solidFill>
                  <a:srgbClr val="FF817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"옵션을 선택하세요: 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);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971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</a:t>
            </a:r>
            <a:r>
              <a:rPr>
                <a:solidFill>
                  <a:srgbClr val="B281EB"/>
                </a:solidFill>
              </a:rPr>
              <a:t>scanf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rPr>
                <a:solidFill>
                  <a:srgbClr val="FF8170"/>
                </a:solidFill>
              </a:rPr>
              <a:t>"%d"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 &amp;option); </a:t>
            </a:r>
            <a:r>
              <a:t>// 옵션 선택한 값을 저장함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971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971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</a:t>
            </a:r>
            <a:r>
              <a:rPr b="1">
                <a:solidFill>
                  <a:srgbClr val="FF7AB2"/>
                </a:solidFill>
              </a:rPr>
              <a:t>switch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(option) </a:t>
            </a:r>
            <a:r>
              <a:t>//선택받은 옵션값으로 아래 케이스중 맞는 숫자를 실행함.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971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{</a:t>
            </a: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971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FF7AB2"/>
                </a:solidFill>
              </a:rPr>
              <a:t>case</a:t>
            </a:r>
            <a:r>
              <a:t> </a:t>
            </a:r>
            <a:r>
              <a:rPr>
                <a:solidFill>
                  <a:srgbClr val="D9C97C"/>
                </a:solidFill>
              </a:rPr>
              <a:t>1</a:t>
            </a:r>
            <a:r>
              <a:t>:</a:t>
            </a: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971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연산식 딱대라!</a:t>
            </a: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971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971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FF7AB2"/>
                </a:solidFill>
              </a:rPr>
              <a:t>case</a:t>
            </a:r>
            <a:r>
              <a:t> </a:t>
            </a:r>
            <a:r>
              <a:rPr>
                <a:solidFill>
                  <a:srgbClr val="D9C97C"/>
                </a:solidFill>
              </a:rPr>
              <a:t>2</a:t>
            </a:r>
            <a:r>
              <a:t>:</a:t>
            </a: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971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연산식을 출력한다!</a:t>
            </a: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971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971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971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FF7AB2"/>
                </a:solidFill>
              </a:rPr>
              <a:t>case</a:t>
            </a:r>
            <a:r>
              <a:t> </a:t>
            </a:r>
            <a:r>
              <a:rPr>
                <a:solidFill>
                  <a:srgbClr val="D9C97C"/>
                </a:solidFill>
              </a:rPr>
              <a:t>3</a:t>
            </a:r>
            <a:r>
              <a:t>:</a:t>
            </a: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971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  <a:r>
              <a:rPr b="1">
                <a:solidFill>
                  <a:srgbClr val="FF7AB2"/>
                </a:solidFill>
              </a:rPr>
              <a:t>return</a:t>
            </a:r>
            <a:r>
              <a:t> </a:t>
            </a:r>
            <a:r>
              <a:rPr>
                <a:solidFill>
                  <a:srgbClr val="D9C97C"/>
                </a:solidFill>
              </a:rPr>
              <a:t>0</a:t>
            </a:r>
            <a:r>
              <a:t>;</a:t>
            </a: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971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971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971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971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t>(</a:t>
            </a:r>
            <a:r>
              <a:rPr>
                <a:solidFill>
                  <a:srgbClr val="FF8170"/>
                </a:solidFill>
              </a:rPr>
              <a:t>"\n"</a:t>
            </a:r>
            <a:r>
              <a:t>);</a:t>
            </a: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971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971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defTabSz="277215">
              <a:spcBef>
                <a:spcPts val="0"/>
              </a:spcBef>
              <a:tabLst>
                <a:tab pos="266700" algn="l"/>
              </a:tabLst>
              <a:defRPr spc="0" sz="1564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69" name="int main()…"/>
          <p:cNvSpPr txBox="1"/>
          <p:nvPr/>
        </p:nvSpPr>
        <p:spPr>
          <a:xfrm>
            <a:off x="682137" y="6878859"/>
            <a:ext cx="11466219" cy="2985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07669">
              <a:tabLst>
                <a:tab pos="406400" algn="l"/>
              </a:tabLst>
              <a:defRPr>
                <a:solidFill>
                  <a:srgbClr val="4EB0CC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FF7AB2"/>
                </a:solidFill>
              </a:rPr>
              <a:t>int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t>main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()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407669">
              <a:tabLst>
                <a:tab pos="406400" algn="l"/>
              </a:tabLst>
              <a:defRPr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FF7AB2"/>
                </a:solidFill>
              </a:rPr>
              <a:t>char</a:t>
            </a:r>
            <a:r>
              <a:t> input[</a:t>
            </a:r>
            <a:r>
              <a:rPr>
                <a:solidFill>
                  <a:srgbClr val="D9C97C"/>
                </a:solidFill>
              </a:rPr>
              <a:t>100</a:t>
            </a:r>
            <a:r>
              <a:t>];</a:t>
            </a:r>
          </a:p>
          <a:p>
            <a:pPr algn="l" defTabSz="407669">
              <a:tabLst>
                <a:tab pos="406400" algn="l"/>
              </a:tabLst>
              <a:defRPr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FF7AB2"/>
                </a:solidFill>
              </a:rPr>
              <a:t>int</a:t>
            </a:r>
            <a:r>
              <a:t> result;</a:t>
            </a:r>
          </a:p>
          <a:p>
            <a:pPr algn="l" defTabSz="407669">
              <a:tabLst>
                <a:tab pos="406400" algn="l"/>
              </a:tabLst>
              <a:defRPr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</a:t>
            </a:r>
            <a:r>
              <a:rPr>
                <a:solidFill>
                  <a:srgbClr val="ACF2E4"/>
                </a:solidFill>
              </a:rPr>
              <a:t>hood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operations [</a:t>
            </a:r>
            <a:r>
              <a:rPr>
                <a:solidFill>
                  <a:srgbClr val="FFA14F"/>
                </a:solidFill>
              </a:rPr>
              <a:t>max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]; </a:t>
            </a:r>
            <a:r>
              <a:t>//저장 가능한 최대값을 위에서 설정한 5로 저장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</a:t>
            </a:r>
            <a:r>
              <a:rPr b="1">
                <a:solidFill>
                  <a:srgbClr val="FF7AB2"/>
                </a:solidFill>
              </a:rPr>
              <a:t>int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operationCount = </a:t>
            </a:r>
            <a:r>
              <a:rPr>
                <a:solidFill>
                  <a:srgbClr val="D9C97C"/>
                </a:solidFill>
              </a:rPr>
              <a:t>0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;  </a:t>
            </a:r>
            <a:r>
              <a:t>//operationCount 는 0으로 설정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407669">
              <a:tabLst>
                <a:tab pos="406400" algn="l"/>
              </a:tabLst>
              <a:defRPr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FF7AB2"/>
                </a:solidFill>
              </a:rPr>
              <a:t>int</a:t>
            </a:r>
            <a:r>
              <a:t> option;</a:t>
            </a:r>
          </a:p>
          <a:p>
            <a:pPr algn="l" defTabSz="407669">
              <a:tabLst>
                <a:tab pos="406400" algn="l"/>
              </a:tabLst>
              <a:defRPr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FF7AB2"/>
                </a:solidFill>
              </a:rPr>
              <a:t>int</a:t>
            </a:r>
            <a:r>
              <a:t> i;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코드 설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코드 설명</a:t>
            </a:r>
          </a:p>
        </p:txBody>
      </p:sp>
      <p:sp>
        <p:nvSpPr>
          <p:cNvPr id="174" name="case 1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FF7AB2"/>
                </a:solidFill>
              </a:rPr>
              <a:t>case</a:t>
            </a:r>
            <a:r>
              <a:t> </a:t>
            </a:r>
            <a:r>
              <a:rPr>
                <a:solidFill>
                  <a:srgbClr val="D9C97C"/>
                </a:solidFill>
              </a:rPr>
              <a:t>1</a:t>
            </a:r>
            <a:r>
              <a:t>: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  <a:r>
              <a:rPr>
                <a:solidFill>
                  <a:srgbClr val="B281EB"/>
                </a:solidFill>
              </a:rPr>
              <a:t>printf</a:t>
            </a:r>
            <a:r>
              <a:t>(</a:t>
            </a:r>
            <a:r>
              <a:rPr>
                <a:solidFill>
                  <a:srgbClr val="FF8170"/>
                </a:solidFill>
              </a:rPr>
              <a:t>"\n연산식을 입력하세요: "</a:t>
            </a:r>
            <a:r>
              <a:t>);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</a:t>
            </a:r>
            <a:r>
              <a:rPr>
                <a:solidFill>
                  <a:srgbClr val="B281EB"/>
                </a:solidFill>
              </a:rPr>
              <a:t>scanf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rPr>
                <a:solidFill>
                  <a:srgbClr val="FF8170"/>
                </a:solidFill>
              </a:rPr>
              <a:t>"%s"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 input); </a:t>
            </a:r>
            <a:r>
              <a:t>//연산식을 받은것을 input으로 저장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FFFFFF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</a:t>
            </a:r>
            <a:r>
              <a:rPr>
                <a:solidFill>
                  <a:srgbClr val="ACF2E4"/>
                </a:solidFill>
              </a:rPr>
              <a:t>hood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operation; </a:t>
            </a:r>
            <a:r>
              <a:t>// hood 의 operation 을사용할거라는것을 선언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</a:t>
            </a:r>
            <a:r>
              <a:rPr>
                <a:solidFill>
                  <a:srgbClr val="FFA14F"/>
                </a:solidFill>
              </a:rPr>
              <a:t>strcpy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(operation.</a:t>
            </a:r>
            <a:r>
              <a:rPr>
                <a:solidFill>
                  <a:srgbClr val="78C2B3"/>
                </a:solidFill>
              </a:rPr>
              <a:t>sik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 input); </a:t>
            </a:r>
            <a:r>
              <a:t>// 인풋값을 operation.sik 에 복사한다고함.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</a:t>
            </a:r>
            <a:r>
              <a:rPr b="1">
                <a:solidFill>
                  <a:srgbClr val="FF7AB2"/>
                </a:solidFill>
              </a:rPr>
              <a:t>if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(</a:t>
            </a:r>
            <a:r>
              <a:rPr>
                <a:solidFill>
                  <a:srgbClr val="78C2B3"/>
                </a:solidFill>
              </a:rPr>
              <a:t>calculate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(operation.</a:t>
            </a:r>
            <a:r>
              <a:rPr>
                <a:solidFill>
                  <a:srgbClr val="78C2B3"/>
                </a:solidFill>
              </a:rPr>
              <a:t>sik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 &amp;result)) { </a:t>
            </a:r>
            <a:r>
              <a:t>// 계산기 값이 정상으로 돌아오고 계산 된값이 불러와지면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    operation.</a:t>
            </a:r>
            <a:r>
              <a:rPr>
                <a:solidFill>
                  <a:srgbClr val="78C2B3"/>
                </a:solidFill>
              </a:rPr>
              <a:t>result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= result; </a:t>
            </a:r>
            <a:r>
              <a:t>//result 값을 operation.result 값에 저장을함.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코드 설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코드 설명</a:t>
            </a:r>
          </a:p>
        </p:txBody>
      </p:sp>
      <p:sp>
        <p:nvSpPr>
          <p:cNvPr id="179" name="if (calculate(operation.sik, &amp;result)) { // 계산기 값이 정상으로 돌아오고 계산 된값이 불러와지면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</a:t>
            </a:r>
            <a:r>
              <a:rPr b="1">
                <a:solidFill>
                  <a:srgbClr val="FF7AB2"/>
                </a:solidFill>
              </a:rPr>
              <a:t>if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(</a:t>
            </a:r>
            <a:r>
              <a:rPr>
                <a:solidFill>
                  <a:srgbClr val="78C2B3"/>
                </a:solidFill>
              </a:rPr>
              <a:t>calculate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(operation.</a:t>
            </a:r>
            <a:r>
              <a:rPr>
                <a:solidFill>
                  <a:srgbClr val="78C2B3"/>
                </a:solidFill>
              </a:rPr>
              <a:t>sik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 &amp;result)) { </a:t>
            </a:r>
            <a:r>
              <a:t>// 계산기 값이 정상으로 돌아오고 계산 된값이 불러와지면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             operation.</a:t>
            </a:r>
            <a:r>
              <a:rPr>
                <a:solidFill>
                  <a:srgbClr val="78C2B3"/>
                </a:solidFill>
              </a:rPr>
              <a:t>result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= result; </a:t>
            </a:r>
            <a:r>
              <a:t>//result 값을 operation.result 값에 저장을함.</a:t>
            </a: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07669">
              <a:spcBef>
                <a:spcPts val="0"/>
              </a:spcBef>
              <a:tabLst>
                <a:tab pos="406400" algn="l"/>
              </a:tabLst>
              <a:defRPr spc="0" sz="2600">
                <a:solidFill>
                  <a:srgbClr val="7F8C9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여기서 if 문인 이유는 while 문으로 코드를 시작했고 연산식이 잘못들어올경우 옵션 선택으로 돌려야하기때문임.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