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17066a99c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17066a99c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7066a99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7066a99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17066a99c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17066a99c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17066a99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17066a99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17066a9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17066a9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7066a99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7066a99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7066a99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17066a9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17066a99c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17066a99c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7066a99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7066a99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7066a99c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7066a99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7066a99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7066a9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7066a99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7066a99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 2 Advanced Junit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Software Testing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IOC5167, Spring 108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1150" y="62725"/>
            <a:ext cx="1800000" cy="5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480550"/>
            <a:ext cx="88323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Exception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Exception 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397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JUnit 5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@Test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public void whenExceptionThrown_thenAssertionSucceeds() {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Exception exception = </a:t>
            </a:r>
            <a:r>
              <a:rPr lang="zh-TW" sz="14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assertThrows</a:t>
            </a:r>
            <a:r>
              <a:rPr lang="zh-TW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zh-TW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NumberFormatException.class</a:t>
            </a:r>
            <a:r>
              <a:rPr lang="zh-TW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() -&gt; {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marR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Integer.parseInt("1a");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});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1397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JUnit 4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@Test(</a:t>
            </a:r>
            <a:r>
              <a:rPr lang="zh-TW" sz="14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expected</a:t>
            </a:r>
            <a:r>
              <a:rPr lang="zh-TW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1" lang="zh-TW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NullPointerException.class</a:t>
            </a:r>
            <a:r>
              <a:rPr lang="zh-TW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public void whenExceptionThrown_thenExpectationSatisfied() {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String test = null;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test.length();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2480550"/>
            <a:ext cx="88323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 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 2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java.util.PriorityQueue class with Junit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Parameterization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testcase : { random array } , { correct array }.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Correct array means the PriorityQueue </a:t>
            </a:r>
            <a:r>
              <a:rPr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polling correct order</a:t>
            </a: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instead of using toArray().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 test must have </a:t>
            </a:r>
            <a:r>
              <a:rPr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 least 5</a:t>
            </a: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unique testcases.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Exception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have to test </a:t>
            </a:r>
            <a:r>
              <a:rPr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 least 3</a:t>
            </a: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unique Exceptions that is thrown by PriorityQueue.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same name of Exception but different position is accepted.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zh-TW" sz="1400">
                <a:latin typeface="Calibri"/>
                <a:ea typeface="Calibri"/>
                <a:cs typeface="Calibri"/>
                <a:sym typeface="Calibri"/>
              </a:rPr>
              <a:t>Upload your testfile “</a:t>
            </a:r>
            <a:r>
              <a:rPr lang="zh-TW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PriorityQueueTest.java</a:t>
            </a:r>
            <a:r>
              <a:rPr lang="zh-TW" sz="1400">
                <a:latin typeface="Calibri"/>
                <a:ea typeface="Calibri"/>
                <a:cs typeface="Calibri"/>
                <a:sym typeface="Calibri"/>
              </a:rPr>
              <a:t>” to E3.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zh-TW" sz="1400">
                <a:latin typeface="Calibri"/>
                <a:ea typeface="Calibri"/>
                <a:cs typeface="Calibri"/>
                <a:sym typeface="Calibri"/>
              </a:rPr>
              <a:t>Don’t need to compress the files.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zh-TW" sz="1400">
                <a:latin typeface="Calibri"/>
                <a:ea typeface="Calibri"/>
                <a:cs typeface="Calibri"/>
                <a:sym typeface="Calibri"/>
              </a:rPr>
              <a:t>The deadline of every lab is a week after releasing.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zh-TW" sz="1400">
                <a:latin typeface="Calibri"/>
                <a:ea typeface="Calibri"/>
                <a:cs typeface="Calibri"/>
                <a:sym typeface="Calibri"/>
              </a:rPr>
              <a:t>Hand in late will get discount in score.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zh-TW" sz="1400">
                <a:latin typeface="Calibri"/>
                <a:ea typeface="Calibri"/>
                <a:cs typeface="Calibri"/>
                <a:sym typeface="Calibri"/>
              </a:rPr>
              <a:t>Don’t Plagiarism.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JUnit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Annotation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Timeout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Parameterization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Exception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Lab 2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480550"/>
            <a:ext cx="88323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Annotation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Annotation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388" y="1247700"/>
            <a:ext cx="65132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480550"/>
            <a:ext cx="88323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Timeout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Timeout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50" y="1276350"/>
            <a:ext cx="593407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5013" y="4317200"/>
            <a:ext cx="5093969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2077475" y="2759000"/>
            <a:ext cx="1905300" cy="249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480550"/>
            <a:ext cx="88323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Parameterization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Parameterization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Tell compiler use @RunWith(value = Parameterized.class).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your testcases to @Parameterized.Parameters.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array in your list represents a testcase.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Warning :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number and type of testcases have to match with the parameter of the class.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417" y="0"/>
            <a:ext cx="57131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/>
          <p:nvPr/>
        </p:nvSpPr>
        <p:spPr>
          <a:xfrm>
            <a:off x="1628050" y="1435675"/>
            <a:ext cx="1905300" cy="249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2097700" y="3161100"/>
            <a:ext cx="866100" cy="249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2596725" y="3475775"/>
            <a:ext cx="3695400" cy="306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