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57" r:id="rId5"/>
    <p:sldId id="259" r:id="rId6"/>
    <p:sldId id="256" r:id="rId7"/>
    <p:sldId id="260" r:id="rId8"/>
    <p:sldId id="258" r:id="rId9"/>
    <p:sldId id="267" r:id="rId10"/>
    <p:sldId id="261" r:id="rId11"/>
    <p:sldId id="262" r:id="rId12"/>
    <p:sldId id="265" r:id="rId13"/>
    <p:sldId id="263" r:id="rId14"/>
    <p:sldId id="264" r:id="rId15"/>
    <p:sldId id="266" r:id="rId16"/>
    <p:sldId id="268" r:id="rId17"/>
    <p:sldId id="270" r:id="rId18"/>
    <p:sldId id="269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948DE5-FB91-4D9B-9F03-0AF46478E0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687054B-4257-4D9D-85D8-0957BD186365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2">
                  <a:lumMod val="25000"/>
                </a:schemeClr>
              </a:solidFill>
            </a:rPr>
            <a:t>인덱스</a:t>
          </a:r>
          <a:endParaRPr lang="en-US" altLang="ko-KR" dirty="0">
            <a:solidFill>
              <a:schemeClr val="bg2">
                <a:lumMod val="25000"/>
              </a:schemeClr>
            </a:solidFill>
          </a:endParaRPr>
        </a:p>
        <a:p>
          <a:pPr latinLnBrk="1"/>
          <a:r>
            <a:rPr lang="en-US" altLang="ko-KR" dirty="0">
              <a:solidFill>
                <a:schemeClr val="bg2">
                  <a:lumMod val="25000"/>
                </a:schemeClr>
              </a:solidFill>
            </a:rPr>
            <a:t>(</a:t>
          </a:r>
          <a:r>
            <a:rPr lang="ko-KR" altLang="en-US" dirty="0">
              <a:solidFill>
                <a:schemeClr val="bg2">
                  <a:lumMod val="25000"/>
                </a:schemeClr>
              </a:solidFill>
            </a:rPr>
            <a:t>메인 페이지</a:t>
          </a:r>
          <a:r>
            <a:rPr lang="en-US" altLang="ko-KR" dirty="0">
              <a:solidFill>
                <a:schemeClr val="bg2">
                  <a:lumMod val="25000"/>
                </a:schemeClr>
              </a:solidFill>
            </a:rPr>
            <a:t>)</a:t>
          </a:r>
          <a:endParaRPr lang="ko-KR" altLang="en-US" dirty="0">
            <a:solidFill>
              <a:schemeClr val="bg2">
                <a:lumMod val="25000"/>
              </a:schemeClr>
            </a:solidFill>
          </a:endParaRPr>
        </a:p>
      </dgm:t>
    </dgm:pt>
    <dgm:pt modelId="{1CD4D3F9-DC9F-414D-9224-225799347C43}" type="parTrans" cxnId="{30726B33-7D77-45DA-8FF3-EED5D5DB8DDE}">
      <dgm:prSet/>
      <dgm:spPr/>
      <dgm:t>
        <a:bodyPr/>
        <a:lstStyle/>
        <a:p>
          <a:pPr latinLnBrk="1"/>
          <a:endParaRPr lang="ko-KR" altLang="en-US"/>
        </a:p>
      </dgm:t>
    </dgm:pt>
    <dgm:pt modelId="{31580C9A-3F93-42A4-88AC-A565EFA28C54}" type="sibTrans" cxnId="{30726B33-7D77-45DA-8FF3-EED5D5DB8DDE}">
      <dgm:prSet/>
      <dgm:spPr/>
      <dgm:t>
        <a:bodyPr/>
        <a:lstStyle/>
        <a:p>
          <a:pPr latinLnBrk="1"/>
          <a:endParaRPr lang="ko-KR" altLang="en-US"/>
        </a:p>
      </dgm:t>
    </dgm:pt>
    <dgm:pt modelId="{10D8A281-B7E4-4675-A3D3-5B08574C3F3A}">
      <dgm:prSet phldrT="[텍스트]"/>
      <dgm:spPr/>
      <dgm:t>
        <a:bodyPr/>
        <a:lstStyle/>
        <a:p>
          <a:pPr latinLnBrk="1"/>
          <a:r>
            <a:rPr lang="ko-KR" altLang="en-US" dirty="0" err="1"/>
            <a:t>라커룸</a:t>
          </a:r>
          <a:endParaRPr lang="ko-KR" altLang="en-US" dirty="0"/>
        </a:p>
      </dgm:t>
    </dgm:pt>
    <dgm:pt modelId="{1F528EF5-8F09-4040-8ACE-7821A7A5DD41}" type="parTrans" cxnId="{A46DBD29-E3EB-46B4-8CF7-4FC31F42870A}">
      <dgm:prSet/>
      <dgm:spPr/>
      <dgm:t>
        <a:bodyPr/>
        <a:lstStyle/>
        <a:p>
          <a:pPr latinLnBrk="1"/>
          <a:endParaRPr lang="ko-KR" altLang="en-US"/>
        </a:p>
      </dgm:t>
    </dgm:pt>
    <dgm:pt modelId="{6382C28E-6777-48A5-98C5-4E3635A40572}" type="sibTrans" cxnId="{A46DBD29-E3EB-46B4-8CF7-4FC31F42870A}">
      <dgm:prSet/>
      <dgm:spPr/>
      <dgm:t>
        <a:bodyPr/>
        <a:lstStyle/>
        <a:p>
          <a:pPr latinLnBrk="1"/>
          <a:endParaRPr lang="ko-KR" altLang="en-US"/>
        </a:p>
      </dgm:t>
    </dgm:pt>
    <dgm:pt modelId="{2E558FAA-4216-478F-9BE7-E20335427BCF}">
      <dgm:prSet phldrT="[텍스트]"/>
      <dgm:spPr/>
      <dgm:t>
        <a:bodyPr/>
        <a:lstStyle/>
        <a:p>
          <a:pPr latinLnBrk="1"/>
          <a:r>
            <a:rPr lang="ko-KR" altLang="en-US" dirty="0"/>
            <a:t>학습노트</a:t>
          </a:r>
        </a:p>
      </dgm:t>
    </dgm:pt>
    <dgm:pt modelId="{DAC6666B-AA43-4102-9E2B-760A63A3360B}" type="parTrans" cxnId="{B97E58B8-1A4B-4BB4-8F21-D39D72613FF8}">
      <dgm:prSet/>
      <dgm:spPr/>
      <dgm:t>
        <a:bodyPr/>
        <a:lstStyle/>
        <a:p>
          <a:pPr latinLnBrk="1"/>
          <a:endParaRPr lang="ko-KR" altLang="en-US"/>
        </a:p>
      </dgm:t>
    </dgm:pt>
    <dgm:pt modelId="{229962ED-4069-4750-8DA8-BA57D32CD263}" type="sibTrans" cxnId="{B97E58B8-1A4B-4BB4-8F21-D39D72613FF8}">
      <dgm:prSet/>
      <dgm:spPr/>
      <dgm:t>
        <a:bodyPr/>
        <a:lstStyle/>
        <a:p>
          <a:pPr latinLnBrk="1"/>
          <a:endParaRPr lang="ko-KR" altLang="en-US"/>
        </a:p>
      </dgm:t>
    </dgm:pt>
    <dgm:pt modelId="{F2D0F8FF-810D-4D82-B379-B6A9AA180531}">
      <dgm:prSet phldrT="[텍스트]"/>
      <dgm:spPr/>
      <dgm:t>
        <a:bodyPr/>
        <a:lstStyle/>
        <a:p>
          <a:pPr latinLnBrk="1"/>
          <a:r>
            <a:rPr lang="ko-KR" altLang="en-US" dirty="0"/>
            <a:t>학습 </a:t>
          </a:r>
          <a:r>
            <a:rPr lang="ko-KR" altLang="en-US" dirty="0" err="1"/>
            <a:t>플래너</a:t>
          </a:r>
          <a:endParaRPr lang="ko-KR" altLang="en-US" dirty="0"/>
        </a:p>
      </dgm:t>
    </dgm:pt>
    <dgm:pt modelId="{479E7EA9-4167-4B8E-8AC8-B7476AC0847D}" type="parTrans" cxnId="{FCAF2695-A333-4CDD-B532-E761CE46BE50}">
      <dgm:prSet/>
      <dgm:spPr/>
      <dgm:t>
        <a:bodyPr/>
        <a:lstStyle/>
        <a:p>
          <a:pPr latinLnBrk="1"/>
          <a:endParaRPr lang="ko-KR" altLang="en-US"/>
        </a:p>
      </dgm:t>
    </dgm:pt>
    <dgm:pt modelId="{9C3E4523-13AA-483E-B75C-61535BB98251}" type="sibTrans" cxnId="{FCAF2695-A333-4CDD-B532-E761CE46BE50}">
      <dgm:prSet/>
      <dgm:spPr/>
      <dgm:t>
        <a:bodyPr/>
        <a:lstStyle/>
        <a:p>
          <a:pPr latinLnBrk="1"/>
          <a:endParaRPr lang="ko-KR" altLang="en-US"/>
        </a:p>
      </dgm:t>
    </dgm:pt>
    <dgm:pt modelId="{ED898DBD-2132-4E12-B996-6A7D4E225818}">
      <dgm:prSet phldrT="[텍스트]"/>
      <dgm:spPr/>
      <dgm:t>
        <a:bodyPr/>
        <a:lstStyle/>
        <a:p>
          <a:pPr latinLnBrk="1"/>
          <a:r>
            <a:rPr lang="ko-KR" altLang="en-US" dirty="0"/>
            <a:t>학습 성취도</a:t>
          </a:r>
        </a:p>
      </dgm:t>
    </dgm:pt>
    <dgm:pt modelId="{C13B3B8C-6B66-4BE0-80C1-4B13339DF651}" type="parTrans" cxnId="{6AD1B13E-3A8F-428F-AD66-1FB1EA84EF5E}">
      <dgm:prSet/>
      <dgm:spPr/>
      <dgm:t>
        <a:bodyPr/>
        <a:lstStyle/>
        <a:p>
          <a:pPr latinLnBrk="1"/>
          <a:endParaRPr lang="ko-KR" altLang="en-US"/>
        </a:p>
      </dgm:t>
    </dgm:pt>
    <dgm:pt modelId="{BE1952B0-2E2E-4D2F-8AC6-EB6DCBA2036F}" type="sibTrans" cxnId="{6AD1B13E-3A8F-428F-AD66-1FB1EA84EF5E}">
      <dgm:prSet/>
      <dgm:spPr/>
      <dgm:t>
        <a:bodyPr/>
        <a:lstStyle/>
        <a:p>
          <a:pPr latinLnBrk="1"/>
          <a:endParaRPr lang="ko-KR" altLang="en-US"/>
        </a:p>
      </dgm:t>
    </dgm:pt>
    <dgm:pt modelId="{42EEC8B5-A820-44BC-AAAA-ED5C302A7330}">
      <dgm:prSet phldrT="[텍스트]"/>
      <dgm:spPr/>
      <dgm:t>
        <a:bodyPr/>
        <a:lstStyle/>
        <a:p>
          <a:pPr latinLnBrk="1"/>
          <a:r>
            <a:rPr lang="ko-KR" altLang="en-US" dirty="0"/>
            <a:t>공지사항</a:t>
          </a:r>
        </a:p>
      </dgm:t>
    </dgm:pt>
    <dgm:pt modelId="{76F92C4A-F02F-42EE-B5EC-F0DEBFB4DF59}" type="parTrans" cxnId="{D39EB1F3-C689-4812-ACA7-5C2EC454F4A8}">
      <dgm:prSet/>
      <dgm:spPr/>
      <dgm:t>
        <a:bodyPr/>
        <a:lstStyle/>
        <a:p>
          <a:pPr latinLnBrk="1"/>
          <a:endParaRPr lang="ko-KR" altLang="en-US"/>
        </a:p>
      </dgm:t>
    </dgm:pt>
    <dgm:pt modelId="{1FBCB352-64A8-4BB8-88A5-8D7D4210E4EC}" type="sibTrans" cxnId="{D39EB1F3-C689-4812-ACA7-5C2EC454F4A8}">
      <dgm:prSet/>
      <dgm:spPr/>
      <dgm:t>
        <a:bodyPr/>
        <a:lstStyle/>
        <a:p>
          <a:pPr latinLnBrk="1"/>
          <a:endParaRPr lang="ko-KR" altLang="en-US"/>
        </a:p>
      </dgm:t>
    </dgm:pt>
    <dgm:pt modelId="{304002A6-F8FE-4FC9-BF84-1EB5ABD9661B}">
      <dgm:prSet phldrT="[텍스트]"/>
      <dgm:spPr/>
      <dgm:t>
        <a:bodyPr/>
        <a:lstStyle/>
        <a:p>
          <a:pPr latinLnBrk="1"/>
          <a:r>
            <a:rPr lang="ko-KR" altLang="en-US" dirty="0" err="1"/>
            <a:t>이박사</a:t>
          </a:r>
          <a:r>
            <a:rPr lang="ko-KR" altLang="en-US" dirty="0"/>
            <a:t> 소개</a:t>
          </a:r>
        </a:p>
      </dgm:t>
    </dgm:pt>
    <dgm:pt modelId="{D29B2CB8-F55B-4B6D-87A9-6ECC1D276522}" type="parTrans" cxnId="{A1290466-B90C-4CEB-8F21-2131B5B16A17}">
      <dgm:prSet/>
      <dgm:spPr/>
      <dgm:t>
        <a:bodyPr/>
        <a:lstStyle/>
        <a:p>
          <a:pPr latinLnBrk="1"/>
          <a:endParaRPr lang="ko-KR" altLang="en-US"/>
        </a:p>
      </dgm:t>
    </dgm:pt>
    <dgm:pt modelId="{950FF7C7-8303-4DDC-A3C1-F2B41F0C5981}" type="sibTrans" cxnId="{A1290466-B90C-4CEB-8F21-2131B5B16A17}">
      <dgm:prSet/>
      <dgm:spPr/>
      <dgm:t>
        <a:bodyPr/>
        <a:lstStyle/>
        <a:p>
          <a:pPr latinLnBrk="1"/>
          <a:endParaRPr lang="ko-KR" altLang="en-US"/>
        </a:p>
      </dgm:t>
    </dgm:pt>
    <dgm:pt modelId="{EF7A437F-8F37-42C1-B5E4-2B10900BEDC1}">
      <dgm:prSet phldrT="[텍스트]"/>
      <dgm:spPr/>
      <dgm:t>
        <a:bodyPr/>
        <a:lstStyle/>
        <a:p>
          <a:pPr latinLnBrk="1"/>
          <a:r>
            <a:rPr lang="ko-KR" altLang="en-US" dirty="0"/>
            <a:t>회원정보</a:t>
          </a:r>
        </a:p>
      </dgm:t>
    </dgm:pt>
    <dgm:pt modelId="{E90FCE77-8423-44F6-88F8-C0D90951E934}" type="parTrans" cxnId="{5C250E2A-6382-4C37-8485-CC9B1A4BE800}">
      <dgm:prSet/>
      <dgm:spPr/>
      <dgm:t>
        <a:bodyPr/>
        <a:lstStyle/>
        <a:p>
          <a:pPr latinLnBrk="1"/>
          <a:endParaRPr lang="ko-KR" altLang="en-US"/>
        </a:p>
      </dgm:t>
    </dgm:pt>
    <dgm:pt modelId="{A31444D9-5E69-4F27-A596-9F175BF3C704}" type="sibTrans" cxnId="{5C250E2A-6382-4C37-8485-CC9B1A4BE800}">
      <dgm:prSet/>
      <dgm:spPr/>
      <dgm:t>
        <a:bodyPr/>
        <a:lstStyle/>
        <a:p>
          <a:pPr latinLnBrk="1"/>
          <a:endParaRPr lang="ko-KR" altLang="en-US"/>
        </a:p>
      </dgm:t>
    </dgm:pt>
    <dgm:pt modelId="{2D8442FB-B906-4B38-847D-FCE58CC09C77}">
      <dgm:prSet phldrT="[텍스트]"/>
      <dgm:spPr/>
      <dgm:t>
        <a:bodyPr/>
        <a:lstStyle/>
        <a:p>
          <a:pPr latinLnBrk="1"/>
          <a:r>
            <a:rPr lang="ko-KR" altLang="en-US" dirty="0"/>
            <a:t>정보수정</a:t>
          </a:r>
        </a:p>
      </dgm:t>
    </dgm:pt>
    <dgm:pt modelId="{31158B44-8D84-4EFA-BD57-6F07121A3742}" type="parTrans" cxnId="{E41FF1E4-FBA3-49FB-9ADF-A891923BFD7F}">
      <dgm:prSet/>
      <dgm:spPr/>
      <dgm:t>
        <a:bodyPr/>
        <a:lstStyle/>
        <a:p>
          <a:pPr latinLnBrk="1"/>
          <a:endParaRPr lang="ko-KR" altLang="en-US"/>
        </a:p>
      </dgm:t>
    </dgm:pt>
    <dgm:pt modelId="{8BDDE01C-9973-405E-B6F6-041DD4016E8E}" type="sibTrans" cxnId="{E41FF1E4-FBA3-49FB-9ADF-A891923BFD7F}">
      <dgm:prSet/>
      <dgm:spPr/>
      <dgm:t>
        <a:bodyPr/>
        <a:lstStyle/>
        <a:p>
          <a:pPr latinLnBrk="1"/>
          <a:endParaRPr lang="ko-KR" altLang="en-US"/>
        </a:p>
      </dgm:t>
    </dgm:pt>
    <dgm:pt modelId="{05D3A7D5-6F36-4A4E-B879-214470E78042}">
      <dgm:prSet phldrT="[텍스트]"/>
      <dgm:spPr/>
      <dgm:t>
        <a:bodyPr/>
        <a:lstStyle/>
        <a:p>
          <a:pPr latinLnBrk="1"/>
          <a:r>
            <a:rPr lang="ko-KR" altLang="en-US" dirty="0"/>
            <a:t>회원탈퇴</a:t>
          </a:r>
        </a:p>
      </dgm:t>
    </dgm:pt>
    <dgm:pt modelId="{07426C46-E8EE-49A4-93BC-1F75C079AADF}" type="parTrans" cxnId="{ACDA14A4-ED4B-43CA-A523-93D7ED5616A6}">
      <dgm:prSet/>
      <dgm:spPr/>
      <dgm:t>
        <a:bodyPr/>
        <a:lstStyle/>
        <a:p>
          <a:pPr latinLnBrk="1"/>
          <a:endParaRPr lang="ko-KR" altLang="en-US"/>
        </a:p>
      </dgm:t>
    </dgm:pt>
    <dgm:pt modelId="{CD906D66-125A-4D87-AE80-9A69B5A5199C}" type="sibTrans" cxnId="{ACDA14A4-ED4B-43CA-A523-93D7ED5616A6}">
      <dgm:prSet/>
      <dgm:spPr/>
      <dgm:t>
        <a:bodyPr/>
        <a:lstStyle/>
        <a:p>
          <a:pPr latinLnBrk="1"/>
          <a:endParaRPr lang="ko-KR" altLang="en-US"/>
        </a:p>
      </dgm:t>
    </dgm:pt>
    <dgm:pt modelId="{3E61E215-E05B-401D-8267-4B003202CB77}">
      <dgm:prSet phldrT="[텍스트]"/>
      <dgm:spPr/>
      <dgm:t>
        <a:bodyPr/>
        <a:lstStyle/>
        <a:p>
          <a:pPr latinLnBrk="1"/>
          <a:r>
            <a:rPr lang="ko-KR" altLang="en-US" dirty="0"/>
            <a:t>미션 </a:t>
          </a:r>
          <a:r>
            <a:rPr lang="en-US" altLang="ko-KR" dirty="0"/>
            <a:t>&amp; </a:t>
          </a:r>
          <a:r>
            <a:rPr lang="ko-KR" altLang="en-US" dirty="0"/>
            <a:t>비전</a:t>
          </a:r>
        </a:p>
      </dgm:t>
    </dgm:pt>
    <dgm:pt modelId="{D926499B-7D02-405D-B3D2-03F2903A140E}" type="parTrans" cxnId="{81A80F66-DADD-45C0-A634-5B04883E8762}">
      <dgm:prSet/>
      <dgm:spPr/>
      <dgm:t>
        <a:bodyPr/>
        <a:lstStyle/>
        <a:p>
          <a:pPr latinLnBrk="1"/>
          <a:endParaRPr lang="ko-KR" altLang="en-US"/>
        </a:p>
      </dgm:t>
    </dgm:pt>
    <dgm:pt modelId="{D64D5078-F6D7-4052-B39E-1E44381D00D3}" type="sibTrans" cxnId="{81A80F66-DADD-45C0-A634-5B04883E8762}">
      <dgm:prSet/>
      <dgm:spPr/>
      <dgm:t>
        <a:bodyPr/>
        <a:lstStyle/>
        <a:p>
          <a:pPr latinLnBrk="1"/>
          <a:endParaRPr lang="ko-KR" altLang="en-US"/>
        </a:p>
      </dgm:t>
    </dgm:pt>
    <dgm:pt modelId="{522A5932-6B81-4837-BCFC-23D51815F9CA}">
      <dgm:prSet phldrT="[텍스트]"/>
      <dgm:spPr/>
      <dgm:t>
        <a:bodyPr/>
        <a:lstStyle/>
        <a:p>
          <a:pPr latinLnBrk="1"/>
          <a:r>
            <a:rPr lang="ko-KR" altLang="en-US" dirty="0"/>
            <a:t>회사 소개</a:t>
          </a:r>
        </a:p>
      </dgm:t>
    </dgm:pt>
    <dgm:pt modelId="{5035078E-8B82-4285-A1E1-3669741D2D20}" type="parTrans" cxnId="{D2040BEE-B32A-4599-B7C7-6562E7EFAEA2}">
      <dgm:prSet/>
      <dgm:spPr/>
      <dgm:t>
        <a:bodyPr/>
        <a:lstStyle/>
        <a:p>
          <a:pPr latinLnBrk="1"/>
          <a:endParaRPr lang="ko-KR" altLang="en-US"/>
        </a:p>
      </dgm:t>
    </dgm:pt>
    <dgm:pt modelId="{A4C209A4-4F4C-4C4D-B651-BF122CECAEE1}" type="sibTrans" cxnId="{D2040BEE-B32A-4599-B7C7-6562E7EFAEA2}">
      <dgm:prSet/>
      <dgm:spPr/>
      <dgm:t>
        <a:bodyPr/>
        <a:lstStyle/>
        <a:p>
          <a:pPr latinLnBrk="1"/>
          <a:endParaRPr lang="ko-KR" altLang="en-US"/>
        </a:p>
      </dgm:t>
    </dgm:pt>
    <dgm:pt modelId="{1411284D-2855-44D7-B6A1-27B5BF8CCAC5}">
      <dgm:prSet phldrT="[텍스트]"/>
      <dgm:spPr/>
      <dgm:t>
        <a:bodyPr/>
        <a:lstStyle/>
        <a:p>
          <a:pPr latinLnBrk="1"/>
          <a:r>
            <a:rPr lang="ko-KR" altLang="en-US" dirty="0"/>
            <a:t>인재 채용</a:t>
          </a:r>
        </a:p>
      </dgm:t>
    </dgm:pt>
    <dgm:pt modelId="{B8529398-F257-407F-9144-42D296CB93C6}" type="parTrans" cxnId="{ED48254F-C5F1-4836-9FC4-F3C1FE954F7D}">
      <dgm:prSet/>
      <dgm:spPr/>
      <dgm:t>
        <a:bodyPr/>
        <a:lstStyle/>
        <a:p>
          <a:pPr latinLnBrk="1"/>
          <a:endParaRPr lang="ko-KR" altLang="en-US"/>
        </a:p>
      </dgm:t>
    </dgm:pt>
    <dgm:pt modelId="{EB1B00CD-82EF-483F-B061-893A7F8D5873}" type="sibTrans" cxnId="{ED48254F-C5F1-4836-9FC4-F3C1FE954F7D}">
      <dgm:prSet/>
      <dgm:spPr/>
      <dgm:t>
        <a:bodyPr/>
        <a:lstStyle/>
        <a:p>
          <a:pPr latinLnBrk="1"/>
          <a:endParaRPr lang="ko-KR" altLang="en-US"/>
        </a:p>
      </dgm:t>
    </dgm:pt>
    <dgm:pt modelId="{80CBED6A-BD55-4651-A6B6-654636E3679A}">
      <dgm:prSet phldrT="[텍스트]"/>
      <dgm:spPr/>
      <dgm:t>
        <a:bodyPr/>
        <a:lstStyle/>
        <a:p>
          <a:pPr latinLnBrk="1"/>
          <a:r>
            <a:rPr lang="ko-KR" altLang="en-US" dirty="0"/>
            <a:t>소식</a:t>
          </a:r>
        </a:p>
      </dgm:t>
    </dgm:pt>
    <dgm:pt modelId="{C5AC9D63-DC05-4A47-90EB-5AC3C88A8EFB}" type="parTrans" cxnId="{3D650B88-C701-463D-8C54-E510EE67D25D}">
      <dgm:prSet/>
      <dgm:spPr/>
      <dgm:t>
        <a:bodyPr/>
        <a:lstStyle/>
        <a:p>
          <a:pPr latinLnBrk="1"/>
          <a:endParaRPr lang="ko-KR" altLang="en-US"/>
        </a:p>
      </dgm:t>
    </dgm:pt>
    <dgm:pt modelId="{7F5B0C20-A3B2-4088-BA60-0247B6401809}" type="sibTrans" cxnId="{3D650B88-C701-463D-8C54-E510EE67D25D}">
      <dgm:prSet/>
      <dgm:spPr/>
      <dgm:t>
        <a:bodyPr/>
        <a:lstStyle/>
        <a:p>
          <a:pPr latinLnBrk="1"/>
          <a:endParaRPr lang="ko-KR" altLang="en-US"/>
        </a:p>
      </dgm:t>
    </dgm:pt>
    <dgm:pt modelId="{1E16D8E7-7BC5-4EE2-8FE6-079CCD28CF03}">
      <dgm:prSet phldrT="[텍스트]"/>
      <dgm:spPr/>
      <dgm:t>
        <a:bodyPr/>
        <a:lstStyle/>
        <a:p>
          <a:pPr latinLnBrk="1"/>
          <a:r>
            <a:rPr lang="ko-KR" altLang="en-US" dirty="0"/>
            <a:t>한눈에 보기</a:t>
          </a:r>
        </a:p>
      </dgm:t>
    </dgm:pt>
    <dgm:pt modelId="{BD6DF77A-3EFB-47A3-9B09-B22943E02B61}" type="parTrans" cxnId="{DADD2B3C-AA42-493E-8D71-80437543D63D}">
      <dgm:prSet/>
      <dgm:spPr/>
      <dgm:t>
        <a:bodyPr/>
        <a:lstStyle/>
        <a:p>
          <a:pPr latinLnBrk="1"/>
          <a:endParaRPr lang="ko-KR" altLang="en-US"/>
        </a:p>
      </dgm:t>
    </dgm:pt>
    <dgm:pt modelId="{AF86A100-E449-46CC-9269-F327812B6184}" type="sibTrans" cxnId="{DADD2B3C-AA42-493E-8D71-80437543D63D}">
      <dgm:prSet/>
      <dgm:spPr/>
      <dgm:t>
        <a:bodyPr/>
        <a:lstStyle/>
        <a:p>
          <a:pPr latinLnBrk="1"/>
          <a:endParaRPr lang="ko-KR" altLang="en-US"/>
        </a:p>
      </dgm:t>
    </dgm:pt>
    <dgm:pt modelId="{098853C4-38A8-46F5-BE5A-10AA877A3EA6}">
      <dgm:prSet phldrT="[텍스트]"/>
      <dgm:spPr/>
      <dgm:t>
        <a:bodyPr/>
        <a:lstStyle/>
        <a:p>
          <a:pPr latinLnBrk="1"/>
          <a:r>
            <a:rPr lang="ko-KR" altLang="en-US" dirty="0"/>
            <a:t>목표 정하기</a:t>
          </a:r>
        </a:p>
      </dgm:t>
    </dgm:pt>
    <dgm:pt modelId="{9905D24D-6398-4130-BB78-A49E4D8B076F}" type="parTrans" cxnId="{6131D1CB-ACD2-45B4-A8A6-44B2060A8FA7}">
      <dgm:prSet/>
      <dgm:spPr/>
      <dgm:t>
        <a:bodyPr/>
        <a:lstStyle/>
        <a:p>
          <a:pPr latinLnBrk="1"/>
          <a:endParaRPr lang="ko-KR" altLang="en-US"/>
        </a:p>
      </dgm:t>
    </dgm:pt>
    <dgm:pt modelId="{021313AD-E866-438A-AFB2-29AA974428FB}" type="sibTrans" cxnId="{6131D1CB-ACD2-45B4-A8A6-44B2060A8FA7}">
      <dgm:prSet/>
      <dgm:spPr/>
      <dgm:t>
        <a:bodyPr/>
        <a:lstStyle/>
        <a:p>
          <a:pPr latinLnBrk="1"/>
          <a:endParaRPr lang="ko-KR" altLang="en-US"/>
        </a:p>
      </dgm:t>
    </dgm:pt>
    <dgm:pt modelId="{5C76C71F-CA23-4A05-AAF7-A5239E8777BA}">
      <dgm:prSet phldrT="[텍스트]"/>
      <dgm:spPr/>
      <dgm:t>
        <a:bodyPr/>
        <a:lstStyle/>
        <a:p>
          <a:pPr latinLnBrk="1"/>
          <a:r>
            <a:rPr lang="ko-KR" altLang="en-US" dirty="0"/>
            <a:t>일</a:t>
          </a:r>
        </a:p>
      </dgm:t>
    </dgm:pt>
    <dgm:pt modelId="{E3A3328E-4D38-4416-A9CA-EE2694723538}" type="parTrans" cxnId="{4D10A2C1-18F5-4FA4-A69E-5644FE06D13C}">
      <dgm:prSet/>
      <dgm:spPr/>
      <dgm:t>
        <a:bodyPr/>
        <a:lstStyle/>
        <a:p>
          <a:pPr latinLnBrk="1"/>
          <a:endParaRPr lang="ko-KR" altLang="en-US"/>
        </a:p>
      </dgm:t>
    </dgm:pt>
    <dgm:pt modelId="{FE9E7657-19E7-4ACA-AA54-27FEF9D7E984}" type="sibTrans" cxnId="{4D10A2C1-18F5-4FA4-A69E-5644FE06D13C}">
      <dgm:prSet/>
      <dgm:spPr/>
      <dgm:t>
        <a:bodyPr/>
        <a:lstStyle/>
        <a:p>
          <a:pPr latinLnBrk="1"/>
          <a:endParaRPr lang="ko-KR" altLang="en-US"/>
        </a:p>
      </dgm:t>
    </dgm:pt>
    <dgm:pt modelId="{57A0C132-29C0-4BC6-9D10-AE20838EE8D2}">
      <dgm:prSet phldrT="[텍스트]"/>
      <dgm:spPr/>
      <dgm:t>
        <a:bodyPr/>
        <a:lstStyle/>
        <a:p>
          <a:pPr latinLnBrk="1"/>
          <a:r>
            <a:rPr lang="ko-KR" altLang="en-US" dirty="0"/>
            <a:t>월</a:t>
          </a:r>
        </a:p>
      </dgm:t>
    </dgm:pt>
    <dgm:pt modelId="{C79130C7-E5A4-4692-82B4-8C4D8A6BC7D6}" type="parTrans" cxnId="{0B9F3E6A-D1C1-4D22-958F-27559CA0C684}">
      <dgm:prSet/>
      <dgm:spPr/>
      <dgm:t>
        <a:bodyPr/>
        <a:lstStyle/>
        <a:p>
          <a:pPr latinLnBrk="1"/>
          <a:endParaRPr lang="ko-KR" altLang="en-US"/>
        </a:p>
      </dgm:t>
    </dgm:pt>
    <dgm:pt modelId="{A3533830-A8BA-49DC-B48E-5F3FFB3A68CD}" type="sibTrans" cxnId="{0B9F3E6A-D1C1-4D22-958F-27559CA0C684}">
      <dgm:prSet/>
      <dgm:spPr/>
      <dgm:t>
        <a:bodyPr/>
        <a:lstStyle/>
        <a:p>
          <a:pPr latinLnBrk="1"/>
          <a:endParaRPr lang="ko-KR" altLang="en-US"/>
        </a:p>
      </dgm:t>
    </dgm:pt>
    <dgm:pt modelId="{EAAA4C46-CF69-4F68-B1D5-B0E9322E3BDB}">
      <dgm:prSet phldrT="[텍스트]"/>
      <dgm:spPr/>
      <dgm:t>
        <a:bodyPr/>
        <a:lstStyle/>
        <a:p>
          <a:pPr latinLnBrk="1"/>
          <a:r>
            <a:rPr lang="ko-KR" altLang="en-US" dirty="0"/>
            <a:t>년</a:t>
          </a:r>
        </a:p>
      </dgm:t>
    </dgm:pt>
    <dgm:pt modelId="{EAE23833-083B-4B6C-9BBA-C3565F2AC0CA}" type="parTrans" cxnId="{B7A701F6-F31F-49B2-ABBD-0A42F60B8F64}">
      <dgm:prSet/>
      <dgm:spPr/>
      <dgm:t>
        <a:bodyPr/>
        <a:lstStyle/>
        <a:p>
          <a:pPr latinLnBrk="1"/>
          <a:endParaRPr lang="ko-KR" altLang="en-US"/>
        </a:p>
      </dgm:t>
    </dgm:pt>
    <dgm:pt modelId="{825A78B5-CCEE-4DBD-99AA-D92EF5B0AAAC}" type="sibTrans" cxnId="{B7A701F6-F31F-49B2-ABBD-0A42F60B8F64}">
      <dgm:prSet/>
      <dgm:spPr/>
      <dgm:t>
        <a:bodyPr/>
        <a:lstStyle/>
        <a:p>
          <a:pPr latinLnBrk="1"/>
          <a:endParaRPr lang="ko-KR" altLang="en-US"/>
        </a:p>
      </dgm:t>
    </dgm:pt>
    <dgm:pt modelId="{28A6C046-9D26-4D38-B4B9-A287A586DD0B}">
      <dgm:prSet phldrT="[텍스트]"/>
      <dgm:spPr/>
      <dgm:t>
        <a:bodyPr/>
        <a:lstStyle/>
        <a:p>
          <a:pPr latinLnBrk="1"/>
          <a:r>
            <a:rPr lang="ko-KR" altLang="en-US" dirty="0"/>
            <a:t>자유노트</a:t>
          </a:r>
        </a:p>
      </dgm:t>
    </dgm:pt>
    <dgm:pt modelId="{F2483E00-5558-40B0-B3CE-A16E4342443C}" type="parTrans" cxnId="{D507FE45-B96C-481D-9EC7-67B27CAA6CC6}">
      <dgm:prSet/>
      <dgm:spPr/>
      <dgm:t>
        <a:bodyPr/>
        <a:lstStyle/>
        <a:p>
          <a:pPr latinLnBrk="1"/>
          <a:endParaRPr lang="ko-KR" altLang="en-US"/>
        </a:p>
      </dgm:t>
    </dgm:pt>
    <dgm:pt modelId="{D7AA4B4C-2800-4921-AF42-30550C8994ED}" type="sibTrans" cxnId="{D507FE45-B96C-481D-9EC7-67B27CAA6CC6}">
      <dgm:prSet/>
      <dgm:spPr/>
      <dgm:t>
        <a:bodyPr/>
        <a:lstStyle/>
        <a:p>
          <a:pPr latinLnBrk="1"/>
          <a:endParaRPr lang="ko-KR" altLang="en-US"/>
        </a:p>
      </dgm:t>
    </dgm:pt>
    <dgm:pt modelId="{BD7E2CF3-0729-477D-B86C-2C1A335C87CE}">
      <dgm:prSet phldrT="[텍스트]"/>
      <dgm:spPr/>
      <dgm:t>
        <a:bodyPr/>
        <a:lstStyle/>
        <a:p>
          <a:pPr latinLnBrk="1"/>
          <a:r>
            <a:rPr lang="ko-KR" altLang="en-US" dirty="0"/>
            <a:t>비밀노트</a:t>
          </a:r>
        </a:p>
      </dgm:t>
    </dgm:pt>
    <dgm:pt modelId="{2F71ACB4-CE8B-483A-BDA5-709226E38582}" type="parTrans" cxnId="{A3637646-2577-4202-902E-40A809ED3268}">
      <dgm:prSet/>
      <dgm:spPr/>
      <dgm:t>
        <a:bodyPr/>
        <a:lstStyle/>
        <a:p>
          <a:pPr latinLnBrk="1"/>
          <a:endParaRPr lang="ko-KR" altLang="en-US"/>
        </a:p>
      </dgm:t>
    </dgm:pt>
    <dgm:pt modelId="{618A7C81-6585-4D4B-AEF6-4863513DC9D8}" type="sibTrans" cxnId="{A3637646-2577-4202-902E-40A809ED3268}">
      <dgm:prSet/>
      <dgm:spPr/>
      <dgm:t>
        <a:bodyPr/>
        <a:lstStyle/>
        <a:p>
          <a:pPr latinLnBrk="1"/>
          <a:endParaRPr lang="ko-KR" altLang="en-US"/>
        </a:p>
      </dgm:t>
    </dgm:pt>
    <dgm:pt modelId="{62CA1E5D-9CFB-4E52-A8D3-7677C1DC25B6}" type="pres">
      <dgm:prSet presAssocID="{59948DE5-FB91-4D9B-9F03-0AF46478E0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357BB8-DED3-416D-BDB2-89941F72A648}" type="pres">
      <dgm:prSet presAssocID="{9687054B-4257-4D9D-85D8-0957BD186365}" presName="hierRoot1" presStyleCnt="0">
        <dgm:presLayoutVars>
          <dgm:hierBranch val="init"/>
        </dgm:presLayoutVars>
      </dgm:prSet>
      <dgm:spPr/>
    </dgm:pt>
    <dgm:pt modelId="{FB2C9D99-52CF-46DB-AFCB-78DC32C19A78}" type="pres">
      <dgm:prSet presAssocID="{9687054B-4257-4D9D-85D8-0957BD186365}" presName="rootComposite1" presStyleCnt="0"/>
      <dgm:spPr/>
    </dgm:pt>
    <dgm:pt modelId="{1D51BE1C-F768-4E67-B14F-21EF51E97C3F}" type="pres">
      <dgm:prSet presAssocID="{9687054B-4257-4D9D-85D8-0957BD186365}" presName="rootText1" presStyleLbl="node0" presStyleIdx="0" presStyleCnt="1" custLinFactNeighborY="-465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876896-7F9C-4BB1-B6C0-94D38ED3EAF3}" type="pres">
      <dgm:prSet presAssocID="{9687054B-4257-4D9D-85D8-0957BD186365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7BA92DC-469D-44CA-BFD7-B30F5577A254}" type="pres">
      <dgm:prSet presAssocID="{9687054B-4257-4D9D-85D8-0957BD186365}" presName="hierChild2" presStyleCnt="0"/>
      <dgm:spPr/>
    </dgm:pt>
    <dgm:pt modelId="{62219A8E-6DD3-4181-8B50-00720AD2CFD8}" type="pres">
      <dgm:prSet presAssocID="{1F528EF5-8F09-4040-8ACE-7821A7A5DD41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8FDF6D5C-3CC7-4171-B169-FA07137B0782}" type="pres">
      <dgm:prSet presAssocID="{10D8A281-B7E4-4675-A3D3-5B08574C3F3A}" presName="hierRoot2" presStyleCnt="0">
        <dgm:presLayoutVars>
          <dgm:hierBranch val="init"/>
        </dgm:presLayoutVars>
      </dgm:prSet>
      <dgm:spPr/>
    </dgm:pt>
    <dgm:pt modelId="{DFE0F2C6-F42A-4B42-966B-C00FA70B53DE}" type="pres">
      <dgm:prSet presAssocID="{10D8A281-B7E4-4675-A3D3-5B08574C3F3A}" presName="rootComposite" presStyleCnt="0"/>
      <dgm:spPr/>
    </dgm:pt>
    <dgm:pt modelId="{53F3D187-279B-46D6-B659-0F453AC7F575}" type="pres">
      <dgm:prSet presAssocID="{10D8A281-B7E4-4675-A3D3-5B08574C3F3A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B99BFB-CD11-4C18-AFB9-5A3DC66BAD5F}" type="pres">
      <dgm:prSet presAssocID="{10D8A281-B7E4-4675-A3D3-5B08574C3F3A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FB15AC95-F5FE-43BE-B55B-AA4BD608B74D}" type="pres">
      <dgm:prSet presAssocID="{10D8A281-B7E4-4675-A3D3-5B08574C3F3A}" presName="hierChild4" presStyleCnt="0"/>
      <dgm:spPr/>
    </dgm:pt>
    <dgm:pt modelId="{F157AE55-7037-4B8A-ADB8-899619163C31}" type="pres">
      <dgm:prSet presAssocID="{E90FCE77-8423-44F6-88F8-C0D90951E934}" presName="Name37" presStyleLbl="parChTrans1D3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9E89EFC7-4EDF-43A4-B249-9BBF6AABFADB}" type="pres">
      <dgm:prSet presAssocID="{EF7A437F-8F37-42C1-B5E4-2B10900BEDC1}" presName="hierRoot2" presStyleCnt="0">
        <dgm:presLayoutVars>
          <dgm:hierBranch val="init"/>
        </dgm:presLayoutVars>
      </dgm:prSet>
      <dgm:spPr/>
    </dgm:pt>
    <dgm:pt modelId="{7704E9C0-15F5-413F-AC9F-A2B0996AC38F}" type="pres">
      <dgm:prSet presAssocID="{EF7A437F-8F37-42C1-B5E4-2B10900BEDC1}" presName="rootComposite" presStyleCnt="0"/>
      <dgm:spPr/>
    </dgm:pt>
    <dgm:pt modelId="{56B7A9F6-C51B-4DFE-BECA-6D996B0946EB}" type="pres">
      <dgm:prSet presAssocID="{EF7A437F-8F37-42C1-B5E4-2B10900BEDC1}" presName="rootText" presStyleLbl="node3" presStyleIdx="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13782B-5C13-4C96-A07B-21CC323A18B6}" type="pres">
      <dgm:prSet presAssocID="{EF7A437F-8F37-42C1-B5E4-2B10900BEDC1}" presName="rootConnector" presStyleLbl="node3" presStyleIdx="0" presStyleCnt="14"/>
      <dgm:spPr/>
      <dgm:t>
        <a:bodyPr/>
        <a:lstStyle/>
        <a:p>
          <a:pPr latinLnBrk="1"/>
          <a:endParaRPr lang="ko-KR" altLang="en-US"/>
        </a:p>
      </dgm:t>
    </dgm:pt>
    <dgm:pt modelId="{62F96AF8-E470-4450-9F71-3793CA43EFF2}" type="pres">
      <dgm:prSet presAssocID="{EF7A437F-8F37-42C1-B5E4-2B10900BEDC1}" presName="hierChild4" presStyleCnt="0"/>
      <dgm:spPr/>
    </dgm:pt>
    <dgm:pt modelId="{7C645DCA-0A7B-4CB6-B9E7-B0E2124172A5}" type="pres">
      <dgm:prSet presAssocID="{EF7A437F-8F37-42C1-B5E4-2B10900BEDC1}" presName="hierChild5" presStyleCnt="0"/>
      <dgm:spPr/>
    </dgm:pt>
    <dgm:pt modelId="{53B8E1B8-1F36-4866-9271-BBB88BE53C9E}" type="pres">
      <dgm:prSet presAssocID="{31158B44-8D84-4EFA-BD57-6F07121A3742}" presName="Name37" presStyleLbl="parChTrans1D3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8B055DCB-6805-4B2F-B710-A8DEBED77261}" type="pres">
      <dgm:prSet presAssocID="{2D8442FB-B906-4B38-847D-FCE58CC09C77}" presName="hierRoot2" presStyleCnt="0">
        <dgm:presLayoutVars>
          <dgm:hierBranch val="init"/>
        </dgm:presLayoutVars>
      </dgm:prSet>
      <dgm:spPr/>
    </dgm:pt>
    <dgm:pt modelId="{64DC1391-7357-409B-955B-8A74545AA9B0}" type="pres">
      <dgm:prSet presAssocID="{2D8442FB-B906-4B38-847D-FCE58CC09C77}" presName="rootComposite" presStyleCnt="0"/>
      <dgm:spPr/>
    </dgm:pt>
    <dgm:pt modelId="{159FD54C-37BF-42C7-B30A-BE964B657B0E}" type="pres">
      <dgm:prSet presAssocID="{2D8442FB-B906-4B38-847D-FCE58CC09C77}" presName="rootText" presStyleLbl="node3" presStyleIdx="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9F7990-02B6-404B-8B64-EE373F7D71BA}" type="pres">
      <dgm:prSet presAssocID="{2D8442FB-B906-4B38-847D-FCE58CC09C77}" presName="rootConnector" presStyleLbl="node3" presStyleIdx="1" presStyleCnt="14"/>
      <dgm:spPr/>
      <dgm:t>
        <a:bodyPr/>
        <a:lstStyle/>
        <a:p>
          <a:pPr latinLnBrk="1"/>
          <a:endParaRPr lang="ko-KR" altLang="en-US"/>
        </a:p>
      </dgm:t>
    </dgm:pt>
    <dgm:pt modelId="{4C574E80-62FD-4509-B5B7-E206C2C52538}" type="pres">
      <dgm:prSet presAssocID="{2D8442FB-B906-4B38-847D-FCE58CC09C77}" presName="hierChild4" presStyleCnt="0"/>
      <dgm:spPr/>
    </dgm:pt>
    <dgm:pt modelId="{E18517FF-4FCC-4B9F-AC59-0160940CCEA3}" type="pres">
      <dgm:prSet presAssocID="{2D8442FB-B906-4B38-847D-FCE58CC09C77}" presName="hierChild5" presStyleCnt="0"/>
      <dgm:spPr/>
    </dgm:pt>
    <dgm:pt modelId="{1F27D7EA-80C2-4CED-BBDC-C07EC3F7296F}" type="pres">
      <dgm:prSet presAssocID="{07426C46-E8EE-49A4-93BC-1F75C079AADF}" presName="Name37" presStyleLbl="parChTrans1D3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C1B54752-07D7-48D2-BFB8-2CC74CB00C04}" type="pres">
      <dgm:prSet presAssocID="{05D3A7D5-6F36-4A4E-B879-214470E78042}" presName="hierRoot2" presStyleCnt="0">
        <dgm:presLayoutVars>
          <dgm:hierBranch val="init"/>
        </dgm:presLayoutVars>
      </dgm:prSet>
      <dgm:spPr/>
    </dgm:pt>
    <dgm:pt modelId="{C76DB422-1861-40BA-8CB2-E9C3096BBC71}" type="pres">
      <dgm:prSet presAssocID="{05D3A7D5-6F36-4A4E-B879-214470E78042}" presName="rootComposite" presStyleCnt="0"/>
      <dgm:spPr/>
    </dgm:pt>
    <dgm:pt modelId="{C51DE557-FE76-4113-B441-35AD004A9042}" type="pres">
      <dgm:prSet presAssocID="{05D3A7D5-6F36-4A4E-B879-214470E78042}" presName="rootText" presStyleLbl="node3" presStyleIdx="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AEA0A90-2DA3-4BA1-94EF-1570B0377F8E}" type="pres">
      <dgm:prSet presAssocID="{05D3A7D5-6F36-4A4E-B879-214470E78042}" presName="rootConnector" presStyleLbl="node3" presStyleIdx="2" presStyleCnt="14"/>
      <dgm:spPr/>
      <dgm:t>
        <a:bodyPr/>
        <a:lstStyle/>
        <a:p>
          <a:pPr latinLnBrk="1"/>
          <a:endParaRPr lang="ko-KR" altLang="en-US"/>
        </a:p>
      </dgm:t>
    </dgm:pt>
    <dgm:pt modelId="{37E020B0-934B-42A0-9946-FB27A0F520B6}" type="pres">
      <dgm:prSet presAssocID="{05D3A7D5-6F36-4A4E-B879-214470E78042}" presName="hierChild4" presStyleCnt="0"/>
      <dgm:spPr/>
    </dgm:pt>
    <dgm:pt modelId="{181D85F7-7F44-47D3-914E-14DD2E90E812}" type="pres">
      <dgm:prSet presAssocID="{05D3A7D5-6F36-4A4E-B879-214470E78042}" presName="hierChild5" presStyleCnt="0"/>
      <dgm:spPr/>
    </dgm:pt>
    <dgm:pt modelId="{165BFA91-EB63-4F8F-A8B5-D4E95EBB9770}" type="pres">
      <dgm:prSet presAssocID="{10D8A281-B7E4-4675-A3D3-5B08574C3F3A}" presName="hierChild5" presStyleCnt="0"/>
      <dgm:spPr/>
    </dgm:pt>
    <dgm:pt modelId="{AF4E179F-46D9-4A49-B97E-3FEBA7B84028}" type="pres">
      <dgm:prSet presAssocID="{DAC6666B-AA43-4102-9E2B-760A63A3360B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561DA3A4-F383-4C0C-8ACE-7049DA4B0756}" type="pres">
      <dgm:prSet presAssocID="{2E558FAA-4216-478F-9BE7-E20335427BCF}" presName="hierRoot2" presStyleCnt="0">
        <dgm:presLayoutVars>
          <dgm:hierBranch val="init"/>
        </dgm:presLayoutVars>
      </dgm:prSet>
      <dgm:spPr/>
    </dgm:pt>
    <dgm:pt modelId="{9E326291-8AC9-4576-A2D9-1C268327CFD0}" type="pres">
      <dgm:prSet presAssocID="{2E558FAA-4216-478F-9BE7-E20335427BCF}" presName="rootComposite" presStyleCnt="0"/>
      <dgm:spPr/>
    </dgm:pt>
    <dgm:pt modelId="{D00A656C-82FD-4B73-AE70-2E7823F656AF}" type="pres">
      <dgm:prSet presAssocID="{2E558FAA-4216-478F-9BE7-E20335427BCF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A66300-53E7-48DA-AE9A-EC3AB23FD141}" type="pres">
      <dgm:prSet presAssocID="{2E558FAA-4216-478F-9BE7-E20335427BCF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FD6C41E5-44D7-4C7A-98AB-6E9EE09B0F9A}" type="pres">
      <dgm:prSet presAssocID="{2E558FAA-4216-478F-9BE7-E20335427BCF}" presName="hierChild4" presStyleCnt="0"/>
      <dgm:spPr/>
    </dgm:pt>
    <dgm:pt modelId="{FA26BEB7-C18A-4816-87BE-5B9E32A54EB3}" type="pres">
      <dgm:prSet presAssocID="{F2483E00-5558-40B0-B3CE-A16E4342443C}" presName="Name37" presStyleLbl="parChTrans1D3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8A0357DC-F0CB-43EF-86DE-11EE36A85E93}" type="pres">
      <dgm:prSet presAssocID="{28A6C046-9D26-4D38-B4B9-A287A586DD0B}" presName="hierRoot2" presStyleCnt="0">
        <dgm:presLayoutVars>
          <dgm:hierBranch val="init"/>
        </dgm:presLayoutVars>
      </dgm:prSet>
      <dgm:spPr/>
    </dgm:pt>
    <dgm:pt modelId="{8911FA11-BBA6-4E92-BD37-EB7F2DCEB63F}" type="pres">
      <dgm:prSet presAssocID="{28A6C046-9D26-4D38-B4B9-A287A586DD0B}" presName="rootComposite" presStyleCnt="0"/>
      <dgm:spPr/>
    </dgm:pt>
    <dgm:pt modelId="{925F6DD3-F7FF-480F-8244-BD6A5B135FD9}" type="pres">
      <dgm:prSet presAssocID="{28A6C046-9D26-4D38-B4B9-A287A586DD0B}" presName="rootText" presStyleLbl="node3" presStyleIdx="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CC60BC-4E6F-447B-A8FB-F66F53DE7FBB}" type="pres">
      <dgm:prSet presAssocID="{28A6C046-9D26-4D38-B4B9-A287A586DD0B}" presName="rootConnector" presStyleLbl="node3" presStyleIdx="3" presStyleCnt="14"/>
      <dgm:spPr/>
      <dgm:t>
        <a:bodyPr/>
        <a:lstStyle/>
        <a:p>
          <a:pPr latinLnBrk="1"/>
          <a:endParaRPr lang="ko-KR" altLang="en-US"/>
        </a:p>
      </dgm:t>
    </dgm:pt>
    <dgm:pt modelId="{166C469D-9D84-46BF-A150-EC37A59A0742}" type="pres">
      <dgm:prSet presAssocID="{28A6C046-9D26-4D38-B4B9-A287A586DD0B}" presName="hierChild4" presStyleCnt="0"/>
      <dgm:spPr/>
    </dgm:pt>
    <dgm:pt modelId="{3F3F4F3A-C0CC-4ADC-BF12-F73630A22339}" type="pres">
      <dgm:prSet presAssocID="{28A6C046-9D26-4D38-B4B9-A287A586DD0B}" presName="hierChild5" presStyleCnt="0"/>
      <dgm:spPr/>
    </dgm:pt>
    <dgm:pt modelId="{F59E3526-D528-42A8-A80D-02C09DBEE91B}" type="pres">
      <dgm:prSet presAssocID="{2F71ACB4-CE8B-483A-BDA5-709226E38582}" presName="Name37" presStyleLbl="parChTrans1D3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ED09EF11-45CE-4049-8293-605BEF1060BE}" type="pres">
      <dgm:prSet presAssocID="{BD7E2CF3-0729-477D-B86C-2C1A335C87CE}" presName="hierRoot2" presStyleCnt="0">
        <dgm:presLayoutVars>
          <dgm:hierBranch val="init"/>
        </dgm:presLayoutVars>
      </dgm:prSet>
      <dgm:spPr/>
    </dgm:pt>
    <dgm:pt modelId="{F98D983B-07BC-426D-B84A-605236682EB2}" type="pres">
      <dgm:prSet presAssocID="{BD7E2CF3-0729-477D-B86C-2C1A335C87CE}" presName="rootComposite" presStyleCnt="0"/>
      <dgm:spPr/>
    </dgm:pt>
    <dgm:pt modelId="{002EDA9D-9FA8-42A9-9F9A-D8CF4A779054}" type="pres">
      <dgm:prSet presAssocID="{BD7E2CF3-0729-477D-B86C-2C1A335C87CE}" presName="rootText" presStyleLbl="node3" presStyleIdx="4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4C34D0-023E-4E97-BE25-F5379F181B70}" type="pres">
      <dgm:prSet presAssocID="{BD7E2CF3-0729-477D-B86C-2C1A335C87CE}" presName="rootConnector" presStyleLbl="node3" presStyleIdx="4" presStyleCnt="14"/>
      <dgm:spPr/>
      <dgm:t>
        <a:bodyPr/>
        <a:lstStyle/>
        <a:p>
          <a:pPr latinLnBrk="1"/>
          <a:endParaRPr lang="ko-KR" altLang="en-US"/>
        </a:p>
      </dgm:t>
    </dgm:pt>
    <dgm:pt modelId="{6188B07A-BAB4-4DEC-8593-8CC8D1701936}" type="pres">
      <dgm:prSet presAssocID="{BD7E2CF3-0729-477D-B86C-2C1A335C87CE}" presName="hierChild4" presStyleCnt="0"/>
      <dgm:spPr/>
    </dgm:pt>
    <dgm:pt modelId="{85BE64FB-879F-4B01-B00D-75654C078E99}" type="pres">
      <dgm:prSet presAssocID="{BD7E2CF3-0729-477D-B86C-2C1A335C87CE}" presName="hierChild5" presStyleCnt="0"/>
      <dgm:spPr/>
    </dgm:pt>
    <dgm:pt modelId="{72A1209A-B8C2-460F-B7C2-EC5802C4BB9E}" type="pres">
      <dgm:prSet presAssocID="{2E558FAA-4216-478F-9BE7-E20335427BCF}" presName="hierChild5" presStyleCnt="0"/>
      <dgm:spPr/>
    </dgm:pt>
    <dgm:pt modelId="{1F5AC8DB-FE4E-471D-958C-67B11B305DA8}" type="pres">
      <dgm:prSet presAssocID="{479E7EA9-4167-4B8E-8AC8-B7476AC0847D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0A61225F-E32E-4B31-91E9-218681391400}" type="pres">
      <dgm:prSet presAssocID="{F2D0F8FF-810D-4D82-B379-B6A9AA180531}" presName="hierRoot2" presStyleCnt="0">
        <dgm:presLayoutVars>
          <dgm:hierBranch val="init"/>
        </dgm:presLayoutVars>
      </dgm:prSet>
      <dgm:spPr/>
    </dgm:pt>
    <dgm:pt modelId="{8F429540-DC94-40E0-8ADE-8E55CD3AFB3F}" type="pres">
      <dgm:prSet presAssocID="{F2D0F8FF-810D-4D82-B379-B6A9AA180531}" presName="rootComposite" presStyleCnt="0"/>
      <dgm:spPr/>
    </dgm:pt>
    <dgm:pt modelId="{533D7445-B6C4-4B88-B6CF-C1D2AD1ABF24}" type="pres">
      <dgm:prSet presAssocID="{F2D0F8FF-810D-4D82-B379-B6A9AA180531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2D50A87-3DB9-4CBC-B8E2-BADDE7253373}" type="pres">
      <dgm:prSet presAssocID="{F2D0F8FF-810D-4D82-B379-B6A9AA180531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B350179D-82C5-4298-86E6-9486B365AD09}" type="pres">
      <dgm:prSet presAssocID="{F2D0F8FF-810D-4D82-B379-B6A9AA180531}" presName="hierChild4" presStyleCnt="0"/>
      <dgm:spPr/>
    </dgm:pt>
    <dgm:pt modelId="{591AE3B3-251A-4888-AC6B-CBCC315D10AF}" type="pres">
      <dgm:prSet presAssocID="{E3A3328E-4D38-4416-A9CA-EE2694723538}" presName="Name37" presStyleLbl="parChTrans1D3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E3CBB63-A476-49B2-B63A-3A1543ABEC4A}" type="pres">
      <dgm:prSet presAssocID="{5C76C71F-CA23-4A05-AAF7-A5239E8777BA}" presName="hierRoot2" presStyleCnt="0">
        <dgm:presLayoutVars>
          <dgm:hierBranch val="init"/>
        </dgm:presLayoutVars>
      </dgm:prSet>
      <dgm:spPr/>
    </dgm:pt>
    <dgm:pt modelId="{BA9EC676-B855-4999-817A-722B31215150}" type="pres">
      <dgm:prSet presAssocID="{5C76C71F-CA23-4A05-AAF7-A5239E8777BA}" presName="rootComposite" presStyleCnt="0"/>
      <dgm:spPr/>
    </dgm:pt>
    <dgm:pt modelId="{E765B81D-4FCC-47E1-B3EA-E58181E66D1D}" type="pres">
      <dgm:prSet presAssocID="{5C76C71F-CA23-4A05-AAF7-A5239E8777BA}" presName="rootText" presStyleLbl="node3" presStyleIdx="5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639F67-46FE-49FE-9ED7-AE4E694FDD06}" type="pres">
      <dgm:prSet presAssocID="{5C76C71F-CA23-4A05-AAF7-A5239E8777BA}" presName="rootConnector" presStyleLbl="node3" presStyleIdx="5" presStyleCnt="14"/>
      <dgm:spPr/>
      <dgm:t>
        <a:bodyPr/>
        <a:lstStyle/>
        <a:p>
          <a:pPr latinLnBrk="1"/>
          <a:endParaRPr lang="ko-KR" altLang="en-US"/>
        </a:p>
      </dgm:t>
    </dgm:pt>
    <dgm:pt modelId="{E6EA2177-5B71-4F1A-8B7B-F7E9DC071641}" type="pres">
      <dgm:prSet presAssocID="{5C76C71F-CA23-4A05-AAF7-A5239E8777BA}" presName="hierChild4" presStyleCnt="0"/>
      <dgm:spPr/>
    </dgm:pt>
    <dgm:pt modelId="{F298ECE8-86B3-445C-8E57-E4258C838CA5}" type="pres">
      <dgm:prSet presAssocID="{5C76C71F-CA23-4A05-AAF7-A5239E8777BA}" presName="hierChild5" presStyleCnt="0"/>
      <dgm:spPr/>
    </dgm:pt>
    <dgm:pt modelId="{4B8161F3-0457-435E-9325-60D304FCFEF3}" type="pres">
      <dgm:prSet presAssocID="{C79130C7-E5A4-4692-82B4-8C4D8A6BC7D6}" presName="Name37" presStyleLbl="parChTrans1D3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3A6A8C42-7B35-40D5-85AF-84887F2099E6}" type="pres">
      <dgm:prSet presAssocID="{57A0C132-29C0-4BC6-9D10-AE20838EE8D2}" presName="hierRoot2" presStyleCnt="0">
        <dgm:presLayoutVars>
          <dgm:hierBranch val="init"/>
        </dgm:presLayoutVars>
      </dgm:prSet>
      <dgm:spPr/>
    </dgm:pt>
    <dgm:pt modelId="{8367E471-66F6-40BC-8F82-4D0FDAE17B8F}" type="pres">
      <dgm:prSet presAssocID="{57A0C132-29C0-4BC6-9D10-AE20838EE8D2}" presName="rootComposite" presStyleCnt="0"/>
      <dgm:spPr/>
    </dgm:pt>
    <dgm:pt modelId="{CC5418D5-8021-4F47-BE97-EC71EDD5661B}" type="pres">
      <dgm:prSet presAssocID="{57A0C132-29C0-4BC6-9D10-AE20838EE8D2}" presName="rootText" presStyleLbl="node3" presStyleIdx="6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A103EC-5ADC-46A2-9250-3E712D0F5350}" type="pres">
      <dgm:prSet presAssocID="{57A0C132-29C0-4BC6-9D10-AE20838EE8D2}" presName="rootConnector" presStyleLbl="node3" presStyleIdx="6" presStyleCnt="14"/>
      <dgm:spPr/>
      <dgm:t>
        <a:bodyPr/>
        <a:lstStyle/>
        <a:p>
          <a:pPr latinLnBrk="1"/>
          <a:endParaRPr lang="ko-KR" altLang="en-US"/>
        </a:p>
      </dgm:t>
    </dgm:pt>
    <dgm:pt modelId="{701DE2A5-84BF-4EDD-B7BC-814CB39ECD68}" type="pres">
      <dgm:prSet presAssocID="{57A0C132-29C0-4BC6-9D10-AE20838EE8D2}" presName="hierChild4" presStyleCnt="0"/>
      <dgm:spPr/>
    </dgm:pt>
    <dgm:pt modelId="{C77886A0-F32A-4AFE-821C-12DB6FDAE0CB}" type="pres">
      <dgm:prSet presAssocID="{57A0C132-29C0-4BC6-9D10-AE20838EE8D2}" presName="hierChild5" presStyleCnt="0"/>
      <dgm:spPr/>
    </dgm:pt>
    <dgm:pt modelId="{438FA706-E5BF-43F1-A6AA-71679510F4D3}" type="pres">
      <dgm:prSet presAssocID="{EAE23833-083B-4B6C-9BBA-C3565F2AC0CA}" presName="Name37" presStyleLbl="parChTrans1D3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BA4D18DC-5924-4548-B04B-6997FA5A2670}" type="pres">
      <dgm:prSet presAssocID="{EAAA4C46-CF69-4F68-B1D5-B0E9322E3BDB}" presName="hierRoot2" presStyleCnt="0">
        <dgm:presLayoutVars>
          <dgm:hierBranch val="init"/>
        </dgm:presLayoutVars>
      </dgm:prSet>
      <dgm:spPr/>
    </dgm:pt>
    <dgm:pt modelId="{806B81C0-CACA-4077-86CF-6FD5F344D36D}" type="pres">
      <dgm:prSet presAssocID="{EAAA4C46-CF69-4F68-B1D5-B0E9322E3BDB}" presName="rootComposite" presStyleCnt="0"/>
      <dgm:spPr/>
    </dgm:pt>
    <dgm:pt modelId="{64B3E503-6709-4541-B098-41596310AA98}" type="pres">
      <dgm:prSet presAssocID="{EAAA4C46-CF69-4F68-B1D5-B0E9322E3BDB}" presName="rootText" presStyleLbl="node3" presStyleIdx="7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8BA7E59-F938-46C4-B93E-9DD616AC287D}" type="pres">
      <dgm:prSet presAssocID="{EAAA4C46-CF69-4F68-B1D5-B0E9322E3BDB}" presName="rootConnector" presStyleLbl="node3" presStyleIdx="7" presStyleCnt="14"/>
      <dgm:spPr/>
      <dgm:t>
        <a:bodyPr/>
        <a:lstStyle/>
        <a:p>
          <a:pPr latinLnBrk="1"/>
          <a:endParaRPr lang="ko-KR" altLang="en-US"/>
        </a:p>
      </dgm:t>
    </dgm:pt>
    <dgm:pt modelId="{220B784D-072D-45C6-BE3B-84542530CE2B}" type="pres">
      <dgm:prSet presAssocID="{EAAA4C46-CF69-4F68-B1D5-B0E9322E3BDB}" presName="hierChild4" presStyleCnt="0"/>
      <dgm:spPr/>
    </dgm:pt>
    <dgm:pt modelId="{B900269E-A312-4EBD-9CC5-55EB9C165E4E}" type="pres">
      <dgm:prSet presAssocID="{EAAA4C46-CF69-4F68-B1D5-B0E9322E3BDB}" presName="hierChild5" presStyleCnt="0"/>
      <dgm:spPr/>
    </dgm:pt>
    <dgm:pt modelId="{40306C9F-8D89-41A1-8B90-802D0C9D672B}" type="pres">
      <dgm:prSet presAssocID="{F2D0F8FF-810D-4D82-B379-B6A9AA180531}" presName="hierChild5" presStyleCnt="0"/>
      <dgm:spPr/>
    </dgm:pt>
    <dgm:pt modelId="{03E7DC64-F168-46BC-8790-339137C00A4E}" type="pres">
      <dgm:prSet presAssocID="{C13B3B8C-6B66-4BE0-80C1-4B13339DF651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1AA73649-B7F2-4A6B-9316-0A8D872FD011}" type="pres">
      <dgm:prSet presAssocID="{ED898DBD-2132-4E12-B996-6A7D4E225818}" presName="hierRoot2" presStyleCnt="0">
        <dgm:presLayoutVars>
          <dgm:hierBranch val="init"/>
        </dgm:presLayoutVars>
      </dgm:prSet>
      <dgm:spPr/>
    </dgm:pt>
    <dgm:pt modelId="{10FEF336-EA4D-45EE-8117-5A7F620A0C9F}" type="pres">
      <dgm:prSet presAssocID="{ED898DBD-2132-4E12-B996-6A7D4E225818}" presName="rootComposite" presStyleCnt="0"/>
      <dgm:spPr/>
    </dgm:pt>
    <dgm:pt modelId="{79440FCB-B365-409A-9C7C-B6B82A26F110}" type="pres">
      <dgm:prSet presAssocID="{ED898DBD-2132-4E12-B996-6A7D4E225818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D748F2-9DB6-4F2F-B7DC-5CD7A376C0A6}" type="pres">
      <dgm:prSet presAssocID="{ED898DBD-2132-4E12-B996-6A7D4E225818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84C0320D-E1F5-46B0-A1D3-FDB10A778050}" type="pres">
      <dgm:prSet presAssocID="{ED898DBD-2132-4E12-B996-6A7D4E225818}" presName="hierChild4" presStyleCnt="0"/>
      <dgm:spPr/>
    </dgm:pt>
    <dgm:pt modelId="{0364430E-A69A-48EF-87F3-7126522AD6BF}" type="pres">
      <dgm:prSet presAssocID="{BD6DF77A-3EFB-47A3-9B09-B22943E02B61}" presName="Name37" presStyleLbl="parChTrans1D3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B18EFC3D-A351-49D4-BC45-58F65C4DF157}" type="pres">
      <dgm:prSet presAssocID="{1E16D8E7-7BC5-4EE2-8FE6-079CCD28CF03}" presName="hierRoot2" presStyleCnt="0">
        <dgm:presLayoutVars>
          <dgm:hierBranch val="init"/>
        </dgm:presLayoutVars>
      </dgm:prSet>
      <dgm:spPr/>
    </dgm:pt>
    <dgm:pt modelId="{213AE4F9-4C16-4D5D-9C30-D66B38038490}" type="pres">
      <dgm:prSet presAssocID="{1E16D8E7-7BC5-4EE2-8FE6-079CCD28CF03}" presName="rootComposite" presStyleCnt="0"/>
      <dgm:spPr/>
    </dgm:pt>
    <dgm:pt modelId="{45198DF4-A775-4833-9FBC-D27A13C0BCA5}" type="pres">
      <dgm:prSet presAssocID="{1E16D8E7-7BC5-4EE2-8FE6-079CCD28CF03}" presName="rootText" presStyleLbl="node3" presStyleIdx="8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F28529-0C84-4BF4-A7FB-6E2A163A25C0}" type="pres">
      <dgm:prSet presAssocID="{1E16D8E7-7BC5-4EE2-8FE6-079CCD28CF03}" presName="rootConnector" presStyleLbl="node3" presStyleIdx="8" presStyleCnt="14"/>
      <dgm:spPr/>
      <dgm:t>
        <a:bodyPr/>
        <a:lstStyle/>
        <a:p>
          <a:pPr latinLnBrk="1"/>
          <a:endParaRPr lang="ko-KR" altLang="en-US"/>
        </a:p>
      </dgm:t>
    </dgm:pt>
    <dgm:pt modelId="{C2DD758D-85B3-4D23-9D11-82959ECC182D}" type="pres">
      <dgm:prSet presAssocID="{1E16D8E7-7BC5-4EE2-8FE6-079CCD28CF03}" presName="hierChild4" presStyleCnt="0"/>
      <dgm:spPr/>
    </dgm:pt>
    <dgm:pt modelId="{502799D6-7186-4699-8F70-EA224D3C35D2}" type="pres">
      <dgm:prSet presAssocID="{1E16D8E7-7BC5-4EE2-8FE6-079CCD28CF03}" presName="hierChild5" presStyleCnt="0"/>
      <dgm:spPr/>
    </dgm:pt>
    <dgm:pt modelId="{80C16F7E-3C9E-4B00-9B3B-C3F30E3860CF}" type="pres">
      <dgm:prSet presAssocID="{9905D24D-6398-4130-BB78-A49E4D8B076F}" presName="Name37" presStyleLbl="parChTrans1D3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FE1F39A6-70FE-4034-B4B4-2AF5D059EC66}" type="pres">
      <dgm:prSet presAssocID="{098853C4-38A8-46F5-BE5A-10AA877A3EA6}" presName="hierRoot2" presStyleCnt="0">
        <dgm:presLayoutVars>
          <dgm:hierBranch val="init"/>
        </dgm:presLayoutVars>
      </dgm:prSet>
      <dgm:spPr/>
    </dgm:pt>
    <dgm:pt modelId="{FE31EFCB-D3F2-4803-9D1E-EA6C9DB029C6}" type="pres">
      <dgm:prSet presAssocID="{098853C4-38A8-46F5-BE5A-10AA877A3EA6}" presName="rootComposite" presStyleCnt="0"/>
      <dgm:spPr/>
    </dgm:pt>
    <dgm:pt modelId="{7E528432-83A0-4D03-811E-964BFD29FE4F}" type="pres">
      <dgm:prSet presAssocID="{098853C4-38A8-46F5-BE5A-10AA877A3EA6}" presName="rootText" presStyleLbl="node3" presStyleIdx="9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4DD408-AAB7-4276-A6DC-9517C1E30F2A}" type="pres">
      <dgm:prSet presAssocID="{098853C4-38A8-46F5-BE5A-10AA877A3EA6}" presName="rootConnector" presStyleLbl="node3" presStyleIdx="9" presStyleCnt="14"/>
      <dgm:spPr/>
      <dgm:t>
        <a:bodyPr/>
        <a:lstStyle/>
        <a:p>
          <a:pPr latinLnBrk="1"/>
          <a:endParaRPr lang="ko-KR" altLang="en-US"/>
        </a:p>
      </dgm:t>
    </dgm:pt>
    <dgm:pt modelId="{58D726D5-1076-4E2D-B348-61A7DB7833F3}" type="pres">
      <dgm:prSet presAssocID="{098853C4-38A8-46F5-BE5A-10AA877A3EA6}" presName="hierChild4" presStyleCnt="0"/>
      <dgm:spPr/>
    </dgm:pt>
    <dgm:pt modelId="{5175C916-A722-49F8-A3D9-EE3CA9DFEFD3}" type="pres">
      <dgm:prSet presAssocID="{098853C4-38A8-46F5-BE5A-10AA877A3EA6}" presName="hierChild5" presStyleCnt="0"/>
      <dgm:spPr/>
    </dgm:pt>
    <dgm:pt modelId="{6E6BE1F0-34CC-4890-8A1B-6D1998F0F57D}" type="pres">
      <dgm:prSet presAssocID="{ED898DBD-2132-4E12-B996-6A7D4E225818}" presName="hierChild5" presStyleCnt="0"/>
      <dgm:spPr/>
    </dgm:pt>
    <dgm:pt modelId="{B2DBA18D-83C1-42A0-A9E1-F1093576967A}" type="pres">
      <dgm:prSet presAssocID="{76F92C4A-F02F-42EE-B5EC-F0DEBFB4DF59}" presName="Name37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F6FEFC48-06A6-4532-A4B0-1DBADB0EDD1E}" type="pres">
      <dgm:prSet presAssocID="{42EEC8B5-A820-44BC-AAAA-ED5C302A7330}" presName="hierRoot2" presStyleCnt="0">
        <dgm:presLayoutVars>
          <dgm:hierBranch val="init"/>
        </dgm:presLayoutVars>
      </dgm:prSet>
      <dgm:spPr/>
    </dgm:pt>
    <dgm:pt modelId="{9AC407C9-999E-4BE0-B3C1-3D79DAEFA801}" type="pres">
      <dgm:prSet presAssocID="{42EEC8B5-A820-44BC-AAAA-ED5C302A7330}" presName="rootComposite" presStyleCnt="0"/>
      <dgm:spPr/>
    </dgm:pt>
    <dgm:pt modelId="{298FD7CE-0B48-400E-A222-6C9B6F3A2D73}" type="pres">
      <dgm:prSet presAssocID="{42EEC8B5-A820-44BC-AAAA-ED5C302A7330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17808B-60D0-4D0C-B8EB-BA5D8BC6BC21}" type="pres">
      <dgm:prSet presAssocID="{42EEC8B5-A820-44BC-AAAA-ED5C302A7330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4CBF4773-EC69-4467-953E-B75DD3DC91D9}" type="pres">
      <dgm:prSet presAssocID="{42EEC8B5-A820-44BC-AAAA-ED5C302A7330}" presName="hierChild4" presStyleCnt="0"/>
      <dgm:spPr/>
    </dgm:pt>
    <dgm:pt modelId="{E7173EDE-74C9-4465-B8C9-C29441CECC9B}" type="pres">
      <dgm:prSet presAssocID="{42EEC8B5-A820-44BC-AAAA-ED5C302A7330}" presName="hierChild5" presStyleCnt="0"/>
      <dgm:spPr/>
    </dgm:pt>
    <dgm:pt modelId="{1355EB01-48BF-46DD-A112-4CA935FBEA2E}" type="pres">
      <dgm:prSet presAssocID="{D29B2CB8-F55B-4B6D-87A9-6ECC1D276522}" presName="Name37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9A8DEBD5-347D-4065-A944-F888D5E115C3}" type="pres">
      <dgm:prSet presAssocID="{304002A6-F8FE-4FC9-BF84-1EB5ABD9661B}" presName="hierRoot2" presStyleCnt="0">
        <dgm:presLayoutVars>
          <dgm:hierBranch val="init"/>
        </dgm:presLayoutVars>
      </dgm:prSet>
      <dgm:spPr/>
    </dgm:pt>
    <dgm:pt modelId="{83935E4F-926F-42E8-A1A4-3AFDF26751C9}" type="pres">
      <dgm:prSet presAssocID="{304002A6-F8FE-4FC9-BF84-1EB5ABD9661B}" presName="rootComposite" presStyleCnt="0"/>
      <dgm:spPr/>
    </dgm:pt>
    <dgm:pt modelId="{36F1251E-ACB1-46D2-9FF3-450C844824BD}" type="pres">
      <dgm:prSet presAssocID="{304002A6-F8FE-4FC9-BF84-1EB5ABD9661B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5F8440-EA94-44A8-91EB-24FE8E9B9B49}" type="pres">
      <dgm:prSet presAssocID="{304002A6-F8FE-4FC9-BF84-1EB5ABD9661B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FE90121C-1517-4A3E-B3C5-42D84B0E53A1}" type="pres">
      <dgm:prSet presAssocID="{304002A6-F8FE-4FC9-BF84-1EB5ABD9661B}" presName="hierChild4" presStyleCnt="0"/>
      <dgm:spPr/>
    </dgm:pt>
    <dgm:pt modelId="{4CCEEE53-8A75-456E-9F74-3C3DB2422CBB}" type="pres">
      <dgm:prSet presAssocID="{D926499B-7D02-405D-B3D2-03F2903A140E}" presName="Name37" presStyleLbl="parChTrans1D3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D50DE216-4D4F-44E3-8882-53C3DAE1175C}" type="pres">
      <dgm:prSet presAssocID="{3E61E215-E05B-401D-8267-4B003202CB77}" presName="hierRoot2" presStyleCnt="0">
        <dgm:presLayoutVars>
          <dgm:hierBranch val="init"/>
        </dgm:presLayoutVars>
      </dgm:prSet>
      <dgm:spPr/>
    </dgm:pt>
    <dgm:pt modelId="{9922E41B-CA6F-43C2-A08F-3AA24AD8499E}" type="pres">
      <dgm:prSet presAssocID="{3E61E215-E05B-401D-8267-4B003202CB77}" presName="rootComposite" presStyleCnt="0"/>
      <dgm:spPr/>
    </dgm:pt>
    <dgm:pt modelId="{D33968FE-4619-406A-97D3-C45224E9451B}" type="pres">
      <dgm:prSet presAssocID="{3E61E215-E05B-401D-8267-4B003202CB77}" presName="rootText" presStyleLbl="node3" presStyleIdx="10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F0D1AA-5600-447C-AE7C-C00C075CCD00}" type="pres">
      <dgm:prSet presAssocID="{3E61E215-E05B-401D-8267-4B003202CB77}" presName="rootConnector" presStyleLbl="node3" presStyleIdx="10" presStyleCnt="14"/>
      <dgm:spPr/>
      <dgm:t>
        <a:bodyPr/>
        <a:lstStyle/>
        <a:p>
          <a:pPr latinLnBrk="1"/>
          <a:endParaRPr lang="ko-KR" altLang="en-US"/>
        </a:p>
      </dgm:t>
    </dgm:pt>
    <dgm:pt modelId="{76778660-05AB-42B4-934F-EF6EAEFD1FDB}" type="pres">
      <dgm:prSet presAssocID="{3E61E215-E05B-401D-8267-4B003202CB77}" presName="hierChild4" presStyleCnt="0"/>
      <dgm:spPr/>
    </dgm:pt>
    <dgm:pt modelId="{E4C996A8-249F-4227-8202-D717A815AD5D}" type="pres">
      <dgm:prSet presAssocID="{3E61E215-E05B-401D-8267-4B003202CB77}" presName="hierChild5" presStyleCnt="0"/>
      <dgm:spPr/>
    </dgm:pt>
    <dgm:pt modelId="{9D404A2D-B45C-4AB7-8471-3E90AEA61B22}" type="pres">
      <dgm:prSet presAssocID="{5035078E-8B82-4285-A1E1-3669741D2D20}" presName="Name37" presStyleLbl="parChTrans1D3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50641028-BCEC-4957-B3EC-423E0FD67E9A}" type="pres">
      <dgm:prSet presAssocID="{522A5932-6B81-4837-BCFC-23D51815F9CA}" presName="hierRoot2" presStyleCnt="0">
        <dgm:presLayoutVars>
          <dgm:hierBranch val="init"/>
        </dgm:presLayoutVars>
      </dgm:prSet>
      <dgm:spPr/>
    </dgm:pt>
    <dgm:pt modelId="{3E297898-EEDD-4CE4-9BD3-B0C4476BAF03}" type="pres">
      <dgm:prSet presAssocID="{522A5932-6B81-4837-BCFC-23D51815F9CA}" presName="rootComposite" presStyleCnt="0"/>
      <dgm:spPr/>
    </dgm:pt>
    <dgm:pt modelId="{898E816D-C314-459F-86B7-914CEEB88E13}" type="pres">
      <dgm:prSet presAssocID="{522A5932-6B81-4837-BCFC-23D51815F9CA}" presName="rootText" presStyleLbl="node3" presStyleIdx="11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3C047D6-B4F9-47AD-9B6A-0ADEDDD57C12}" type="pres">
      <dgm:prSet presAssocID="{522A5932-6B81-4837-BCFC-23D51815F9CA}" presName="rootConnector" presStyleLbl="node3" presStyleIdx="11" presStyleCnt="14"/>
      <dgm:spPr/>
      <dgm:t>
        <a:bodyPr/>
        <a:lstStyle/>
        <a:p>
          <a:pPr latinLnBrk="1"/>
          <a:endParaRPr lang="ko-KR" altLang="en-US"/>
        </a:p>
      </dgm:t>
    </dgm:pt>
    <dgm:pt modelId="{7C70D6DA-CFB7-4B32-8079-9C776036F24F}" type="pres">
      <dgm:prSet presAssocID="{522A5932-6B81-4837-BCFC-23D51815F9CA}" presName="hierChild4" presStyleCnt="0"/>
      <dgm:spPr/>
    </dgm:pt>
    <dgm:pt modelId="{DFC04200-CB59-4513-A96F-F32FF4552CE4}" type="pres">
      <dgm:prSet presAssocID="{522A5932-6B81-4837-BCFC-23D51815F9CA}" presName="hierChild5" presStyleCnt="0"/>
      <dgm:spPr/>
    </dgm:pt>
    <dgm:pt modelId="{09C664EA-2364-4390-A1E3-0B55F76C09AA}" type="pres">
      <dgm:prSet presAssocID="{B8529398-F257-407F-9144-42D296CB93C6}" presName="Name37" presStyleLbl="parChTrans1D3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07960D14-CC61-4B40-8B50-00ED2F62F5CD}" type="pres">
      <dgm:prSet presAssocID="{1411284D-2855-44D7-B6A1-27B5BF8CCAC5}" presName="hierRoot2" presStyleCnt="0">
        <dgm:presLayoutVars>
          <dgm:hierBranch val="init"/>
        </dgm:presLayoutVars>
      </dgm:prSet>
      <dgm:spPr/>
    </dgm:pt>
    <dgm:pt modelId="{9C271286-D3BD-46D3-97A7-AD7E374BA258}" type="pres">
      <dgm:prSet presAssocID="{1411284D-2855-44D7-B6A1-27B5BF8CCAC5}" presName="rootComposite" presStyleCnt="0"/>
      <dgm:spPr/>
    </dgm:pt>
    <dgm:pt modelId="{94034ED3-4C02-4C94-B722-7D54BC8CA855}" type="pres">
      <dgm:prSet presAssocID="{1411284D-2855-44D7-B6A1-27B5BF8CCAC5}" presName="rootText" presStyleLbl="node3" presStyleIdx="12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000A25-12F3-4C20-B390-123CA1C86E36}" type="pres">
      <dgm:prSet presAssocID="{1411284D-2855-44D7-B6A1-27B5BF8CCAC5}" presName="rootConnector" presStyleLbl="node3" presStyleIdx="12" presStyleCnt="14"/>
      <dgm:spPr/>
      <dgm:t>
        <a:bodyPr/>
        <a:lstStyle/>
        <a:p>
          <a:pPr latinLnBrk="1"/>
          <a:endParaRPr lang="ko-KR" altLang="en-US"/>
        </a:p>
      </dgm:t>
    </dgm:pt>
    <dgm:pt modelId="{01A397E7-916F-4818-A87D-32D14DE8A897}" type="pres">
      <dgm:prSet presAssocID="{1411284D-2855-44D7-B6A1-27B5BF8CCAC5}" presName="hierChild4" presStyleCnt="0"/>
      <dgm:spPr/>
    </dgm:pt>
    <dgm:pt modelId="{2E19DCB3-65CA-4C9B-8376-0FA661C54296}" type="pres">
      <dgm:prSet presAssocID="{1411284D-2855-44D7-B6A1-27B5BF8CCAC5}" presName="hierChild5" presStyleCnt="0"/>
      <dgm:spPr/>
    </dgm:pt>
    <dgm:pt modelId="{11AFD891-0051-4670-A582-F79AC8F1E539}" type="pres">
      <dgm:prSet presAssocID="{C5AC9D63-DC05-4A47-90EB-5AC3C88A8EFB}" presName="Name37" presStyleLbl="parChTrans1D3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E48B06CE-2885-4CF9-B93B-998846487637}" type="pres">
      <dgm:prSet presAssocID="{80CBED6A-BD55-4651-A6B6-654636E3679A}" presName="hierRoot2" presStyleCnt="0">
        <dgm:presLayoutVars>
          <dgm:hierBranch val="init"/>
        </dgm:presLayoutVars>
      </dgm:prSet>
      <dgm:spPr/>
    </dgm:pt>
    <dgm:pt modelId="{625A02A0-9E00-4EA4-90E4-77606B67B092}" type="pres">
      <dgm:prSet presAssocID="{80CBED6A-BD55-4651-A6B6-654636E3679A}" presName="rootComposite" presStyleCnt="0"/>
      <dgm:spPr/>
    </dgm:pt>
    <dgm:pt modelId="{8C96413A-96FD-4233-B1D4-D680B97B83E2}" type="pres">
      <dgm:prSet presAssocID="{80CBED6A-BD55-4651-A6B6-654636E3679A}" presName="rootText" presStyleLbl="node3" presStyleIdx="1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1585310-4E3E-4D4A-8BB3-348B7404CE95}" type="pres">
      <dgm:prSet presAssocID="{80CBED6A-BD55-4651-A6B6-654636E3679A}" presName="rootConnector" presStyleLbl="node3" presStyleIdx="13" presStyleCnt="14"/>
      <dgm:spPr/>
      <dgm:t>
        <a:bodyPr/>
        <a:lstStyle/>
        <a:p>
          <a:pPr latinLnBrk="1"/>
          <a:endParaRPr lang="ko-KR" altLang="en-US"/>
        </a:p>
      </dgm:t>
    </dgm:pt>
    <dgm:pt modelId="{2C464C96-8FA3-44F6-9E35-B5C42A070CD4}" type="pres">
      <dgm:prSet presAssocID="{80CBED6A-BD55-4651-A6B6-654636E3679A}" presName="hierChild4" presStyleCnt="0"/>
      <dgm:spPr/>
    </dgm:pt>
    <dgm:pt modelId="{BA3DA250-ECDE-4B0D-A307-1B2D93364EC3}" type="pres">
      <dgm:prSet presAssocID="{80CBED6A-BD55-4651-A6B6-654636E3679A}" presName="hierChild5" presStyleCnt="0"/>
      <dgm:spPr/>
    </dgm:pt>
    <dgm:pt modelId="{B91A042B-4285-4A16-8725-2B47E09B6ADE}" type="pres">
      <dgm:prSet presAssocID="{304002A6-F8FE-4FC9-BF84-1EB5ABD9661B}" presName="hierChild5" presStyleCnt="0"/>
      <dgm:spPr/>
    </dgm:pt>
    <dgm:pt modelId="{85BC596E-A634-4541-A1F3-203EDA05E488}" type="pres">
      <dgm:prSet presAssocID="{9687054B-4257-4D9D-85D8-0957BD186365}" presName="hierChild3" presStyleCnt="0"/>
      <dgm:spPr/>
    </dgm:pt>
  </dgm:ptLst>
  <dgm:cxnLst>
    <dgm:cxn modelId="{461340FC-B927-4254-829C-9789C622C4FD}" type="presOf" srcId="{42EEC8B5-A820-44BC-AAAA-ED5C302A7330}" destId="{298FD7CE-0B48-400E-A222-6C9B6F3A2D73}" srcOrd="0" destOrd="0" presId="urn:microsoft.com/office/officeart/2005/8/layout/orgChart1"/>
    <dgm:cxn modelId="{E91BA796-C1E4-45F9-842F-13B14D8880ED}" type="presOf" srcId="{9905D24D-6398-4130-BB78-A49E4D8B076F}" destId="{80C16F7E-3C9E-4B00-9B3B-C3F30E3860CF}" srcOrd="0" destOrd="0" presId="urn:microsoft.com/office/officeart/2005/8/layout/orgChart1"/>
    <dgm:cxn modelId="{30726B33-7D77-45DA-8FF3-EED5D5DB8DDE}" srcId="{59948DE5-FB91-4D9B-9F03-0AF46478E040}" destId="{9687054B-4257-4D9D-85D8-0957BD186365}" srcOrd="0" destOrd="0" parTransId="{1CD4D3F9-DC9F-414D-9224-225799347C43}" sibTransId="{31580C9A-3F93-42A4-88AC-A565EFA28C54}"/>
    <dgm:cxn modelId="{05BDFFAC-5C4A-4B46-8F0D-1F72F33FC218}" type="presOf" srcId="{F2483E00-5558-40B0-B3CE-A16E4342443C}" destId="{FA26BEB7-C18A-4816-87BE-5B9E32A54EB3}" srcOrd="0" destOrd="0" presId="urn:microsoft.com/office/officeart/2005/8/layout/orgChart1"/>
    <dgm:cxn modelId="{7653F3B5-0C5C-4C23-8B49-09259CEE7512}" type="presOf" srcId="{522A5932-6B81-4837-BCFC-23D51815F9CA}" destId="{898E816D-C314-459F-86B7-914CEEB88E13}" srcOrd="0" destOrd="0" presId="urn:microsoft.com/office/officeart/2005/8/layout/orgChart1"/>
    <dgm:cxn modelId="{A3637646-2577-4202-902E-40A809ED3268}" srcId="{2E558FAA-4216-478F-9BE7-E20335427BCF}" destId="{BD7E2CF3-0729-477D-B86C-2C1A335C87CE}" srcOrd="1" destOrd="0" parTransId="{2F71ACB4-CE8B-483A-BDA5-709226E38582}" sibTransId="{618A7C81-6585-4D4B-AEF6-4863513DC9D8}"/>
    <dgm:cxn modelId="{ACDA14A4-ED4B-43CA-A523-93D7ED5616A6}" srcId="{10D8A281-B7E4-4675-A3D3-5B08574C3F3A}" destId="{05D3A7D5-6F36-4A4E-B879-214470E78042}" srcOrd="2" destOrd="0" parTransId="{07426C46-E8EE-49A4-93BC-1F75C079AADF}" sibTransId="{CD906D66-125A-4D87-AE80-9A69B5A5199C}"/>
    <dgm:cxn modelId="{564F2A5A-A1AB-41FB-AC7E-364870264E22}" type="presOf" srcId="{304002A6-F8FE-4FC9-BF84-1EB5ABD9661B}" destId="{36F1251E-ACB1-46D2-9FF3-450C844824BD}" srcOrd="0" destOrd="0" presId="urn:microsoft.com/office/officeart/2005/8/layout/orgChart1"/>
    <dgm:cxn modelId="{9C360FF0-D0F1-4E86-BFA4-8858B15DE2F7}" type="presOf" srcId="{F2D0F8FF-810D-4D82-B379-B6A9AA180531}" destId="{72D50A87-3DB9-4CBC-B8E2-BADDE7253373}" srcOrd="1" destOrd="0" presId="urn:microsoft.com/office/officeart/2005/8/layout/orgChart1"/>
    <dgm:cxn modelId="{C5DF0D4A-E12C-4571-8438-034975A7749F}" type="presOf" srcId="{EAAA4C46-CF69-4F68-B1D5-B0E9322E3BDB}" destId="{B8BA7E59-F938-46C4-B93E-9DD616AC287D}" srcOrd="1" destOrd="0" presId="urn:microsoft.com/office/officeart/2005/8/layout/orgChart1"/>
    <dgm:cxn modelId="{BD5F4EF6-30DC-4B8E-ABF4-D193812DBD9F}" type="presOf" srcId="{76F92C4A-F02F-42EE-B5EC-F0DEBFB4DF59}" destId="{B2DBA18D-83C1-42A0-A9E1-F1093576967A}" srcOrd="0" destOrd="0" presId="urn:microsoft.com/office/officeart/2005/8/layout/orgChart1"/>
    <dgm:cxn modelId="{710BEADF-BCC2-487D-B8AC-25811AB81FFA}" type="presOf" srcId="{59948DE5-FB91-4D9B-9F03-0AF46478E040}" destId="{62CA1E5D-9CFB-4E52-A8D3-7677C1DC25B6}" srcOrd="0" destOrd="0" presId="urn:microsoft.com/office/officeart/2005/8/layout/orgChart1"/>
    <dgm:cxn modelId="{CEB12392-97F7-4724-A92D-883B14F1AD0A}" type="presOf" srcId="{57A0C132-29C0-4BC6-9D10-AE20838EE8D2}" destId="{1EA103EC-5ADC-46A2-9250-3E712D0F5350}" srcOrd="1" destOrd="0" presId="urn:microsoft.com/office/officeart/2005/8/layout/orgChart1"/>
    <dgm:cxn modelId="{A2143387-0555-429C-802F-72B9ACBE7EA8}" type="presOf" srcId="{10D8A281-B7E4-4675-A3D3-5B08574C3F3A}" destId="{53F3D187-279B-46D6-B659-0F453AC7F575}" srcOrd="0" destOrd="0" presId="urn:microsoft.com/office/officeart/2005/8/layout/orgChart1"/>
    <dgm:cxn modelId="{0B9F3E6A-D1C1-4D22-958F-27559CA0C684}" srcId="{F2D0F8FF-810D-4D82-B379-B6A9AA180531}" destId="{57A0C132-29C0-4BC6-9D10-AE20838EE8D2}" srcOrd="1" destOrd="0" parTransId="{C79130C7-E5A4-4692-82B4-8C4D8A6BC7D6}" sibTransId="{A3533830-A8BA-49DC-B48E-5F3FFB3A68CD}"/>
    <dgm:cxn modelId="{6AD1B13E-3A8F-428F-AD66-1FB1EA84EF5E}" srcId="{9687054B-4257-4D9D-85D8-0957BD186365}" destId="{ED898DBD-2132-4E12-B996-6A7D4E225818}" srcOrd="3" destOrd="0" parTransId="{C13B3B8C-6B66-4BE0-80C1-4B13339DF651}" sibTransId="{BE1952B0-2E2E-4D2F-8AC6-EB6DCBA2036F}"/>
    <dgm:cxn modelId="{FF407E63-DE6A-4521-B139-1DB8CD3A43CB}" type="presOf" srcId="{1411284D-2855-44D7-B6A1-27B5BF8CCAC5}" destId="{E6000A25-12F3-4C20-B390-123CA1C86E36}" srcOrd="1" destOrd="0" presId="urn:microsoft.com/office/officeart/2005/8/layout/orgChart1"/>
    <dgm:cxn modelId="{5C250E2A-6382-4C37-8485-CC9B1A4BE800}" srcId="{10D8A281-B7E4-4675-A3D3-5B08574C3F3A}" destId="{EF7A437F-8F37-42C1-B5E4-2B10900BEDC1}" srcOrd="0" destOrd="0" parTransId="{E90FCE77-8423-44F6-88F8-C0D90951E934}" sibTransId="{A31444D9-5E69-4F27-A596-9F175BF3C704}"/>
    <dgm:cxn modelId="{7322E2F6-A866-45FB-9F8F-82D43A8A2875}" type="presOf" srcId="{D926499B-7D02-405D-B3D2-03F2903A140E}" destId="{4CCEEE53-8A75-456E-9F74-3C3DB2422CBB}" srcOrd="0" destOrd="0" presId="urn:microsoft.com/office/officeart/2005/8/layout/orgChart1"/>
    <dgm:cxn modelId="{5E2347E4-36F3-4B61-B14A-90EC5A6D95B1}" type="presOf" srcId="{2E558FAA-4216-478F-9BE7-E20335427BCF}" destId="{D00A656C-82FD-4B73-AE70-2E7823F656AF}" srcOrd="0" destOrd="0" presId="urn:microsoft.com/office/officeart/2005/8/layout/orgChart1"/>
    <dgm:cxn modelId="{B97E58B8-1A4B-4BB4-8F21-D39D72613FF8}" srcId="{9687054B-4257-4D9D-85D8-0957BD186365}" destId="{2E558FAA-4216-478F-9BE7-E20335427BCF}" srcOrd="1" destOrd="0" parTransId="{DAC6666B-AA43-4102-9E2B-760A63A3360B}" sibTransId="{229962ED-4069-4750-8DA8-BA57D32CD263}"/>
    <dgm:cxn modelId="{DADD2B3C-AA42-493E-8D71-80437543D63D}" srcId="{ED898DBD-2132-4E12-B996-6A7D4E225818}" destId="{1E16D8E7-7BC5-4EE2-8FE6-079CCD28CF03}" srcOrd="0" destOrd="0" parTransId="{BD6DF77A-3EFB-47A3-9B09-B22943E02B61}" sibTransId="{AF86A100-E449-46CC-9269-F327812B6184}"/>
    <dgm:cxn modelId="{6BED30D9-5E8C-4EB3-B701-04AF7DF40A6B}" type="presOf" srcId="{E3A3328E-4D38-4416-A9CA-EE2694723538}" destId="{591AE3B3-251A-4888-AC6B-CBCC315D10AF}" srcOrd="0" destOrd="0" presId="urn:microsoft.com/office/officeart/2005/8/layout/orgChart1"/>
    <dgm:cxn modelId="{FE06F1F9-25BB-4F23-85DB-1736ECB2F2C5}" type="presOf" srcId="{5C76C71F-CA23-4A05-AAF7-A5239E8777BA}" destId="{E765B81D-4FCC-47E1-B3EA-E58181E66D1D}" srcOrd="0" destOrd="0" presId="urn:microsoft.com/office/officeart/2005/8/layout/orgChart1"/>
    <dgm:cxn modelId="{ED48254F-C5F1-4836-9FC4-F3C1FE954F7D}" srcId="{304002A6-F8FE-4FC9-BF84-1EB5ABD9661B}" destId="{1411284D-2855-44D7-B6A1-27B5BF8CCAC5}" srcOrd="2" destOrd="0" parTransId="{B8529398-F257-407F-9144-42D296CB93C6}" sibTransId="{EB1B00CD-82EF-483F-B061-893A7F8D5873}"/>
    <dgm:cxn modelId="{D108ADBE-4A43-4F3A-AB7E-2C3BB5A7B0AD}" type="presOf" srcId="{5035078E-8B82-4285-A1E1-3669741D2D20}" destId="{9D404A2D-B45C-4AB7-8471-3E90AEA61B22}" srcOrd="0" destOrd="0" presId="urn:microsoft.com/office/officeart/2005/8/layout/orgChart1"/>
    <dgm:cxn modelId="{DC363FB8-D4F8-400F-AF5F-86F6B7E2D4AA}" type="presOf" srcId="{EAE23833-083B-4B6C-9BBA-C3565F2AC0CA}" destId="{438FA706-E5BF-43F1-A6AA-71679510F4D3}" srcOrd="0" destOrd="0" presId="urn:microsoft.com/office/officeart/2005/8/layout/orgChart1"/>
    <dgm:cxn modelId="{95403E91-57CA-4E5D-821B-FB9B5132E728}" type="presOf" srcId="{479E7EA9-4167-4B8E-8AC8-B7476AC0847D}" destId="{1F5AC8DB-FE4E-471D-958C-67B11B305DA8}" srcOrd="0" destOrd="0" presId="urn:microsoft.com/office/officeart/2005/8/layout/orgChart1"/>
    <dgm:cxn modelId="{E41FF1E4-FBA3-49FB-9ADF-A891923BFD7F}" srcId="{10D8A281-B7E4-4675-A3D3-5B08574C3F3A}" destId="{2D8442FB-B906-4B38-847D-FCE58CC09C77}" srcOrd="1" destOrd="0" parTransId="{31158B44-8D84-4EFA-BD57-6F07121A3742}" sibTransId="{8BDDE01C-9973-405E-B6F6-041DD4016E8E}"/>
    <dgm:cxn modelId="{B330E7E6-0ED8-42C0-BD94-75AA911ACA5B}" type="presOf" srcId="{80CBED6A-BD55-4651-A6B6-654636E3679A}" destId="{71585310-4E3E-4D4A-8BB3-348B7404CE95}" srcOrd="1" destOrd="0" presId="urn:microsoft.com/office/officeart/2005/8/layout/orgChart1"/>
    <dgm:cxn modelId="{7D294CB1-5D09-4069-83C9-14574F33F86A}" type="presOf" srcId="{ED898DBD-2132-4E12-B996-6A7D4E225818}" destId="{6BD748F2-9DB6-4F2F-B7DC-5CD7A376C0A6}" srcOrd="1" destOrd="0" presId="urn:microsoft.com/office/officeart/2005/8/layout/orgChart1"/>
    <dgm:cxn modelId="{90F87EF9-E2D3-4F08-BFEC-8A44E3B78B2A}" type="presOf" srcId="{522A5932-6B81-4837-BCFC-23D51815F9CA}" destId="{A3C047D6-B4F9-47AD-9B6A-0ADEDDD57C12}" srcOrd="1" destOrd="0" presId="urn:microsoft.com/office/officeart/2005/8/layout/orgChart1"/>
    <dgm:cxn modelId="{B036AF79-8B6B-471F-8122-12C609F2910E}" type="presOf" srcId="{F2D0F8FF-810D-4D82-B379-B6A9AA180531}" destId="{533D7445-B6C4-4B88-B6CF-C1D2AD1ABF24}" srcOrd="0" destOrd="0" presId="urn:microsoft.com/office/officeart/2005/8/layout/orgChart1"/>
    <dgm:cxn modelId="{1F95C322-D4FB-440D-834B-7EE38AFA475A}" type="presOf" srcId="{DAC6666B-AA43-4102-9E2B-760A63A3360B}" destId="{AF4E179F-46D9-4A49-B97E-3FEBA7B84028}" srcOrd="0" destOrd="0" presId="urn:microsoft.com/office/officeart/2005/8/layout/orgChart1"/>
    <dgm:cxn modelId="{D2040BEE-B32A-4599-B7C7-6562E7EFAEA2}" srcId="{304002A6-F8FE-4FC9-BF84-1EB5ABD9661B}" destId="{522A5932-6B81-4837-BCFC-23D51815F9CA}" srcOrd="1" destOrd="0" parTransId="{5035078E-8B82-4285-A1E1-3669741D2D20}" sibTransId="{A4C209A4-4F4C-4C4D-B651-BF122CECAEE1}"/>
    <dgm:cxn modelId="{D0846052-A34E-493B-BE17-C3F3D1217145}" type="presOf" srcId="{42EEC8B5-A820-44BC-AAAA-ED5C302A7330}" destId="{6717808B-60D0-4D0C-B8EB-BA5D8BC6BC21}" srcOrd="1" destOrd="0" presId="urn:microsoft.com/office/officeart/2005/8/layout/orgChart1"/>
    <dgm:cxn modelId="{436FB27F-9DBE-4A47-B364-D69DDC36A750}" type="presOf" srcId="{57A0C132-29C0-4BC6-9D10-AE20838EE8D2}" destId="{CC5418D5-8021-4F47-BE97-EC71EDD5661B}" srcOrd="0" destOrd="0" presId="urn:microsoft.com/office/officeart/2005/8/layout/orgChart1"/>
    <dgm:cxn modelId="{DD55AEB3-05CB-4E9B-A4DB-5CA788E1BBE9}" type="presOf" srcId="{2E558FAA-4216-478F-9BE7-E20335427BCF}" destId="{1CA66300-53E7-48DA-AE9A-EC3AB23FD141}" srcOrd="1" destOrd="0" presId="urn:microsoft.com/office/officeart/2005/8/layout/orgChart1"/>
    <dgm:cxn modelId="{B7A701F6-F31F-49B2-ABBD-0A42F60B8F64}" srcId="{F2D0F8FF-810D-4D82-B379-B6A9AA180531}" destId="{EAAA4C46-CF69-4F68-B1D5-B0E9322E3BDB}" srcOrd="2" destOrd="0" parTransId="{EAE23833-083B-4B6C-9BBA-C3565F2AC0CA}" sibTransId="{825A78B5-CCEE-4DBD-99AA-D92EF5B0AAAC}"/>
    <dgm:cxn modelId="{47E57E8C-0F2E-49A4-8A01-2E5B2C70A22D}" type="presOf" srcId="{31158B44-8D84-4EFA-BD57-6F07121A3742}" destId="{53B8E1B8-1F36-4866-9271-BBB88BE53C9E}" srcOrd="0" destOrd="0" presId="urn:microsoft.com/office/officeart/2005/8/layout/orgChart1"/>
    <dgm:cxn modelId="{D39EB1F3-C689-4812-ACA7-5C2EC454F4A8}" srcId="{9687054B-4257-4D9D-85D8-0957BD186365}" destId="{42EEC8B5-A820-44BC-AAAA-ED5C302A7330}" srcOrd="4" destOrd="0" parTransId="{76F92C4A-F02F-42EE-B5EC-F0DEBFB4DF59}" sibTransId="{1FBCB352-64A8-4BB8-88A5-8D7D4210E4EC}"/>
    <dgm:cxn modelId="{53219883-2D06-44E9-AB21-7406E46B791F}" type="presOf" srcId="{10D8A281-B7E4-4675-A3D3-5B08574C3F3A}" destId="{E6B99BFB-CD11-4C18-AFB9-5A3DC66BAD5F}" srcOrd="1" destOrd="0" presId="urn:microsoft.com/office/officeart/2005/8/layout/orgChart1"/>
    <dgm:cxn modelId="{9E363967-DB07-43F6-939F-3A3E18E820E1}" type="presOf" srcId="{EF7A437F-8F37-42C1-B5E4-2B10900BEDC1}" destId="{56B7A9F6-C51B-4DFE-BECA-6D996B0946EB}" srcOrd="0" destOrd="0" presId="urn:microsoft.com/office/officeart/2005/8/layout/orgChart1"/>
    <dgm:cxn modelId="{3133DFE5-E512-42B0-85B2-6A2E8895721F}" type="presOf" srcId="{28A6C046-9D26-4D38-B4B9-A287A586DD0B}" destId="{8DCC60BC-4E6F-447B-A8FB-F66F53DE7FBB}" srcOrd="1" destOrd="0" presId="urn:microsoft.com/office/officeart/2005/8/layout/orgChart1"/>
    <dgm:cxn modelId="{52BCD429-C90D-4ECE-A753-E6EA0C9158DA}" type="presOf" srcId="{BD7E2CF3-0729-477D-B86C-2C1A335C87CE}" destId="{002EDA9D-9FA8-42A9-9F9A-D8CF4A779054}" srcOrd="0" destOrd="0" presId="urn:microsoft.com/office/officeart/2005/8/layout/orgChart1"/>
    <dgm:cxn modelId="{4D10A2C1-18F5-4FA4-A69E-5644FE06D13C}" srcId="{F2D0F8FF-810D-4D82-B379-B6A9AA180531}" destId="{5C76C71F-CA23-4A05-AAF7-A5239E8777BA}" srcOrd="0" destOrd="0" parTransId="{E3A3328E-4D38-4416-A9CA-EE2694723538}" sibTransId="{FE9E7657-19E7-4ACA-AA54-27FEF9D7E984}"/>
    <dgm:cxn modelId="{995D985E-297F-4962-8DBB-A5CEBABCD50E}" type="presOf" srcId="{2D8442FB-B906-4B38-847D-FCE58CC09C77}" destId="{929F7990-02B6-404B-8B64-EE373F7D71BA}" srcOrd="1" destOrd="0" presId="urn:microsoft.com/office/officeart/2005/8/layout/orgChart1"/>
    <dgm:cxn modelId="{AF3FA483-0FFD-4892-B3EF-19AD376E7FC5}" type="presOf" srcId="{E90FCE77-8423-44F6-88F8-C0D90951E934}" destId="{F157AE55-7037-4B8A-ADB8-899619163C31}" srcOrd="0" destOrd="0" presId="urn:microsoft.com/office/officeart/2005/8/layout/orgChart1"/>
    <dgm:cxn modelId="{6131D1CB-ACD2-45B4-A8A6-44B2060A8FA7}" srcId="{ED898DBD-2132-4E12-B996-6A7D4E225818}" destId="{098853C4-38A8-46F5-BE5A-10AA877A3EA6}" srcOrd="1" destOrd="0" parTransId="{9905D24D-6398-4130-BB78-A49E4D8B076F}" sibTransId="{021313AD-E866-438A-AFB2-29AA974428FB}"/>
    <dgm:cxn modelId="{83FE2681-7A49-4596-87E6-873D175EBC4A}" type="presOf" srcId="{2F71ACB4-CE8B-483A-BDA5-709226E38582}" destId="{F59E3526-D528-42A8-A80D-02C09DBEE91B}" srcOrd="0" destOrd="0" presId="urn:microsoft.com/office/officeart/2005/8/layout/orgChart1"/>
    <dgm:cxn modelId="{D507FE45-B96C-481D-9EC7-67B27CAA6CC6}" srcId="{2E558FAA-4216-478F-9BE7-E20335427BCF}" destId="{28A6C046-9D26-4D38-B4B9-A287A586DD0B}" srcOrd="0" destOrd="0" parTransId="{F2483E00-5558-40B0-B3CE-A16E4342443C}" sibTransId="{D7AA4B4C-2800-4921-AF42-30550C8994ED}"/>
    <dgm:cxn modelId="{06E15D60-775C-40C2-9012-1260DE8D7ED5}" type="presOf" srcId="{BD6DF77A-3EFB-47A3-9B09-B22943E02B61}" destId="{0364430E-A69A-48EF-87F3-7126522AD6BF}" srcOrd="0" destOrd="0" presId="urn:microsoft.com/office/officeart/2005/8/layout/orgChart1"/>
    <dgm:cxn modelId="{98E82944-39D2-4EE1-AA20-D87C101F174A}" type="presOf" srcId="{D29B2CB8-F55B-4B6D-87A9-6ECC1D276522}" destId="{1355EB01-48BF-46DD-A112-4CA935FBEA2E}" srcOrd="0" destOrd="0" presId="urn:microsoft.com/office/officeart/2005/8/layout/orgChart1"/>
    <dgm:cxn modelId="{954478A9-F351-484B-AECB-F4E6A5319813}" type="presOf" srcId="{098853C4-38A8-46F5-BE5A-10AA877A3EA6}" destId="{7E528432-83A0-4D03-811E-964BFD29FE4F}" srcOrd="0" destOrd="0" presId="urn:microsoft.com/office/officeart/2005/8/layout/orgChart1"/>
    <dgm:cxn modelId="{EEA26397-735C-47AF-A949-311752830A47}" type="presOf" srcId="{C5AC9D63-DC05-4A47-90EB-5AC3C88A8EFB}" destId="{11AFD891-0051-4670-A582-F79AC8F1E539}" srcOrd="0" destOrd="0" presId="urn:microsoft.com/office/officeart/2005/8/layout/orgChart1"/>
    <dgm:cxn modelId="{750277E5-3C9D-41C1-9B99-F0E4E3CC8BDB}" type="presOf" srcId="{BD7E2CF3-0729-477D-B86C-2C1A335C87CE}" destId="{994C34D0-023E-4E97-BE25-F5379F181B70}" srcOrd="1" destOrd="0" presId="urn:microsoft.com/office/officeart/2005/8/layout/orgChart1"/>
    <dgm:cxn modelId="{A86C3C70-FD68-4BD5-84D2-1659D810DA04}" type="presOf" srcId="{9687054B-4257-4D9D-85D8-0957BD186365}" destId="{1D51BE1C-F768-4E67-B14F-21EF51E97C3F}" srcOrd="0" destOrd="0" presId="urn:microsoft.com/office/officeart/2005/8/layout/orgChart1"/>
    <dgm:cxn modelId="{8536CF42-ABB8-4440-8C54-DF26FBBF18EE}" type="presOf" srcId="{EAAA4C46-CF69-4F68-B1D5-B0E9322E3BDB}" destId="{64B3E503-6709-4541-B098-41596310AA98}" srcOrd="0" destOrd="0" presId="urn:microsoft.com/office/officeart/2005/8/layout/orgChart1"/>
    <dgm:cxn modelId="{714EBD2B-DB12-4668-A7E2-D08BE4948D5D}" type="presOf" srcId="{07426C46-E8EE-49A4-93BC-1F75C079AADF}" destId="{1F27D7EA-80C2-4CED-BBDC-C07EC3F7296F}" srcOrd="0" destOrd="0" presId="urn:microsoft.com/office/officeart/2005/8/layout/orgChart1"/>
    <dgm:cxn modelId="{827D792C-469E-4135-9DDF-11FAF3EA6245}" type="presOf" srcId="{304002A6-F8FE-4FC9-BF84-1EB5ABD9661B}" destId="{C15F8440-EA94-44A8-91EB-24FE8E9B9B49}" srcOrd="1" destOrd="0" presId="urn:microsoft.com/office/officeart/2005/8/layout/orgChart1"/>
    <dgm:cxn modelId="{FEAF8320-F587-4A1C-99A0-3A7E1A858EFE}" type="presOf" srcId="{3E61E215-E05B-401D-8267-4B003202CB77}" destId="{D33968FE-4619-406A-97D3-C45224E9451B}" srcOrd="0" destOrd="0" presId="urn:microsoft.com/office/officeart/2005/8/layout/orgChart1"/>
    <dgm:cxn modelId="{FCAF2695-A333-4CDD-B532-E761CE46BE50}" srcId="{9687054B-4257-4D9D-85D8-0957BD186365}" destId="{F2D0F8FF-810D-4D82-B379-B6A9AA180531}" srcOrd="2" destOrd="0" parTransId="{479E7EA9-4167-4B8E-8AC8-B7476AC0847D}" sibTransId="{9C3E4523-13AA-483E-B75C-61535BB98251}"/>
    <dgm:cxn modelId="{B44BB8C5-CB2C-49DB-B1D0-C8AD66541622}" type="presOf" srcId="{05D3A7D5-6F36-4A4E-B879-214470E78042}" destId="{C51DE557-FE76-4113-B441-35AD004A9042}" srcOrd="0" destOrd="0" presId="urn:microsoft.com/office/officeart/2005/8/layout/orgChart1"/>
    <dgm:cxn modelId="{9B1F0B9C-6A38-4B55-8692-D0050EF73AB0}" type="presOf" srcId="{1411284D-2855-44D7-B6A1-27B5BF8CCAC5}" destId="{94034ED3-4C02-4C94-B722-7D54BC8CA855}" srcOrd="0" destOrd="0" presId="urn:microsoft.com/office/officeart/2005/8/layout/orgChart1"/>
    <dgm:cxn modelId="{70182B77-9E58-4E4C-B465-6A29841270B2}" type="presOf" srcId="{C79130C7-E5A4-4692-82B4-8C4D8A6BC7D6}" destId="{4B8161F3-0457-435E-9325-60D304FCFEF3}" srcOrd="0" destOrd="0" presId="urn:microsoft.com/office/officeart/2005/8/layout/orgChart1"/>
    <dgm:cxn modelId="{A5714C9B-6960-4209-8683-2A9BFADA54E9}" type="presOf" srcId="{2D8442FB-B906-4B38-847D-FCE58CC09C77}" destId="{159FD54C-37BF-42C7-B30A-BE964B657B0E}" srcOrd="0" destOrd="0" presId="urn:microsoft.com/office/officeart/2005/8/layout/orgChart1"/>
    <dgm:cxn modelId="{23B8C0FE-0292-4FBE-8EB1-5E0ACC63602F}" type="presOf" srcId="{5C76C71F-CA23-4A05-AAF7-A5239E8777BA}" destId="{EB639F67-46FE-49FE-9ED7-AE4E694FDD06}" srcOrd="1" destOrd="0" presId="urn:microsoft.com/office/officeart/2005/8/layout/orgChart1"/>
    <dgm:cxn modelId="{5FB7D8AF-FA43-4DBC-B334-E8DCFB057C67}" type="presOf" srcId="{3E61E215-E05B-401D-8267-4B003202CB77}" destId="{A5F0D1AA-5600-447C-AE7C-C00C075CCD00}" srcOrd="1" destOrd="0" presId="urn:microsoft.com/office/officeart/2005/8/layout/orgChart1"/>
    <dgm:cxn modelId="{64040206-D9D5-487B-AE6C-5CB6FB5D24D6}" type="presOf" srcId="{1E16D8E7-7BC5-4EE2-8FE6-079CCD28CF03}" destId="{45198DF4-A775-4833-9FBC-D27A13C0BCA5}" srcOrd="0" destOrd="0" presId="urn:microsoft.com/office/officeart/2005/8/layout/orgChart1"/>
    <dgm:cxn modelId="{7591583F-6E2D-4629-B40C-B972CDED7B0D}" type="presOf" srcId="{ED898DBD-2132-4E12-B996-6A7D4E225818}" destId="{79440FCB-B365-409A-9C7C-B6B82A26F110}" srcOrd="0" destOrd="0" presId="urn:microsoft.com/office/officeart/2005/8/layout/orgChart1"/>
    <dgm:cxn modelId="{A41D0C9C-1068-43F8-A382-7E280AB8F779}" type="presOf" srcId="{EF7A437F-8F37-42C1-B5E4-2B10900BEDC1}" destId="{FF13782B-5C13-4C96-A07B-21CC323A18B6}" srcOrd="1" destOrd="0" presId="urn:microsoft.com/office/officeart/2005/8/layout/orgChart1"/>
    <dgm:cxn modelId="{A46DBD29-E3EB-46B4-8CF7-4FC31F42870A}" srcId="{9687054B-4257-4D9D-85D8-0957BD186365}" destId="{10D8A281-B7E4-4675-A3D3-5B08574C3F3A}" srcOrd="0" destOrd="0" parTransId="{1F528EF5-8F09-4040-8ACE-7821A7A5DD41}" sibTransId="{6382C28E-6777-48A5-98C5-4E3635A40572}"/>
    <dgm:cxn modelId="{4946FD3C-A5A4-43BB-8099-3BDDA300F96B}" type="presOf" srcId="{80CBED6A-BD55-4651-A6B6-654636E3679A}" destId="{8C96413A-96FD-4233-B1D4-D680B97B83E2}" srcOrd="0" destOrd="0" presId="urn:microsoft.com/office/officeart/2005/8/layout/orgChart1"/>
    <dgm:cxn modelId="{BCADFC9A-4C30-494C-80DC-B014A9EFC763}" type="presOf" srcId="{1E16D8E7-7BC5-4EE2-8FE6-079CCD28CF03}" destId="{5FF28529-0C84-4BF4-A7FB-6E2A163A25C0}" srcOrd="1" destOrd="0" presId="urn:microsoft.com/office/officeart/2005/8/layout/orgChart1"/>
    <dgm:cxn modelId="{7D2E16E5-5C8F-4E4C-97A7-9EB83F186101}" type="presOf" srcId="{28A6C046-9D26-4D38-B4B9-A287A586DD0B}" destId="{925F6DD3-F7FF-480F-8244-BD6A5B135FD9}" srcOrd="0" destOrd="0" presId="urn:microsoft.com/office/officeart/2005/8/layout/orgChart1"/>
    <dgm:cxn modelId="{FEE8E5C4-5D6B-475B-A5DD-DDBC5EAD0573}" type="presOf" srcId="{C13B3B8C-6B66-4BE0-80C1-4B13339DF651}" destId="{03E7DC64-F168-46BC-8790-339137C00A4E}" srcOrd="0" destOrd="0" presId="urn:microsoft.com/office/officeart/2005/8/layout/orgChart1"/>
    <dgm:cxn modelId="{81A80F66-DADD-45C0-A634-5B04883E8762}" srcId="{304002A6-F8FE-4FC9-BF84-1EB5ABD9661B}" destId="{3E61E215-E05B-401D-8267-4B003202CB77}" srcOrd="0" destOrd="0" parTransId="{D926499B-7D02-405D-B3D2-03F2903A140E}" sibTransId="{D64D5078-F6D7-4052-B39E-1E44381D00D3}"/>
    <dgm:cxn modelId="{A1290466-B90C-4CEB-8F21-2131B5B16A17}" srcId="{9687054B-4257-4D9D-85D8-0957BD186365}" destId="{304002A6-F8FE-4FC9-BF84-1EB5ABD9661B}" srcOrd="5" destOrd="0" parTransId="{D29B2CB8-F55B-4B6D-87A9-6ECC1D276522}" sibTransId="{950FF7C7-8303-4DDC-A3C1-F2B41F0C5981}"/>
    <dgm:cxn modelId="{621FEFAE-1C5D-438C-9D41-BED3FBF70AB0}" type="presOf" srcId="{9687054B-4257-4D9D-85D8-0957BD186365}" destId="{87876896-7F9C-4BB1-B6C0-94D38ED3EAF3}" srcOrd="1" destOrd="0" presId="urn:microsoft.com/office/officeart/2005/8/layout/orgChart1"/>
    <dgm:cxn modelId="{0774A799-F367-4D33-B45B-EA175A2963F2}" type="presOf" srcId="{098853C4-38A8-46F5-BE5A-10AA877A3EA6}" destId="{2E4DD408-AAB7-4276-A6DC-9517C1E30F2A}" srcOrd="1" destOrd="0" presId="urn:microsoft.com/office/officeart/2005/8/layout/orgChart1"/>
    <dgm:cxn modelId="{268C9282-F9D4-4DA2-946E-877E4C36B749}" type="presOf" srcId="{05D3A7D5-6F36-4A4E-B879-214470E78042}" destId="{DAEA0A90-2DA3-4BA1-94EF-1570B0377F8E}" srcOrd="1" destOrd="0" presId="urn:microsoft.com/office/officeart/2005/8/layout/orgChart1"/>
    <dgm:cxn modelId="{3D650B88-C701-463D-8C54-E510EE67D25D}" srcId="{304002A6-F8FE-4FC9-BF84-1EB5ABD9661B}" destId="{80CBED6A-BD55-4651-A6B6-654636E3679A}" srcOrd="3" destOrd="0" parTransId="{C5AC9D63-DC05-4A47-90EB-5AC3C88A8EFB}" sibTransId="{7F5B0C20-A3B2-4088-BA60-0247B6401809}"/>
    <dgm:cxn modelId="{A20BC252-9095-4FFD-974E-6EDD61349CFB}" type="presOf" srcId="{B8529398-F257-407F-9144-42D296CB93C6}" destId="{09C664EA-2364-4390-A1E3-0B55F76C09AA}" srcOrd="0" destOrd="0" presId="urn:microsoft.com/office/officeart/2005/8/layout/orgChart1"/>
    <dgm:cxn modelId="{87E083FE-264B-4E3A-B1EC-4999FC0E55EC}" type="presOf" srcId="{1F528EF5-8F09-4040-8ACE-7821A7A5DD41}" destId="{62219A8E-6DD3-4181-8B50-00720AD2CFD8}" srcOrd="0" destOrd="0" presId="urn:microsoft.com/office/officeart/2005/8/layout/orgChart1"/>
    <dgm:cxn modelId="{7670036A-4305-4110-A284-65E04BD74C84}" type="presParOf" srcId="{62CA1E5D-9CFB-4E52-A8D3-7677C1DC25B6}" destId="{1C357BB8-DED3-416D-BDB2-89941F72A648}" srcOrd="0" destOrd="0" presId="urn:microsoft.com/office/officeart/2005/8/layout/orgChart1"/>
    <dgm:cxn modelId="{5AAD745D-2BB0-49CA-B43B-6EC32935C9C8}" type="presParOf" srcId="{1C357BB8-DED3-416D-BDB2-89941F72A648}" destId="{FB2C9D99-52CF-46DB-AFCB-78DC32C19A78}" srcOrd="0" destOrd="0" presId="urn:microsoft.com/office/officeart/2005/8/layout/orgChart1"/>
    <dgm:cxn modelId="{88B73C75-3A9C-40F2-AABE-22EEF78A28B0}" type="presParOf" srcId="{FB2C9D99-52CF-46DB-AFCB-78DC32C19A78}" destId="{1D51BE1C-F768-4E67-B14F-21EF51E97C3F}" srcOrd="0" destOrd="0" presId="urn:microsoft.com/office/officeart/2005/8/layout/orgChart1"/>
    <dgm:cxn modelId="{ACB4EE2A-2165-4594-AB79-1947202587F8}" type="presParOf" srcId="{FB2C9D99-52CF-46DB-AFCB-78DC32C19A78}" destId="{87876896-7F9C-4BB1-B6C0-94D38ED3EAF3}" srcOrd="1" destOrd="0" presId="urn:microsoft.com/office/officeart/2005/8/layout/orgChart1"/>
    <dgm:cxn modelId="{6049A36B-1CC6-43FC-B978-7DB35576851D}" type="presParOf" srcId="{1C357BB8-DED3-416D-BDB2-89941F72A648}" destId="{17BA92DC-469D-44CA-BFD7-B30F5577A254}" srcOrd="1" destOrd="0" presId="urn:microsoft.com/office/officeart/2005/8/layout/orgChart1"/>
    <dgm:cxn modelId="{1F3893F3-7EEC-4A4C-9621-56FABC921324}" type="presParOf" srcId="{17BA92DC-469D-44CA-BFD7-B30F5577A254}" destId="{62219A8E-6DD3-4181-8B50-00720AD2CFD8}" srcOrd="0" destOrd="0" presId="urn:microsoft.com/office/officeart/2005/8/layout/orgChart1"/>
    <dgm:cxn modelId="{9F7DCC69-A7FF-4977-8668-45BAE7F5BE87}" type="presParOf" srcId="{17BA92DC-469D-44CA-BFD7-B30F5577A254}" destId="{8FDF6D5C-3CC7-4171-B169-FA07137B0782}" srcOrd="1" destOrd="0" presId="urn:microsoft.com/office/officeart/2005/8/layout/orgChart1"/>
    <dgm:cxn modelId="{C3A2129E-F851-44CE-8D1E-D9EB0B993650}" type="presParOf" srcId="{8FDF6D5C-3CC7-4171-B169-FA07137B0782}" destId="{DFE0F2C6-F42A-4B42-966B-C00FA70B53DE}" srcOrd="0" destOrd="0" presId="urn:microsoft.com/office/officeart/2005/8/layout/orgChart1"/>
    <dgm:cxn modelId="{1722B939-E73F-4B38-A1FD-054C07922605}" type="presParOf" srcId="{DFE0F2C6-F42A-4B42-966B-C00FA70B53DE}" destId="{53F3D187-279B-46D6-B659-0F453AC7F575}" srcOrd="0" destOrd="0" presId="urn:microsoft.com/office/officeart/2005/8/layout/orgChart1"/>
    <dgm:cxn modelId="{6890FDA8-DB52-43BD-BADE-110EE173B549}" type="presParOf" srcId="{DFE0F2C6-F42A-4B42-966B-C00FA70B53DE}" destId="{E6B99BFB-CD11-4C18-AFB9-5A3DC66BAD5F}" srcOrd="1" destOrd="0" presId="urn:microsoft.com/office/officeart/2005/8/layout/orgChart1"/>
    <dgm:cxn modelId="{21AE7D4E-4CD2-4821-A75F-A80468C39148}" type="presParOf" srcId="{8FDF6D5C-3CC7-4171-B169-FA07137B0782}" destId="{FB15AC95-F5FE-43BE-B55B-AA4BD608B74D}" srcOrd="1" destOrd="0" presId="urn:microsoft.com/office/officeart/2005/8/layout/orgChart1"/>
    <dgm:cxn modelId="{9B975CCB-7DC2-471B-9293-9B88669425F2}" type="presParOf" srcId="{FB15AC95-F5FE-43BE-B55B-AA4BD608B74D}" destId="{F157AE55-7037-4B8A-ADB8-899619163C31}" srcOrd="0" destOrd="0" presId="urn:microsoft.com/office/officeart/2005/8/layout/orgChart1"/>
    <dgm:cxn modelId="{3FC3A89B-B404-4BB9-B2B2-88C85C8797C2}" type="presParOf" srcId="{FB15AC95-F5FE-43BE-B55B-AA4BD608B74D}" destId="{9E89EFC7-4EDF-43A4-B249-9BBF6AABFADB}" srcOrd="1" destOrd="0" presId="urn:microsoft.com/office/officeart/2005/8/layout/orgChart1"/>
    <dgm:cxn modelId="{766E9EF4-8824-40C2-B85B-19CE816DD80F}" type="presParOf" srcId="{9E89EFC7-4EDF-43A4-B249-9BBF6AABFADB}" destId="{7704E9C0-15F5-413F-AC9F-A2B0996AC38F}" srcOrd="0" destOrd="0" presId="urn:microsoft.com/office/officeart/2005/8/layout/orgChart1"/>
    <dgm:cxn modelId="{2A87D39A-DF53-44A1-84E0-0D3088636CC0}" type="presParOf" srcId="{7704E9C0-15F5-413F-AC9F-A2B0996AC38F}" destId="{56B7A9F6-C51B-4DFE-BECA-6D996B0946EB}" srcOrd="0" destOrd="0" presId="urn:microsoft.com/office/officeart/2005/8/layout/orgChart1"/>
    <dgm:cxn modelId="{0BBCB0D8-453E-46C2-9329-440E96C0E59A}" type="presParOf" srcId="{7704E9C0-15F5-413F-AC9F-A2B0996AC38F}" destId="{FF13782B-5C13-4C96-A07B-21CC323A18B6}" srcOrd="1" destOrd="0" presId="urn:microsoft.com/office/officeart/2005/8/layout/orgChart1"/>
    <dgm:cxn modelId="{D9354B9C-3525-40FB-A748-5ECD77F778D3}" type="presParOf" srcId="{9E89EFC7-4EDF-43A4-B249-9BBF6AABFADB}" destId="{62F96AF8-E470-4450-9F71-3793CA43EFF2}" srcOrd="1" destOrd="0" presId="urn:microsoft.com/office/officeart/2005/8/layout/orgChart1"/>
    <dgm:cxn modelId="{8467FABF-D8B5-4BD0-B38E-D5D2AC8D047B}" type="presParOf" srcId="{9E89EFC7-4EDF-43A4-B249-9BBF6AABFADB}" destId="{7C645DCA-0A7B-4CB6-B9E7-B0E2124172A5}" srcOrd="2" destOrd="0" presId="urn:microsoft.com/office/officeart/2005/8/layout/orgChart1"/>
    <dgm:cxn modelId="{0373F26E-9548-4C68-80CE-39B6D179503A}" type="presParOf" srcId="{FB15AC95-F5FE-43BE-B55B-AA4BD608B74D}" destId="{53B8E1B8-1F36-4866-9271-BBB88BE53C9E}" srcOrd="2" destOrd="0" presId="urn:microsoft.com/office/officeart/2005/8/layout/orgChart1"/>
    <dgm:cxn modelId="{3893DE7A-5C15-474F-A16B-F926767A658E}" type="presParOf" srcId="{FB15AC95-F5FE-43BE-B55B-AA4BD608B74D}" destId="{8B055DCB-6805-4B2F-B710-A8DEBED77261}" srcOrd="3" destOrd="0" presId="urn:microsoft.com/office/officeart/2005/8/layout/orgChart1"/>
    <dgm:cxn modelId="{C5407BC6-DBAE-496C-87D7-03F0F0A2A062}" type="presParOf" srcId="{8B055DCB-6805-4B2F-B710-A8DEBED77261}" destId="{64DC1391-7357-409B-955B-8A74545AA9B0}" srcOrd="0" destOrd="0" presId="urn:microsoft.com/office/officeart/2005/8/layout/orgChart1"/>
    <dgm:cxn modelId="{7239C781-7689-4DFF-A10D-51C6D2542A1A}" type="presParOf" srcId="{64DC1391-7357-409B-955B-8A74545AA9B0}" destId="{159FD54C-37BF-42C7-B30A-BE964B657B0E}" srcOrd="0" destOrd="0" presId="urn:microsoft.com/office/officeart/2005/8/layout/orgChart1"/>
    <dgm:cxn modelId="{8898AFDB-02DD-4789-86AD-26805811EEAD}" type="presParOf" srcId="{64DC1391-7357-409B-955B-8A74545AA9B0}" destId="{929F7990-02B6-404B-8B64-EE373F7D71BA}" srcOrd="1" destOrd="0" presId="urn:microsoft.com/office/officeart/2005/8/layout/orgChart1"/>
    <dgm:cxn modelId="{D8BD9D13-BE60-464A-BA59-082FACB49756}" type="presParOf" srcId="{8B055DCB-6805-4B2F-B710-A8DEBED77261}" destId="{4C574E80-62FD-4509-B5B7-E206C2C52538}" srcOrd="1" destOrd="0" presId="urn:microsoft.com/office/officeart/2005/8/layout/orgChart1"/>
    <dgm:cxn modelId="{15C52C90-DEB3-42FF-89CE-CB60D508C296}" type="presParOf" srcId="{8B055DCB-6805-4B2F-B710-A8DEBED77261}" destId="{E18517FF-4FCC-4B9F-AC59-0160940CCEA3}" srcOrd="2" destOrd="0" presId="urn:microsoft.com/office/officeart/2005/8/layout/orgChart1"/>
    <dgm:cxn modelId="{04CD50CF-9775-4E09-8E72-C90EEC626299}" type="presParOf" srcId="{FB15AC95-F5FE-43BE-B55B-AA4BD608B74D}" destId="{1F27D7EA-80C2-4CED-BBDC-C07EC3F7296F}" srcOrd="4" destOrd="0" presId="urn:microsoft.com/office/officeart/2005/8/layout/orgChart1"/>
    <dgm:cxn modelId="{CB39893E-A818-4160-93EE-8D9A7FA45470}" type="presParOf" srcId="{FB15AC95-F5FE-43BE-B55B-AA4BD608B74D}" destId="{C1B54752-07D7-48D2-BFB8-2CC74CB00C04}" srcOrd="5" destOrd="0" presId="urn:microsoft.com/office/officeart/2005/8/layout/orgChart1"/>
    <dgm:cxn modelId="{D57175BC-F7A1-4CC1-8029-390A9597A7B3}" type="presParOf" srcId="{C1B54752-07D7-48D2-BFB8-2CC74CB00C04}" destId="{C76DB422-1861-40BA-8CB2-E9C3096BBC71}" srcOrd="0" destOrd="0" presId="urn:microsoft.com/office/officeart/2005/8/layout/orgChart1"/>
    <dgm:cxn modelId="{C6324A0F-5899-463D-AB34-44BE553A5EC3}" type="presParOf" srcId="{C76DB422-1861-40BA-8CB2-E9C3096BBC71}" destId="{C51DE557-FE76-4113-B441-35AD004A9042}" srcOrd="0" destOrd="0" presId="urn:microsoft.com/office/officeart/2005/8/layout/orgChart1"/>
    <dgm:cxn modelId="{D2A85160-1BDE-4FEA-86B7-ED437F3D1A1F}" type="presParOf" srcId="{C76DB422-1861-40BA-8CB2-E9C3096BBC71}" destId="{DAEA0A90-2DA3-4BA1-94EF-1570B0377F8E}" srcOrd="1" destOrd="0" presId="urn:microsoft.com/office/officeart/2005/8/layout/orgChart1"/>
    <dgm:cxn modelId="{3EF67702-755F-4E19-B0F6-2285207465BA}" type="presParOf" srcId="{C1B54752-07D7-48D2-BFB8-2CC74CB00C04}" destId="{37E020B0-934B-42A0-9946-FB27A0F520B6}" srcOrd="1" destOrd="0" presId="urn:microsoft.com/office/officeart/2005/8/layout/orgChart1"/>
    <dgm:cxn modelId="{AF8B0383-4D64-4A05-9872-1E64A5A02E32}" type="presParOf" srcId="{C1B54752-07D7-48D2-BFB8-2CC74CB00C04}" destId="{181D85F7-7F44-47D3-914E-14DD2E90E812}" srcOrd="2" destOrd="0" presId="urn:microsoft.com/office/officeart/2005/8/layout/orgChart1"/>
    <dgm:cxn modelId="{86045952-591F-4CDB-9F8D-2640E5297FCC}" type="presParOf" srcId="{8FDF6D5C-3CC7-4171-B169-FA07137B0782}" destId="{165BFA91-EB63-4F8F-A8B5-D4E95EBB9770}" srcOrd="2" destOrd="0" presId="urn:microsoft.com/office/officeart/2005/8/layout/orgChart1"/>
    <dgm:cxn modelId="{37297F62-89B8-40B1-A34B-79C3580EF0D5}" type="presParOf" srcId="{17BA92DC-469D-44CA-BFD7-B30F5577A254}" destId="{AF4E179F-46D9-4A49-B97E-3FEBA7B84028}" srcOrd="2" destOrd="0" presId="urn:microsoft.com/office/officeart/2005/8/layout/orgChart1"/>
    <dgm:cxn modelId="{3D7100E5-3303-49C7-B694-7C70EF96DE95}" type="presParOf" srcId="{17BA92DC-469D-44CA-BFD7-B30F5577A254}" destId="{561DA3A4-F383-4C0C-8ACE-7049DA4B0756}" srcOrd="3" destOrd="0" presId="urn:microsoft.com/office/officeart/2005/8/layout/orgChart1"/>
    <dgm:cxn modelId="{B46CA880-40DD-43A8-89AA-A521FCE6360A}" type="presParOf" srcId="{561DA3A4-F383-4C0C-8ACE-7049DA4B0756}" destId="{9E326291-8AC9-4576-A2D9-1C268327CFD0}" srcOrd="0" destOrd="0" presId="urn:microsoft.com/office/officeart/2005/8/layout/orgChart1"/>
    <dgm:cxn modelId="{8DAEAF5D-3D26-45CA-B5F1-541AA109A1C0}" type="presParOf" srcId="{9E326291-8AC9-4576-A2D9-1C268327CFD0}" destId="{D00A656C-82FD-4B73-AE70-2E7823F656AF}" srcOrd="0" destOrd="0" presId="urn:microsoft.com/office/officeart/2005/8/layout/orgChart1"/>
    <dgm:cxn modelId="{1FD63FFC-DF46-44CA-8896-56B3E90ABF9B}" type="presParOf" srcId="{9E326291-8AC9-4576-A2D9-1C268327CFD0}" destId="{1CA66300-53E7-48DA-AE9A-EC3AB23FD141}" srcOrd="1" destOrd="0" presId="urn:microsoft.com/office/officeart/2005/8/layout/orgChart1"/>
    <dgm:cxn modelId="{E66EE09E-AC12-45FD-BEE9-0EABF953BAC4}" type="presParOf" srcId="{561DA3A4-F383-4C0C-8ACE-7049DA4B0756}" destId="{FD6C41E5-44D7-4C7A-98AB-6E9EE09B0F9A}" srcOrd="1" destOrd="0" presId="urn:microsoft.com/office/officeart/2005/8/layout/orgChart1"/>
    <dgm:cxn modelId="{2967C253-8D08-4556-84F4-51297B106CAD}" type="presParOf" srcId="{FD6C41E5-44D7-4C7A-98AB-6E9EE09B0F9A}" destId="{FA26BEB7-C18A-4816-87BE-5B9E32A54EB3}" srcOrd="0" destOrd="0" presId="urn:microsoft.com/office/officeart/2005/8/layout/orgChart1"/>
    <dgm:cxn modelId="{8607BCE9-96AA-4E48-8D71-7B9111C69C89}" type="presParOf" srcId="{FD6C41E5-44D7-4C7A-98AB-6E9EE09B0F9A}" destId="{8A0357DC-F0CB-43EF-86DE-11EE36A85E93}" srcOrd="1" destOrd="0" presId="urn:microsoft.com/office/officeart/2005/8/layout/orgChart1"/>
    <dgm:cxn modelId="{895E1688-45D2-4814-AFB9-D096A7C612A3}" type="presParOf" srcId="{8A0357DC-F0CB-43EF-86DE-11EE36A85E93}" destId="{8911FA11-BBA6-4E92-BD37-EB7F2DCEB63F}" srcOrd="0" destOrd="0" presId="urn:microsoft.com/office/officeart/2005/8/layout/orgChart1"/>
    <dgm:cxn modelId="{8AE0946D-DBF2-4E85-A62D-A6DA2AA8A0FB}" type="presParOf" srcId="{8911FA11-BBA6-4E92-BD37-EB7F2DCEB63F}" destId="{925F6DD3-F7FF-480F-8244-BD6A5B135FD9}" srcOrd="0" destOrd="0" presId="urn:microsoft.com/office/officeart/2005/8/layout/orgChart1"/>
    <dgm:cxn modelId="{E15F9052-7FEA-45C6-A410-7BC5D1AD4CD1}" type="presParOf" srcId="{8911FA11-BBA6-4E92-BD37-EB7F2DCEB63F}" destId="{8DCC60BC-4E6F-447B-A8FB-F66F53DE7FBB}" srcOrd="1" destOrd="0" presId="urn:microsoft.com/office/officeart/2005/8/layout/orgChart1"/>
    <dgm:cxn modelId="{C756BD05-953F-4877-934A-FA77D94D1ADB}" type="presParOf" srcId="{8A0357DC-F0CB-43EF-86DE-11EE36A85E93}" destId="{166C469D-9D84-46BF-A150-EC37A59A0742}" srcOrd="1" destOrd="0" presId="urn:microsoft.com/office/officeart/2005/8/layout/orgChart1"/>
    <dgm:cxn modelId="{3E8DBB4B-DA9E-420B-AECB-1875BD1CDAC8}" type="presParOf" srcId="{8A0357DC-F0CB-43EF-86DE-11EE36A85E93}" destId="{3F3F4F3A-C0CC-4ADC-BF12-F73630A22339}" srcOrd="2" destOrd="0" presId="urn:microsoft.com/office/officeart/2005/8/layout/orgChart1"/>
    <dgm:cxn modelId="{EDC3D0B3-E4BE-4C5F-99FC-CEBA88481EE6}" type="presParOf" srcId="{FD6C41E5-44D7-4C7A-98AB-6E9EE09B0F9A}" destId="{F59E3526-D528-42A8-A80D-02C09DBEE91B}" srcOrd="2" destOrd="0" presId="urn:microsoft.com/office/officeart/2005/8/layout/orgChart1"/>
    <dgm:cxn modelId="{8F37A681-F3E5-4E86-865F-77F143FD5496}" type="presParOf" srcId="{FD6C41E5-44D7-4C7A-98AB-6E9EE09B0F9A}" destId="{ED09EF11-45CE-4049-8293-605BEF1060BE}" srcOrd="3" destOrd="0" presId="urn:microsoft.com/office/officeart/2005/8/layout/orgChart1"/>
    <dgm:cxn modelId="{FF94AD14-CB81-459E-A09B-771F7AB33DF1}" type="presParOf" srcId="{ED09EF11-45CE-4049-8293-605BEF1060BE}" destId="{F98D983B-07BC-426D-B84A-605236682EB2}" srcOrd="0" destOrd="0" presId="urn:microsoft.com/office/officeart/2005/8/layout/orgChart1"/>
    <dgm:cxn modelId="{C87C596A-4876-4F53-9ED7-28694AE608E3}" type="presParOf" srcId="{F98D983B-07BC-426D-B84A-605236682EB2}" destId="{002EDA9D-9FA8-42A9-9F9A-D8CF4A779054}" srcOrd="0" destOrd="0" presId="urn:microsoft.com/office/officeart/2005/8/layout/orgChart1"/>
    <dgm:cxn modelId="{2EAA3436-8DB2-4E02-B023-478CEC9880A0}" type="presParOf" srcId="{F98D983B-07BC-426D-B84A-605236682EB2}" destId="{994C34D0-023E-4E97-BE25-F5379F181B70}" srcOrd="1" destOrd="0" presId="urn:microsoft.com/office/officeart/2005/8/layout/orgChart1"/>
    <dgm:cxn modelId="{103212E1-4170-40F1-A1EF-22327898F8F0}" type="presParOf" srcId="{ED09EF11-45CE-4049-8293-605BEF1060BE}" destId="{6188B07A-BAB4-4DEC-8593-8CC8D1701936}" srcOrd="1" destOrd="0" presId="urn:microsoft.com/office/officeart/2005/8/layout/orgChart1"/>
    <dgm:cxn modelId="{3CF2CDD9-9660-49B8-8AD3-FFF3677BE216}" type="presParOf" srcId="{ED09EF11-45CE-4049-8293-605BEF1060BE}" destId="{85BE64FB-879F-4B01-B00D-75654C078E99}" srcOrd="2" destOrd="0" presId="urn:microsoft.com/office/officeart/2005/8/layout/orgChart1"/>
    <dgm:cxn modelId="{07870B23-6645-4AF0-8097-E2704EAC2A89}" type="presParOf" srcId="{561DA3A4-F383-4C0C-8ACE-7049DA4B0756}" destId="{72A1209A-B8C2-460F-B7C2-EC5802C4BB9E}" srcOrd="2" destOrd="0" presId="urn:microsoft.com/office/officeart/2005/8/layout/orgChart1"/>
    <dgm:cxn modelId="{6654F59B-A795-4197-AAC8-32D9CE55E511}" type="presParOf" srcId="{17BA92DC-469D-44CA-BFD7-B30F5577A254}" destId="{1F5AC8DB-FE4E-471D-958C-67B11B305DA8}" srcOrd="4" destOrd="0" presId="urn:microsoft.com/office/officeart/2005/8/layout/orgChart1"/>
    <dgm:cxn modelId="{EF3B670B-0A9B-4AD2-ABE4-A842D00660B4}" type="presParOf" srcId="{17BA92DC-469D-44CA-BFD7-B30F5577A254}" destId="{0A61225F-E32E-4B31-91E9-218681391400}" srcOrd="5" destOrd="0" presId="urn:microsoft.com/office/officeart/2005/8/layout/orgChart1"/>
    <dgm:cxn modelId="{D35C4ABC-BEFB-45F0-878D-1F63C40040C4}" type="presParOf" srcId="{0A61225F-E32E-4B31-91E9-218681391400}" destId="{8F429540-DC94-40E0-8ADE-8E55CD3AFB3F}" srcOrd="0" destOrd="0" presId="urn:microsoft.com/office/officeart/2005/8/layout/orgChart1"/>
    <dgm:cxn modelId="{D71976DB-6A0D-4D8D-A69E-5466975B0964}" type="presParOf" srcId="{8F429540-DC94-40E0-8ADE-8E55CD3AFB3F}" destId="{533D7445-B6C4-4B88-B6CF-C1D2AD1ABF24}" srcOrd="0" destOrd="0" presId="urn:microsoft.com/office/officeart/2005/8/layout/orgChart1"/>
    <dgm:cxn modelId="{B47D9D7D-56CE-4D54-BBD7-BA3A27FA7FB8}" type="presParOf" srcId="{8F429540-DC94-40E0-8ADE-8E55CD3AFB3F}" destId="{72D50A87-3DB9-4CBC-B8E2-BADDE7253373}" srcOrd="1" destOrd="0" presId="urn:microsoft.com/office/officeart/2005/8/layout/orgChart1"/>
    <dgm:cxn modelId="{CE89C218-0563-4689-B774-99ED48C20783}" type="presParOf" srcId="{0A61225F-E32E-4B31-91E9-218681391400}" destId="{B350179D-82C5-4298-86E6-9486B365AD09}" srcOrd="1" destOrd="0" presId="urn:microsoft.com/office/officeart/2005/8/layout/orgChart1"/>
    <dgm:cxn modelId="{30590FDD-B969-41F1-B6DA-2FF62B7AC8E8}" type="presParOf" srcId="{B350179D-82C5-4298-86E6-9486B365AD09}" destId="{591AE3B3-251A-4888-AC6B-CBCC315D10AF}" srcOrd="0" destOrd="0" presId="urn:microsoft.com/office/officeart/2005/8/layout/orgChart1"/>
    <dgm:cxn modelId="{17607C27-0D97-4884-B7AD-3AF7E53A3E2A}" type="presParOf" srcId="{B350179D-82C5-4298-86E6-9486B365AD09}" destId="{EE3CBB63-A476-49B2-B63A-3A1543ABEC4A}" srcOrd="1" destOrd="0" presId="urn:microsoft.com/office/officeart/2005/8/layout/orgChart1"/>
    <dgm:cxn modelId="{949E746F-A653-4060-BE55-5F487C55C5A9}" type="presParOf" srcId="{EE3CBB63-A476-49B2-B63A-3A1543ABEC4A}" destId="{BA9EC676-B855-4999-817A-722B31215150}" srcOrd="0" destOrd="0" presId="urn:microsoft.com/office/officeart/2005/8/layout/orgChart1"/>
    <dgm:cxn modelId="{48C9A9C2-1CC2-4A4E-A9E9-7A68D21C3597}" type="presParOf" srcId="{BA9EC676-B855-4999-817A-722B31215150}" destId="{E765B81D-4FCC-47E1-B3EA-E58181E66D1D}" srcOrd="0" destOrd="0" presId="urn:microsoft.com/office/officeart/2005/8/layout/orgChart1"/>
    <dgm:cxn modelId="{26D3F44D-7F79-4CBA-B9DB-A7E9F2AA7E79}" type="presParOf" srcId="{BA9EC676-B855-4999-817A-722B31215150}" destId="{EB639F67-46FE-49FE-9ED7-AE4E694FDD06}" srcOrd="1" destOrd="0" presId="urn:microsoft.com/office/officeart/2005/8/layout/orgChart1"/>
    <dgm:cxn modelId="{5102DF28-C42E-4895-BBF5-07D9F727F893}" type="presParOf" srcId="{EE3CBB63-A476-49B2-B63A-3A1543ABEC4A}" destId="{E6EA2177-5B71-4F1A-8B7B-F7E9DC071641}" srcOrd="1" destOrd="0" presId="urn:microsoft.com/office/officeart/2005/8/layout/orgChart1"/>
    <dgm:cxn modelId="{FC7EE2B9-32BA-47E5-818F-9263047DD27E}" type="presParOf" srcId="{EE3CBB63-A476-49B2-B63A-3A1543ABEC4A}" destId="{F298ECE8-86B3-445C-8E57-E4258C838CA5}" srcOrd="2" destOrd="0" presId="urn:microsoft.com/office/officeart/2005/8/layout/orgChart1"/>
    <dgm:cxn modelId="{40199652-3B8B-42D9-B0AD-1834217D2A0D}" type="presParOf" srcId="{B350179D-82C5-4298-86E6-9486B365AD09}" destId="{4B8161F3-0457-435E-9325-60D304FCFEF3}" srcOrd="2" destOrd="0" presId="urn:microsoft.com/office/officeart/2005/8/layout/orgChart1"/>
    <dgm:cxn modelId="{3628FF6D-6F63-4A67-8A2D-8BD33DDB4B96}" type="presParOf" srcId="{B350179D-82C5-4298-86E6-9486B365AD09}" destId="{3A6A8C42-7B35-40D5-85AF-84887F2099E6}" srcOrd="3" destOrd="0" presId="urn:microsoft.com/office/officeart/2005/8/layout/orgChart1"/>
    <dgm:cxn modelId="{51C81E0C-CA71-4834-ACFF-34B9F6CBB8C8}" type="presParOf" srcId="{3A6A8C42-7B35-40D5-85AF-84887F2099E6}" destId="{8367E471-66F6-40BC-8F82-4D0FDAE17B8F}" srcOrd="0" destOrd="0" presId="urn:microsoft.com/office/officeart/2005/8/layout/orgChart1"/>
    <dgm:cxn modelId="{95A5C93D-A1E7-429E-9C7D-8BA49117CE98}" type="presParOf" srcId="{8367E471-66F6-40BC-8F82-4D0FDAE17B8F}" destId="{CC5418D5-8021-4F47-BE97-EC71EDD5661B}" srcOrd="0" destOrd="0" presId="urn:microsoft.com/office/officeart/2005/8/layout/orgChart1"/>
    <dgm:cxn modelId="{5C30E72F-1385-4E3B-B21B-3F59FAD61F10}" type="presParOf" srcId="{8367E471-66F6-40BC-8F82-4D0FDAE17B8F}" destId="{1EA103EC-5ADC-46A2-9250-3E712D0F5350}" srcOrd="1" destOrd="0" presId="urn:microsoft.com/office/officeart/2005/8/layout/orgChart1"/>
    <dgm:cxn modelId="{46940997-3F5E-4673-977A-04018A995F52}" type="presParOf" srcId="{3A6A8C42-7B35-40D5-85AF-84887F2099E6}" destId="{701DE2A5-84BF-4EDD-B7BC-814CB39ECD68}" srcOrd="1" destOrd="0" presId="urn:microsoft.com/office/officeart/2005/8/layout/orgChart1"/>
    <dgm:cxn modelId="{63D7061F-F766-4BFC-A6B8-1ECCFCBB6CA1}" type="presParOf" srcId="{3A6A8C42-7B35-40D5-85AF-84887F2099E6}" destId="{C77886A0-F32A-4AFE-821C-12DB6FDAE0CB}" srcOrd="2" destOrd="0" presId="urn:microsoft.com/office/officeart/2005/8/layout/orgChart1"/>
    <dgm:cxn modelId="{94DC7436-BF42-4DD0-823A-80A194FA25AF}" type="presParOf" srcId="{B350179D-82C5-4298-86E6-9486B365AD09}" destId="{438FA706-E5BF-43F1-A6AA-71679510F4D3}" srcOrd="4" destOrd="0" presId="urn:microsoft.com/office/officeart/2005/8/layout/orgChart1"/>
    <dgm:cxn modelId="{D3449DDA-52C5-460B-82DA-FC6FE05209A9}" type="presParOf" srcId="{B350179D-82C5-4298-86E6-9486B365AD09}" destId="{BA4D18DC-5924-4548-B04B-6997FA5A2670}" srcOrd="5" destOrd="0" presId="urn:microsoft.com/office/officeart/2005/8/layout/orgChart1"/>
    <dgm:cxn modelId="{363FC421-1F44-49BC-92C8-9DEC1CF11CFE}" type="presParOf" srcId="{BA4D18DC-5924-4548-B04B-6997FA5A2670}" destId="{806B81C0-CACA-4077-86CF-6FD5F344D36D}" srcOrd="0" destOrd="0" presId="urn:microsoft.com/office/officeart/2005/8/layout/orgChart1"/>
    <dgm:cxn modelId="{CB389565-8377-46F6-B935-A3EC41779119}" type="presParOf" srcId="{806B81C0-CACA-4077-86CF-6FD5F344D36D}" destId="{64B3E503-6709-4541-B098-41596310AA98}" srcOrd="0" destOrd="0" presId="urn:microsoft.com/office/officeart/2005/8/layout/orgChart1"/>
    <dgm:cxn modelId="{9E471613-F0D9-487A-BF67-04A3C06B3C7D}" type="presParOf" srcId="{806B81C0-CACA-4077-86CF-6FD5F344D36D}" destId="{B8BA7E59-F938-46C4-B93E-9DD616AC287D}" srcOrd="1" destOrd="0" presId="urn:microsoft.com/office/officeart/2005/8/layout/orgChart1"/>
    <dgm:cxn modelId="{44026463-0AAD-483F-87B7-49F663C6CF7B}" type="presParOf" srcId="{BA4D18DC-5924-4548-B04B-6997FA5A2670}" destId="{220B784D-072D-45C6-BE3B-84542530CE2B}" srcOrd="1" destOrd="0" presId="urn:microsoft.com/office/officeart/2005/8/layout/orgChart1"/>
    <dgm:cxn modelId="{0D3DE5B4-AF01-4EA1-BB40-72EA5A1A1C08}" type="presParOf" srcId="{BA4D18DC-5924-4548-B04B-6997FA5A2670}" destId="{B900269E-A312-4EBD-9CC5-55EB9C165E4E}" srcOrd="2" destOrd="0" presId="urn:microsoft.com/office/officeart/2005/8/layout/orgChart1"/>
    <dgm:cxn modelId="{117B4A7E-FDC0-4E65-8C20-1D5C39F5B92E}" type="presParOf" srcId="{0A61225F-E32E-4B31-91E9-218681391400}" destId="{40306C9F-8D89-41A1-8B90-802D0C9D672B}" srcOrd="2" destOrd="0" presId="urn:microsoft.com/office/officeart/2005/8/layout/orgChart1"/>
    <dgm:cxn modelId="{E1EB3BF0-E516-4A0F-AF76-52F71C96D2F3}" type="presParOf" srcId="{17BA92DC-469D-44CA-BFD7-B30F5577A254}" destId="{03E7DC64-F168-46BC-8790-339137C00A4E}" srcOrd="6" destOrd="0" presId="urn:microsoft.com/office/officeart/2005/8/layout/orgChart1"/>
    <dgm:cxn modelId="{D156FECB-F2EE-45DA-A054-DD090CB5A396}" type="presParOf" srcId="{17BA92DC-469D-44CA-BFD7-B30F5577A254}" destId="{1AA73649-B7F2-4A6B-9316-0A8D872FD011}" srcOrd="7" destOrd="0" presId="urn:microsoft.com/office/officeart/2005/8/layout/orgChart1"/>
    <dgm:cxn modelId="{41FFE7DB-DE6B-4CA1-96F8-EB159C82C9E5}" type="presParOf" srcId="{1AA73649-B7F2-4A6B-9316-0A8D872FD011}" destId="{10FEF336-EA4D-45EE-8117-5A7F620A0C9F}" srcOrd="0" destOrd="0" presId="urn:microsoft.com/office/officeart/2005/8/layout/orgChart1"/>
    <dgm:cxn modelId="{AC77CE59-D3A2-4C88-98E1-2DA14A432C96}" type="presParOf" srcId="{10FEF336-EA4D-45EE-8117-5A7F620A0C9F}" destId="{79440FCB-B365-409A-9C7C-B6B82A26F110}" srcOrd="0" destOrd="0" presId="urn:microsoft.com/office/officeart/2005/8/layout/orgChart1"/>
    <dgm:cxn modelId="{27F21445-2AE2-40CB-ADC8-17CB394D580D}" type="presParOf" srcId="{10FEF336-EA4D-45EE-8117-5A7F620A0C9F}" destId="{6BD748F2-9DB6-4F2F-B7DC-5CD7A376C0A6}" srcOrd="1" destOrd="0" presId="urn:microsoft.com/office/officeart/2005/8/layout/orgChart1"/>
    <dgm:cxn modelId="{93C059CC-B9D0-4E83-B685-3749A5840FD1}" type="presParOf" srcId="{1AA73649-B7F2-4A6B-9316-0A8D872FD011}" destId="{84C0320D-E1F5-46B0-A1D3-FDB10A778050}" srcOrd="1" destOrd="0" presId="urn:microsoft.com/office/officeart/2005/8/layout/orgChart1"/>
    <dgm:cxn modelId="{29250C48-46EE-4620-B598-B3213EFDEAF8}" type="presParOf" srcId="{84C0320D-E1F5-46B0-A1D3-FDB10A778050}" destId="{0364430E-A69A-48EF-87F3-7126522AD6BF}" srcOrd="0" destOrd="0" presId="urn:microsoft.com/office/officeart/2005/8/layout/orgChart1"/>
    <dgm:cxn modelId="{08F2288D-6DF1-4221-BD16-36403F5C9C9D}" type="presParOf" srcId="{84C0320D-E1F5-46B0-A1D3-FDB10A778050}" destId="{B18EFC3D-A351-49D4-BC45-58F65C4DF157}" srcOrd="1" destOrd="0" presId="urn:microsoft.com/office/officeart/2005/8/layout/orgChart1"/>
    <dgm:cxn modelId="{A65BD097-DFB8-4E59-8612-DF7D2BF21935}" type="presParOf" srcId="{B18EFC3D-A351-49D4-BC45-58F65C4DF157}" destId="{213AE4F9-4C16-4D5D-9C30-D66B38038490}" srcOrd="0" destOrd="0" presId="urn:microsoft.com/office/officeart/2005/8/layout/orgChart1"/>
    <dgm:cxn modelId="{2C882B19-1E3A-4F39-8939-FE3A52E7EE0D}" type="presParOf" srcId="{213AE4F9-4C16-4D5D-9C30-D66B38038490}" destId="{45198DF4-A775-4833-9FBC-D27A13C0BCA5}" srcOrd="0" destOrd="0" presId="urn:microsoft.com/office/officeart/2005/8/layout/orgChart1"/>
    <dgm:cxn modelId="{8C3D6928-7498-49F5-B1A8-04819908D3CD}" type="presParOf" srcId="{213AE4F9-4C16-4D5D-9C30-D66B38038490}" destId="{5FF28529-0C84-4BF4-A7FB-6E2A163A25C0}" srcOrd="1" destOrd="0" presId="urn:microsoft.com/office/officeart/2005/8/layout/orgChart1"/>
    <dgm:cxn modelId="{D13B5F45-CA73-4409-A24C-B89A63C8139D}" type="presParOf" srcId="{B18EFC3D-A351-49D4-BC45-58F65C4DF157}" destId="{C2DD758D-85B3-4D23-9D11-82959ECC182D}" srcOrd="1" destOrd="0" presId="urn:microsoft.com/office/officeart/2005/8/layout/orgChart1"/>
    <dgm:cxn modelId="{DECA01DF-F5CE-4BEC-8034-18E2A23BC5CE}" type="presParOf" srcId="{B18EFC3D-A351-49D4-BC45-58F65C4DF157}" destId="{502799D6-7186-4699-8F70-EA224D3C35D2}" srcOrd="2" destOrd="0" presId="urn:microsoft.com/office/officeart/2005/8/layout/orgChart1"/>
    <dgm:cxn modelId="{851723C4-0BCA-4A5D-A861-A78CAA6DEA28}" type="presParOf" srcId="{84C0320D-E1F5-46B0-A1D3-FDB10A778050}" destId="{80C16F7E-3C9E-4B00-9B3B-C3F30E3860CF}" srcOrd="2" destOrd="0" presId="urn:microsoft.com/office/officeart/2005/8/layout/orgChart1"/>
    <dgm:cxn modelId="{E2B771D9-51AF-4381-B5D9-F082C50E8F20}" type="presParOf" srcId="{84C0320D-E1F5-46B0-A1D3-FDB10A778050}" destId="{FE1F39A6-70FE-4034-B4B4-2AF5D059EC66}" srcOrd="3" destOrd="0" presId="urn:microsoft.com/office/officeart/2005/8/layout/orgChart1"/>
    <dgm:cxn modelId="{8FA45BEB-FF76-47E8-AAF9-5323BE3B0823}" type="presParOf" srcId="{FE1F39A6-70FE-4034-B4B4-2AF5D059EC66}" destId="{FE31EFCB-D3F2-4803-9D1E-EA6C9DB029C6}" srcOrd="0" destOrd="0" presId="urn:microsoft.com/office/officeart/2005/8/layout/orgChart1"/>
    <dgm:cxn modelId="{10A18076-FAF3-4D09-8DD1-4E7052EFD5BA}" type="presParOf" srcId="{FE31EFCB-D3F2-4803-9D1E-EA6C9DB029C6}" destId="{7E528432-83A0-4D03-811E-964BFD29FE4F}" srcOrd="0" destOrd="0" presId="urn:microsoft.com/office/officeart/2005/8/layout/orgChart1"/>
    <dgm:cxn modelId="{DEC23C6A-4E39-4629-83DF-8EF05A69A2FA}" type="presParOf" srcId="{FE31EFCB-D3F2-4803-9D1E-EA6C9DB029C6}" destId="{2E4DD408-AAB7-4276-A6DC-9517C1E30F2A}" srcOrd="1" destOrd="0" presId="urn:microsoft.com/office/officeart/2005/8/layout/orgChart1"/>
    <dgm:cxn modelId="{AE6A5164-06E4-4629-AA45-8A6E2433C6A1}" type="presParOf" srcId="{FE1F39A6-70FE-4034-B4B4-2AF5D059EC66}" destId="{58D726D5-1076-4E2D-B348-61A7DB7833F3}" srcOrd="1" destOrd="0" presId="urn:microsoft.com/office/officeart/2005/8/layout/orgChart1"/>
    <dgm:cxn modelId="{401133FB-1CC5-43DA-B102-356A0B91B272}" type="presParOf" srcId="{FE1F39A6-70FE-4034-B4B4-2AF5D059EC66}" destId="{5175C916-A722-49F8-A3D9-EE3CA9DFEFD3}" srcOrd="2" destOrd="0" presId="urn:microsoft.com/office/officeart/2005/8/layout/orgChart1"/>
    <dgm:cxn modelId="{A1D8372D-DFF0-4EA6-971A-9B5EF01D804E}" type="presParOf" srcId="{1AA73649-B7F2-4A6B-9316-0A8D872FD011}" destId="{6E6BE1F0-34CC-4890-8A1B-6D1998F0F57D}" srcOrd="2" destOrd="0" presId="urn:microsoft.com/office/officeart/2005/8/layout/orgChart1"/>
    <dgm:cxn modelId="{67E10414-A9BD-4649-A8A5-E80325CD79C7}" type="presParOf" srcId="{17BA92DC-469D-44CA-BFD7-B30F5577A254}" destId="{B2DBA18D-83C1-42A0-A9E1-F1093576967A}" srcOrd="8" destOrd="0" presId="urn:microsoft.com/office/officeart/2005/8/layout/orgChart1"/>
    <dgm:cxn modelId="{99960F57-BBE7-4C13-B17A-AC2B61BE2741}" type="presParOf" srcId="{17BA92DC-469D-44CA-BFD7-B30F5577A254}" destId="{F6FEFC48-06A6-4532-A4B0-1DBADB0EDD1E}" srcOrd="9" destOrd="0" presId="urn:microsoft.com/office/officeart/2005/8/layout/orgChart1"/>
    <dgm:cxn modelId="{03F68243-3245-4577-970A-791ED4276E26}" type="presParOf" srcId="{F6FEFC48-06A6-4532-A4B0-1DBADB0EDD1E}" destId="{9AC407C9-999E-4BE0-B3C1-3D79DAEFA801}" srcOrd="0" destOrd="0" presId="urn:microsoft.com/office/officeart/2005/8/layout/orgChart1"/>
    <dgm:cxn modelId="{3447C8F9-CA0F-4603-815F-9D241EF4C443}" type="presParOf" srcId="{9AC407C9-999E-4BE0-B3C1-3D79DAEFA801}" destId="{298FD7CE-0B48-400E-A222-6C9B6F3A2D73}" srcOrd="0" destOrd="0" presId="urn:microsoft.com/office/officeart/2005/8/layout/orgChart1"/>
    <dgm:cxn modelId="{AC726ABC-3D31-4F9C-B2CA-9BA5B051F585}" type="presParOf" srcId="{9AC407C9-999E-4BE0-B3C1-3D79DAEFA801}" destId="{6717808B-60D0-4D0C-B8EB-BA5D8BC6BC21}" srcOrd="1" destOrd="0" presId="urn:microsoft.com/office/officeart/2005/8/layout/orgChart1"/>
    <dgm:cxn modelId="{05AD8649-20A5-4DB3-9A3B-0AF5500B6E56}" type="presParOf" srcId="{F6FEFC48-06A6-4532-A4B0-1DBADB0EDD1E}" destId="{4CBF4773-EC69-4467-953E-B75DD3DC91D9}" srcOrd="1" destOrd="0" presId="urn:microsoft.com/office/officeart/2005/8/layout/orgChart1"/>
    <dgm:cxn modelId="{E0889DFC-4843-468A-8210-248F48A91F82}" type="presParOf" srcId="{F6FEFC48-06A6-4532-A4B0-1DBADB0EDD1E}" destId="{E7173EDE-74C9-4465-B8C9-C29441CECC9B}" srcOrd="2" destOrd="0" presId="urn:microsoft.com/office/officeart/2005/8/layout/orgChart1"/>
    <dgm:cxn modelId="{D97D7A97-F4DB-4459-811A-5ABF23E91607}" type="presParOf" srcId="{17BA92DC-469D-44CA-BFD7-B30F5577A254}" destId="{1355EB01-48BF-46DD-A112-4CA935FBEA2E}" srcOrd="10" destOrd="0" presId="urn:microsoft.com/office/officeart/2005/8/layout/orgChart1"/>
    <dgm:cxn modelId="{00AD4EB5-F85B-4544-AD21-A7E0713AE4A7}" type="presParOf" srcId="{17BA92DC-469D-44CA-BFD7-B30F5577A254}" destId="{9A8DEBD5-347D-4065-A944-F888D5E115C3}" srcOrd="11" destOrd="0" presId="urn:microsoft.com/office/officeart/2005/8/layout/orgChart1"/>
    <dgm:cxn modelId="{0F5C7E17-7040-4990-8CB5-D91B1C300823}" type="presParOf" srcId="{9A8DEBD5-347D-4065-A944-F888D5E115C3}" destId="{83935E4F-926F-42E8-A1A4-3AFDF26751C9}" srcOrd="0" destOrd="0" presId="urn:microsoft.com/office/officeart/2005/8/layout/orgChart1"/>
    <dgm:cxn modelId="{C70A913A-E275-48FD-8972-3844B361EC64}" type="presParOf" srcId="{83935E4F-926F-42E8-A1A4-3AFDF26751C9}" destId="{36F1251E-ACB1-46D2-9FF3-450C844824BD}" srcOrd="0" destOrd="0" presId="urn:microsoft.com/office/officeart/2005/8/layout/orgChart1"/>
    <dgm:cxn modelId="{5DFB78C9-458D-488D-9D52-DE201F30BC14}" type="presParOf" srcId="{83935E4F-926F-42E8-A1A4-3AFDF26751C9}" destId="{C15F8440-EA94-44A8-91EB-24FE8E9B9B49}" srcOrd="1" destOrd="0" presId="urn:microsoft.com/office/officeart/2005/8/layout/orgChart1"/>
    <dgm:cxn modelId="{F7F22689-825C-4BF4-8448-1BC956A0B5D3}" type="presParOf" srcId="{9A8DEBD5-347D-4065-A944-F888D5E115C3}" destId="{FE90121C-1517-4A3E-B3C5-42D84B0E53A1}" srcOrd="1" destOrd="0" presId="urn:microsoft.com/office/officeart/2005/8/layout/orgChart1"/>
    <dgm:cxn modelId="{BE33D30A-B462-4689-A300-560F140E48E6}" type="presParOf" srcId="{FE90121C-1517-4A3E-B3C5-42D84B0E53A1}" destId="{4CCEEE53-8A75-456E-9F74-3C3DB2422CBB}" srcOrd="0" destOrd="0" presId="urn:microsoft.com/office/officeart/2005/8/layout/orgChart1"/>
    <dgm:cxn modelId="{60A99E55-6B94-43DC-A3DB-F5CD7E72D386}" type="presParOf" srcId="{FE90121C-1517-4A3E-B3C5-42D84B0E53A1}" destId="{D50DE216-4D4F-44E3-8882-53C3DAE1175C}" srcOrd="1" destOrd="0" presId="urn:microsoft.com/office/officeart/2005/8/layout/orgChart1"/>
    <dgm:cxn modelId="{5096806B-6CBA-47D8-A52D-8E2F7A5826EA}" type="presParOf" srcId="{D50DE216-4D4F-44E3-8882-53C3DAE1175C}" destId="{9922E41B-CA6F-43C2-A08F-3AA24AD8499E}" srcOrd="0" destOrd="0" presId="urn:microsoft.com/office/officeart/2005/8/layout/orgChart1"/>
    <dgm:cxn modelId="{496620A0-E711-4CAA-B23E-1A339F47714D}" type="presParOf" srcId="{9922E41B-CA6F-43C2-A08F-3AA24AD8499E}" destId="{D33968FE-4619-406A-97D3-C45224E9451B}" srcOrd="0" destOrd="0" presId="urn:microsoft.com/office/officeart/2005/8/layout/orgChart1"/>
    <dgm:cxn modelId="{B9A22909-8126-4874-8C34-D679F61FABCB}" type="presParOf" srcId="{9922E41B-CA6F-43C2-A08F-3AA24AD8499E}" destId="{A5F0D1AA-5600-447C-AE7C-C00C075CCD00}" srcOrd="1" destOrd="0" presId="urn:microsoft.com/office/officeart/2005/8/layout/orgChart1"/>
    <dgm:cxn modelId="{B6F9D9E1-14D3-4FC7-A725-7B416C834C0F}" type="presParOf" srcId="{D50DE216-4D4F-44E3-8882-53C3DAE1175C}" destId="{76778660-05AB-42B4-934F-EF6EAEFD1FDB}" srcOrd="1" destOrd="0" presId="urn:microsoft.com/office/officeart/2005/8/layout/orgChart1"/>
    <dgm:cxn modelId="{A16049D3-F845-4192-8F44-068EE6B2372B}" type="presParOf" srcId="{D50DE216-4D4F-44E3-8882-53C3DAE1175C}" destId="{E4C996A8-249F-4227-8202-D717A815AD5D}" srcOrd="2" destOrd="0" presId="urn:microsoft.com/office/officeart/2005/8/layout/orgChart1"/>
    <dgm:cxn modelId="{CE62FEA1-89EB-4E15-A378-40F28D0E79EF}" type="presParOf" srcId="{FE90121C-1517-4A3E-B3C5-42D84B0E53A1}" destId="{9D404A2D-B45C-4AB7-8471-3E90AEA61B22}" srcOrd="2" destOrd="0" presId="urn:microsoft.com/office/officeart/2005/8/layout/orgChart1"/>
    <dgm:cxn modelId="{95F662B0-564D-4397-996F-7F3B7ED3B6CE}" type="presParOf" srcId="{FE90121C-1517-4A3E-B3C5-42D84B0E53A1}" destId="{50641028-BCEC-4957-B3EC-423E0FD67E9A}" srcOrd="3" destOrd="0" presId="urn:microsoft.com/office/officeart/2005/8/layout/orgChart1"/>
    <dgm:cxn modelId="{215DD212-33EF-4644-929E-07DCB05A5623}" type="presParOf" srcId="{50641028-BCEC-4957-B3EC-423E0FD67E9A}" destId="{3E297898-EEDD-4CE4-9BD3-B0C4476BAF03}" srcOrd="0" destOrd="0" presId="urn:microsoft.com/office/officeart/2005/8/layout/orgChart1"/>
    <dgm:cxn modelId="{B997BA38-6A3E-48E2-9EE9-22758E3696AA}" type="presParOf" srcId="{3E297898-EEDD-4CE4-9BD3-B0C4476BAF03}" destId="{898E816D-C314-459F-86B7-914CEEB88E13}" srcOrd="0" destOrd="0" presId="urn:microsoft.com/office/officeart/2005/8/layout/orgChart1"/>
    <dgm:cxn modelId="{18D879F2-FD9D-4D2C-9EBD-3F70D7D30DC7}" type="presParOf" srcId="{3E297898-EEDD-4CE4-9BD3-B0C4476BAF03}" destId="{A3C047D6-B4F9-47AD-9B6A-0ADEDDD57C12}" srcOrd="1" destOrd="0" presId="urn:microsoft.com/office/officeart/2005/8/layout/orgChart1"/>
    <dgm:cxn modelId="{9BB764D6-9E29-4B81-91CA-F74EFC850C99}" type="presParOf" srcId="{50641028-BCEC-4957-B3EC-423E0FD67E9A}" destId="{7C70D6DA-CFB7-4B32-8079-9C776036F24F}" srcOrd="1" destOrd="0" presId="urn:microsoft.com/office/officeart/2005/8/layout/orgChart1"/>
    <dgm:cxn modelId="{42718836-9EB2-4703-A389-FC5BD42D68B4}" type="presParOf" srcId="{50641028-BCEC-4957-B3EC-423E0FD67E9A}" destId="{DFC04200-CB59-4513-A96F-F32FF4552CE4}" srcOrd="2" destOrd="0" presId="urn:microsoft.com/office/officeart/2005/8/layout/orgChart1"/>
    <dgm:cxn modelId="{0FC2CDC5-0480-440A-BE41-3453AD51BBD1}" type="presParOf" srcId="{FE90121C-1517-4A3E-B3C5-42D84B0E53A1}" destId="{09C664EA-2364-4390-A1E3-0B55F76C09AA}" srcOrd="4" destOrd="0" presId="urn:microsoft.com/office/officeart/2005/8/layout/orgChart1"/>
    <dgm:cxn modelId="{7F168D32-C7F0-408C-BC06-D823AC115765}" type="presParOf" srcId="{FE90121C-1517-4A3E-B3C5-42D84B0E53A1}" destId="{07960D14-CC61-4B40-8B50-00ED2F62F5CD}" srcOrd="5" destOrd="0" presId="urn:microsoft.com/office/officeart/2005/8/layout/orgChart1"/>
    <dgm:cxn modelId="{5556B8AB-4631-48D0-9C5D-2024FFF8992C}" type="presParOf" srcId="{07960D14-CC61-4B40-8B50-00ED2F62F5CD}" destId="{9C271286-D3BD-46D3-97A7-AD7E374BA258}" srcOrd="0" destOrd="0" presId="urn:microsoft.com/office/officeart/2005/8/layout/orgChart1"/>
    <dgm:cxn modelId="{A82617BD-60F6-43E6-8E34-E31FCB67B552}" type="presParOf" srcId="{9C271286-D3BD-46D3-97A7-AD7E374BA258}" destId="{94034ED3-4C02-4C94-B722-7D54BC8CA855}" srcOrd="0" destOrd="0" presId="urn:microsoft.com/office/officeart/2005/8/layout/orgChart1"/>
    <dgm:cxn modelId="{7F73FEB9-A89C-4BFD-9A2B-C89F7B5D8EA8}" type="presParOf" srcId="{9C271286-D3BD-46D3-97A7-AD7E374BA258}" destId="{E6000A25-12F3-4C20-B390-123CA1C86E36}" srcOrd="1" destOrd="0" presId="urn:microsoft.com/office/officeart/2005/8/layout/orgChart1"/>
    <dgm:cxn modelId="{9FDC3B4F-4B90-4952-9FFF-B89FA3CB0D60}" type="presParOf" srcId="{07960D14-CC61-4B40-8B50-00ED2F62F5CD}" destId="{01A397E7-916F-4818-A87D-32D14DE8A897}" srcOrd="1" destOrd="0" presId="urn:microsoft.com/office/officeart/2005/8/layout/orgChart1"/>
    <dgm:cxn modelId="{5CF8DEE1-7A42-417F-98B8-15C368EF8539}" type="presParOf" srcId="{07960D14-CC61-4B40-8B50-00ED2F62F5CD}" destId="{2E19DCB3-65CA-4C9B-8376-0FA661C54296}" srcOrd="2" destOrd="0" presId="urn:microsoft.com/office/officeart/2005/8/layout/orgChart1"/>
    <dgm:cxn modelId="{40D8E276-8D34-485A-A575-779D621FFA9D}" type="presParOf" srcId="{FE90121C-1517-4A3E-B3C5-42D84B0E53A1}" destId="{11AFD891-0051-4670-A582-F79AC8F1E539}" srcOrd="6" destOrd="0" presId="urn:microsoft.com/office/officeart/2005/8/layout/orgChart1"/>
    <dgm:cxn modelId="{16EA60EE-5D65-41F1-832B-FC0E932DD0D2}" type="presParOf" srcId="{FE90121C-1517-4A3E-B3C5-42D84B0E53A1}" destId="{E48B06CE-2885-4CF9-B93B-998846487637}" srcOrd="7" destOrd="0" presId="urn:microsoft.com/office/officeart/2005/8/layout/orgChart1"/>
    <dgm:cxn modelId="{C26DF691-8EEC-42E0-B06C-F4C6802CF3B6}" type="presParOf" srcId="{E48B06CE-2885-4CF9-B93B-998846487637}" destId="{625A02A0-9E00-4EA4-90E4-77606B67B092}" srcOrd="0" destOrd="0" presId="urn:microsoft.com/office/officeart/2005/8/layout/orgChart1"/>
    <dgm:cxn modelId="{827E7C20-7B36-4B44-8DEA-59EF3BEF693C}" type="presParOf" srcId="{625A02A0-9E00-4EA4-90E4-77606B67B092}" destId="{8C96413A-96FD-4233-B1D4-D680B97B83E2}" srcOrd="0" destOrd="0" presId="urn:microsoft.com/office/officeart/2005/8/layout/orgChart1"/>
    <dgm:cxn modelId="{1025F650-B173-4ED4-8754-ECB3C4948F3A}" type="presParOf" srcId="{625A02A0-9E00-4EA4-90E4-77606B67B092}" destId="{71585310-4E3E-4D4A-8BB3-348B7404CE95}" srcOrd="1" destOrd="0" presId="urn:microsoft.com/office/officeart/2005/8/layout/orgChart1"/>
    <dgm:cxn modelId="{567D8088-B6EC-4C32-955F-0D45C98D6CFC}" type="presParOf" srcId="{E48B06CE-2885-4CF9-B93B-998846487637}" destId="{2C464C96-8FA3-44F6-9E35-B5C42A070CD4}" srcOrd="1" destOrd="0" presId="urn:microsoft.com/office/officeart/2005/8/layout/orgChart1"/>
    <dgm:cxn modelId="{E512A656-2CA3-4888-BF31-BB25C888EBC9}" type="presParOf" srcId="{E48B06CE-2885-4CF9-B93B-998846487637}" destId="{BA3DA250-ECDE-4B0D-A307-1B2D93364EC3}" srcOrd="2" destOrd="0" presId="urn:microsoft.com/office/officeart/2005/8/layout/orgChart1"/>
    <dgm:cxn modelId="{FDF3E463-E81E-4076-BC0B-24850392E943}" type="presParOf" srcId="{9A8DEBD5-347D-4065-A944-F888D5E115C3}" destId="{B91A042B-4285-4A16-8725-2B47E09B6ADE}" srcOrd="2" destOrd="0" presId="urn:microsoft.com/office/officeart/2005/8/layout/orgChart1"/>
    <dgm:cxn modelId="{8E16C46F-A186-49C8-9DF8-104459E8C782}" type="presParOf" srcId="{1C357BB8-DED3-416D-BDB2-89941F72A648}" destId="{85BC596E-A634-4541-A1F3-203EDA05E488}" srcOrd="2" destOrd="0" presId="urn:microsoft.com/office/officeart/2005/8/layout/orgChart1"/>
  </dgm:cxnLst>
  <dgm:bg>
    <a:solidFill>
      <a:schemeClr val="accent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FD891-0051-4670-A582-F79AC8F1E539}">
      <dsp:nvSpPr>
        <dsp:cNvPr id="0" name=""/>
        <dsp:cNvSpPr/>
      </dsp:nvSpPr>
      <dsp:spPr>
        <a:xfrm>
          <a:off x="9911976" y="1940094"/>
          <a:ext cx="240189" cy="4147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7276"/>
              </a:lnTo>
              <a:lnTo>
                <a:pt x="240189" y="41472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664EA-2364-4390-A1E3-0B55F76C09AA}">
      <dsp:nvSpPr>
        <dsp:cNvPr id="0" name=""/>
        <dsp:cNvSpPr/>
      </dsp:nvSpPr>
      <dsp:spPr>
        <a:xfrm>
          <a:off x="9911976" y="1940094"/>
          <a:ext cx="240189" cy="301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378"/>
              </a:lnTo>
              <a:lnTo>
                <a:pt x="240189" y="3010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04A2D-B45C-4AB7-8471-3E90AEA61B22}">
      <dsp:nvSpPr>
        <dsp:cNvPr id="0" name=""/>
        <dsp:cNvSpPr/>
      </dsp:nvSpPr>
      <dsp:spPr>
        <a:xfrm>
          <a:off x="9911976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EEE53-8A75-456E-9F74-3C3DB2422CBB}">
      <dsp:nvSpPr>
        <dsp:cNvPr id="0" name=""/>
        <dsp:cNvSpPr/>
      </dsp:nvSpPr>
      <dsp:spPr>
        <a:xfrm>
          <a:off x="9911976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5EB01-48BF-46DD-A112-4CA935FBEA2E}">
      <dsp:nvSpPr>
        <dsp:cNvPr id="0" name=""/>
        <dsp:cNvSpPr/>
      </dsp:nvSpPr>
      <dsp:spPr>
        <a:xfrm>
          <a:off x="5708654" y="800632"/>
          <a:ext cx="4843827" cy="33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96"/>
              </a:lnTo>
              <a:lnTo>
                <a:pt x="4843827" y="170696"/>
              </a:lnTo>
              <a:lnTo>
                <a:pt x="4843827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BA18D-83C1-42A0-A9E1-F1093576967A}">
      <dsp:nvSpPr>
        <dsp:cNvPr id="0" name=""/>
        <dsp:cNvSpPr/>
      </dsp:nvSpPr>
      <dsp:spPr>
        <a:xfrm>
          <a:off x="5708654" y="800632"/>
          <a:ext cx="2906296" cy="33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96"/>
              </a:lnTo>
              <a:lnTo>
                <a:pt x="2906296" y="170696"/>
              </a:lnTo>
              <a:lnTo>
                <a:pt x="2906296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C16F7E-3C9E-4B00-9B3B-C3F30E3860CF}">
      <dsp:nvSpPr>
        <dsp:cNvPr id="0" name=""/>
        <dsp:cNvSpPr/>
      </dsp:nvSpPr>
      <dsp:spPr>
        <a:xfrm>
          <a:off x="6036914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4430E-A69A-48EF-87F3-7126522AD6BF}">
      <dsp:nvSpPr>
        <dsp:cNvPr id="0" name=""/>
        <dsp:cNvSpPr/>
      </dsp:nvSpPr>
      <dsp:spPr>
        <a:xfrm>
          <a:off x="6036914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7DC64-F168-46BC-8790-339137C00A4E}">
      <dsp:nvSpPr>
        <dsp:cNvPr id="0" name=""/>
        <dsp:cNvSpPr/>
      </dsp:nvSpPr>
      <dsp:spPr>
        <a:xfrm>
          <a:off x="5708654" y="800632"/>
          <a:ext cx="968765" cy="33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696"/>
              </a:lnTo>
              <a:lnTo>
                <a:pt x="968765" y="170696"/>
              </a:lnTo>
              <a:lnTo>
                <a:pt x="968765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FA706-E5BF-43F1-A6AA-71679510F4D3}">
      <dsp:nvSpPr>
        <dsp:cNvPr id="0" name=""/>
        <dsp:cNvSpPr/>
      </dsp:nvSpPr>
      <dsp:spPr>
        <a:xfrm>
          <a:off x="4099383" y="1940094"/>
          <a:ext cx="240189" cy="301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378"/>
              </a:lnTo>
              <a:lnTo>
                <a:pt x="240189" y="3010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161F3-0457-435E-9325-60D304FCFEF3}">
      <dsp:nvSpPr>
        <dsp:cNvPr id="0" name=""/>
        <dsp:cNvSpPr/>
      </dsp:nvSpPr>
      <dsp:spPr>
        <a:xfrm>
          <a:off x="4099383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AE3B3-251A-4888-AC6B-CBCC315D10AF}">
      <dsp:nvSpPr>
        <dsp:cNvPr id="0" name=""/>
        <dsp:cNvSpPr/>
      </dsp:nvSpPr>
      <dsp:spPr>
        <a:xfrm>
          <a:off x="4099383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AC8DB-FE4E-471D-958C-67B11B305DA8}">
      <dsp:nvSpPr>
        <dsp:cNvPr id="0" name=""/>
        <dsp:cNvSpPr/>
      </dsp:nvSpPr>
      <dsp:spPr>
        <a:xfrm>
          <a:off x="4739889" y="800632"/>
          <a:ext cx="968765" cy="338829"/>
        </a:xfrm>
        <a:custGeom>
          <a:avLst/>
          <a:gdLst/>
          <a:ahLst/>
          <a:cxnLst/>
          <a:rect l="0" t="0" r="0" b="0"/>
          <a:pathLst>
            <a:path>
              <a:moveTo>
                <a:pt x="968765" y="0"/>
              </a:moveTo>
              <a:lnTo>
                <a:pt x="968765" y="170696"/>
              </a:lnTo>
              <a:lnTo>
                <a:pt x="0" y="170696"/>
              </a:lnTo>
              <a:lnTo>
                <a:pt x="0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3526-D528-42A8-A80D-02C09DBEE91B}">
      <dsp:nvSpPr>
        <dsp:cNvPr id="0" name=""/>
        <dsp:cNvSpPr/>
      </dsp:nvSpPr>
      <dsp:spPr>
        <a:xfrm>
          <a:off x="2161852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6BEB7-C18A-4816-87BE-5B9E32A54EB3}">
      <dsp:nvSpPr>
        <dsp:cNvPr id="0" name=""/>
        <dsp:cNvSpPr/>
      </dsp:nvSpPr>
      <dsp:spPr>
        <a:xfrm>
          <a:off x="2161852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E179F-46D9-4A49-B97E-3FEBA7B84028}">
      <dsp:nvSpPr>
        <dsp:cNvPr id="0" name=""/>
        <dsp:cNvSpPr/>
      </dsp:nvSpPr>
      <dsp:spPr>
        <a:xfrm>
          <a:off x="2802358" y="800632"/>
          <a:ext cx="2906296" cy="338829"/>
        </a:xfrm>
        <a:custGeom>
          <a:avLst/>
          <a:gdLst/>
          <a:ahLst/>
          <a:cxnLst/>
          <a:rect l="0" t="0" r="0" b="0"/>
          <a:pathLst>
            <a:path>
              <a:moveTo>
                <a:pt x="2906296" y="0"/>
              </a:moveTo>
              <a:lnTo>
                <a:pt x="2906296" y="170696"/>
              </a:lnTo>
              <a:lnTo>
                <a:pt x="0" y="170696"/>
              </a:lnTo>
              <a:lnTo>
                <a:pt x="0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27D7EA-80C2-4CED-BBDC-C07EC3F7296F}">
      <dsp:nvSpPr>
        <dsp:cNvPr id="0" name=""/>
        <dsp:cNvSpPr/>
      </dsp:nvSpPr>
      <dsp:spPr>
        <a:xfrm>
          <a:off x="224321" y="1940094"/>
          <a:ext cx="240189" cy="3010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378"/>
              </a:lnTo>
              <a:lnTo>
                <a:pt x="240189" y="30103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8E1B8-1F36-4866-9271-BBB88BE53C9E}">
      <dsp:nvSpPr>
        <dsp:cNvPr id="0" name=""/>
        <dsp:cNvSpPr/>
      </dsp:nvSpPr>
      <dsp:spPr>
        <a:xfrm>
          <a:off x="224321" y="1940094"/>
          <a:ext cx="240189" cy="1873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480"/>
              </a:lnTo>
              <a:lnTo>
                <a:pt x="240189" y="1873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7AE55-7037-4B8A-ADB8-899619163C31}">
      <dsp:nvSpPr>
        <dsp:cNvPr id="0" name=""/>
        <dsp:cNvSpPr/>
      </dsp:nvSpPr>
      <dsp:spPr>
        <a:xfrm>
          <a:off x="224321" y="1940094"/>
          <a:ext cx="240189" cy="736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6582"/>
              </a:lnTo>
              <a:lnTo>
                <a:pt x="240189" y="736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9A8E-6DD3-4181-8B50-00720AD2CFD8}">
      <dsp:nvSpPr>
        <dsp:cNvPr id="0" name=""/>
        <dsp:cNvSpPr/>
      </dsp:nvSpPr>
      <dsp:spPr>
        <a:xfrm>
          <a:off x="864827" y="800632"/>
          <a:ext cx="4843827" cy="338829"/>
        </a:xfrm>
        <a:custGeom>
          <a:avLst/>
          <a:gdLst/>
          <a:ahLst/>
          <a:cxnLst/>
          <a:rect l="0" t="0" r="0" b="0"/>
          <a:pathLst>
            <a:path>
              <a:moveTo>
                <a:pt x="4843827" y="0"/>
              </a:moveTo>
              <a:lnTo>
                <a:pt x="4843827" y="170696"/>
              </a:lnTo>
              <a:lnTo>
                <a:pt x="0" y="170696"/>
              </a:lnTo>
              <a:lnTo>
                <a:pt x="0" y="338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51BE1C-F768-4E67-B14F-21EF51E97C3F}">
      <dsp:nvSpPr>
        <dsp:cNvPr id="0" name=""/>
        <dsp:cNvSpPr/>
      </dsp:nvSpPr>
      <dsp:spPr>
        <a:xfrm>
          <a:off x="4908022" y="0"/>
          <a:ext cx="1601265" cy="80063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>
              <a:solidFill>
                <a:schemeClr val="bg2">
                  <a:lumMod val="25000"/>
                </a:schemeClr>
              </a:solidFill>
            </a:rPr>
            <a:t>인덱스</a:t>
          </a:r>
          <a:endParaRPr lang="en-US" altLang="ko-KR" sz="1600" kern="1200" dirty="0">
            <a:solidFill>
              <a:schemeClr val="bg2">
                <a:lumMod val="25000"/>
              </a:schemeClr>
            </a:solidFill>
          </a:endParaRPr>
        </a:p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bg2">
                  <a:lumMod val="25000"/>
                </a:schemeClr>
              </a:solidFill>
            </a:rPr>
            <a:t>(</a:t>
          </a:r>
          <a:r>
            <a:rPr lang="ko-KR" altLang="en-US" sz="1600" kern="1200" dirty="0">
              <a:solidFill>
                <a:schemeClr val="bg2">
                  <a:lumMod val="25000"/>
                </a:schemeClr>
              </a:solidFill>
            </a:rPr>
            <a:t>메인 페이지</a:t>
          </a:r>
          <a:r>
            <a:rPr lang="en-US" altLang="ko-KR" sz="1600" kern="1200" dirty="0">
              <a:solidFill>
                <a:schemeClr val="bg2">
                  <a:lumMod val="25000"/>
                </a:schemeClr>
              </a:solidFill>
            </a:rPr>
            <a:t>)</a:t>
          </a:r>
          <a:endParaRPr lang="ko-KR" altLang="en-US" sz="16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4908022" y="0"/>
        <a:ext cx="1601265" cy="800632"/>
      </dsp:txXfrm>
    </dsp:sp>
    <dsp:sp modelId="{53F3D187-279B-46D6-B659-0F453AC7F575}">
      <dsp:nvSpPr>
        <dsp:cNvPr id="0" name=""/>
        <dsp:cNvSpPr/>
      </dsp:nvSpPr>
      <dsp:spPr>
        <a:xfrm>
          <a:off x="64194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/>
            <a:t>라커룸</a:t>
          </a:r>
          <a:endParaRPr lang="ko-KR" altLang="en-US" sz="1600" kern="1200" dirty="0"/>
        </a:p>
      </dsp:txBody>
      <dsp:txXfrm>
        <a:off x="64194" y="1139462"/>
        <a:ext cx="1601265" cy="800632"/>
      </dsp:txXfrm>
    </dsp:sp>
    <dsp:sp modelId="{56B7A9F6-C51B-4DFE-BECA-6D996B0946EB}">
      <dsp:nvSpPr>
        <dsp:cNvPr id="0" name=""/>
        <dsp:cNvSpPr/>
      </dsp:nvSpPr>
      <dsp:spPr>
        <a:xfrm>
          <a:off x="464511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회원정보</a:t>
          </a:r>
        </a:p>
      </dsp:txBody>
      <dsp:txXfrm>
        <a:off x="464511" y="2276360"/>
        <a:ext cx="1601265" cy="800632"/>
      </dsp:txXfrm>
    </dsp:sp>
    <dsp:sp modelId="{159FD54C-37BF-42C7-B30A-BE964B657B0E}">
      <dsp:nvSpPr>
        <dsp:cNvPr id="0" name=""/>
        <dsp:cNvSpPr/>
      </dsp:nvSpPr>
      <dsp:spPr>
        <a:xfrm>
          <a:off x="464511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정보수정</a:t>
          </a:r>
        </a:p>
      </dsp:txBody>
      <dsp:txXfrm>
        <a:off x="464511" y="3413258"/>
        <a:ext cx="1601265" cy="800632"/>
      </dsp:txXfrm>
    </dsp:sp>
    <dsp:sp modelId="{C51DE557-FE76-4113-B441-35AD004A9042}">
      <dsp:nvSpPr>
        <dsp:cNvPr id="0" name=""/>
        <dsp:cNvSpPr/>
      </dsp:nvSpPr>
      <dsp:spPr>
        <a:xfrm>
          <a:off x="464511" y="4550157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회원탈퇴</a:t>
          </a:r>
        </a:p>
      </dsp:txBody>
      <dsp:txXfrm>
        <a:off x="464511" y="4550157"/>
        <a:ext cx="1601265" cy="800632"/>
      </dsp:txXfrm>
    </dsp:sp>
    <dsp:sp modelId="{D00A656C-82FD-4B73-AE70-2E7823F656AF}">
      <dsp:nvSpPr>
        <dsp:cNvPr id="0" name=""/>
        <dsp:cNvSpPr/>
      </dsp:nvSpPr>
      <dsp:spPr>
        <a:xfrm>
          <a:off x="2001725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학습노트</a:t>
          </a:r>
        </a:p>
      </dsp:txBody>
      <dsp:txXfrm>
        <a:off x="2001725" y="1139462"/>
        <a:ext cx="1601265" cy="800632"/>
      </dsp:txXfrm>
    </dsp:sp>
    <dsp:sp modelId="{925F6DD3-F7FF-480F-8244-BD6A5B135FD9}">
      <dsp:nvSpPr>
        <dsp:cNvPr id="0" name=""/>
        <dsp:cNvSpPr/>
      </dsp:nvSpPr>
      <dsp:spPr>
        <a:xfrm>
          <a:off x="2402042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자유노트</a:t>
          </a:r>
        </a:p>
      </dsp:txBody>
      <dsp:txXfrm>
        <a:off x="2402042" y="2276360"/>
        <a:ext cx="1601265" cy="800632"/>
      </dsp:txXfrm>
    </dsp:sp>
    <dsp:sp modelId="{002EDA9D-9FA8-42A9-9F9A-D8CF4A779054}">
      <dsp:nvSpPr>
        <dsp:cNvPr id="0" name=""/>
        <dsp:cNvSpPr/>
      </dsp:nvSpPr>
      <dsp:spPr>
        <a:xfrm>
          <a:off x="2402042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비밀노트</a:t>
          </a:r>
        </a:p>
      </dsp:txBody>
      <dsp:txXfrm>
        <a:off x="2402042" y="3413258"/>
        <a:ext cx="1601265" cy="800632"/>
      </dsp:txXfrm>
    </dsp:sp>
    <dsp:sp modelId="{533D7445-B6C4-4B88-B6CF-C1D2AD1ABF24}">
      <dsp:nvSpPr>
        <dsp:cNvPr id="0" name=""/>
        <dsp:cNvSpPr/>
      </dsp:nvSpPr>
      <dsp:spPr>
        <a:xfrm>
          <a:off x="3939256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학습 </a:t>
          </a:r>
          <a:r>
            <a:rPr lang="ko-KR" altLang="en-US" sz="1600" kern="1200" dirty="0" err="1"/>
            <a:t>플래너</a:t>
          </a:r>
          <a:endParaRPr lang="ko-KR" altLang="en-US" sz="1600" kern="1200" dirty="0"/>
        </a:p>
      </dsp:txBody>
      <dsp:txXfrm>
        <a:off x="3939256" y="1139462"/>
        <a:ext cx="1601265" cy="800632"/>
      </dsp:txXfrm>
    </dsp:sp>
    <dsp:sp modelId="{E765B81D-4FCC-47E1-B3EA-E58181E66D1D}">
      <dsp:nvSpPr>
        <dsp:cNvPr id="0" name=""/>
        <dsp:cNvSpPr/>
      </dsp:nvSpPr>
      <dsp:spPr>
        <a:xfrm>
          <a:off x="4339573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일</a:t>
          </a:r>
        </a:p>
      </dsp:txBody>
      <dsp:txXfrm>
        <a:off x="4339573" y="2276360"/>
        <a:ext cx="1601265" cy="800632"/>
      </dsp:txXfrm>
    </dsp:sp>
    <dsp:sp modelId="{CC5418D5-8021-4F47-BE97-EC71EDD5661B}">
      <dsp:nvSpPr>
        <dsp:cNvPr id="0" name=""/>
        <dsp:cNvSpPr/>
      </dsp:nvSpPr>
      <dsp:spPr>
        <a:xfrm>
          <a:off x="4339573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월</a:t>
          </a:r>
        </a:p>
      </dsp:txBody>
      <dsp:txXfrm>
        <a:off x="4339573" y="3413258"/>
        <a:ext cx="1601265" cy="800632"/>
      </dsp:txXfrm>
    </dsp:sp>
    <dsp:sp modelId="{64B3E503-6709-4541-B098-41596310AA98}">
      <dsp:nvSpPr>
        <dsp:cNvPr id="0" name=""/>
        <dsp:cNvSpPr/>
      </dsp:nvSpPr>
      <dsp:spPr>
        <a:xfrm>
          <a:off x="4339573" y="4550157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년</a:t>
          </a:r>
        </a:p>
      </dsp:txBody>
      <dsp:txXfrm>
        <a:off x="4339573" y="4550157"/>
        <a:ext cx="1601265" cy="800632"/>
      </dsp:txXfrm>
    </dsp:sp>
    <dsp:sp modelId="{79440FCB-B365-409A-9C7C-B6B82A26F110}">
      <dsp:nvSpPr>
        <dsp:cNvPr id="0" name=""/>
        <dsp:cNvSpPr/>
      </dsp:nvSpPr>
      <dsp:spPr>
        <a:xfrm>
          <a:off x="5876787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학습 성취도</a:t>
          </a:r>
        </a:p>
      </dsp:txBody>
      <dsp:txXfrm>
        <a:off x="5876787" y="1139462"/>
        <a:ext cx="1601265" cy="800632"/>
      </dsp:txXfrm>
    </dsp:sp>
    <dsp:sp modelId="{45198DF4-A775-4833-9FBC-D27A13C0BCA5}">
      <dsp:nvSpPr>
        <dsp:cNvPr id="0" name=""/>
        <dsp:cNvSpPr/>
      </dsp:nvSpPr>
      <dsp:spPr>
        <a:xfrm>
          <a:off x="6277104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한눈에 보기</a:t>
          </a:r>
        </a:p>
      </dsp:txBody>
      <dsp:txXfrm>
        <a:off x="6277104" y="2276360"/>
        <a:ext cx="1601265" cy="800632"/>
      </dsp:txXfrm>
    </dsp:sp>
    <dsp:sp modelId="{7E528432-83A0-4D03-811E-964BFD29FE4F}">
      <dsp:nvSpPr>
        <dsp:cNvPr id="0" name=""/>
        <dsp:cNvSpPr/>
      </dsp:nvSpPr>
      <dsp:spPr>
        <a:xfrm>
          <a:off x="6277104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목표 정하기</a:t>
          </a:r>
        </a:p>
      </dsp:txBody>
      <dsp:txXfrm>
        <a:off x="6277104" y="3413258"/>
        <a:ext cx="1601265" cy="800632"/>
      </dsp:txXfrm>
    </dsp:sp>
    <dsp:sp modelId="{298FD7CE-0B48-400E-A222-6C9B6F3A2D73}">
      <dsp:nvSpPr>
        <dsp:cNvPr id="0" name=""/>
        <dsp:cNvSpPr/>
      </dsp:nvSpPr>
      <dsp:spPr>
        <a:xfrm>
          <a:off x="7814318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공지사항</a:t>
          </a:r>
        </a:p>
      </dsp:txBody>
      <dsp:txXfrm>
        <a:off x="7814318" y="1139462"/>
        <a:ext cx="1601265" cy="800632"/>
      </dsp:txXfrm>
    </dsp:sp>
    <dsp:sp modelId="{36F1251E-ACB1-46D2-9FF3-450C844824BD}">
      <dsp:nvSpPr>
        <dsp:cNvPr id="0" name=""/>
        <dsp:cNvSpPr/>
      </dsp:nvSpPr>
      <dsp:spPr>
        <a:xfrm>
          <a:off x="9751849" y="1139462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err="1"/>
            <a:t>이박사</a:t>
          </a:r>
          <a:r>
            <a:rPr lang="ko-KR" altLang="en-US" sz="1600" kern="1200" dirty="0"/>
            <a:t> 소개</a:t>
          </a:r>
        </a:p>
      </dsp:txBody>
      <dsp:txXfrm>
        <a:off x="9751849" y="1139462"/>
        <a:ext cx="1601265" cy="800632"/>
      </dsp:txXfrm>
    </dsp:sp>
    <dsp:sp modelId="{D33968FE-4619-406A-97D3-C45224E9451B}">
      <dsp:nvSpPr>
        <dsp:cNvPr id="0" name=""/>
        <dsp:cNvSpPr/>
      </dsp:nvSpPr>
      <dsp:spPr>
        <a:xfrm>
          <a:off x="10152165" y="2276360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미션 </a:t>
          </a:r>
          <a:r>
            <a:rPr lang="en-US" altLang="ko-KR" sz="1600" kern="1200" dirty="0"/>
            <a:t>&amp; </a:t>
          </a:r>
          <a:r>
            <a:rPr lang="ko-KR" altLang="en-US" sz="1600" kern="1200" dirty="0"/>
            <a:t>비전</a:t>
          </a:r>
        </a:p>
      </dsp:txBody>
      <dsp:txXfrm>
        <a:off x="10152165" y="2276360"/>
        <a:ext cx="1601265" cy="800632"/>
      </dsp:txXfrm>
    </dsp:sp>
    <dsp:sp modelId="{898E816D-C314-459F-86B7-914CEEB88E13}">
      <dsp:nvSpPr>
        <dsp:cNvPr id="0" name=""/>
        <dsp:cNvSpPr/>
      </dsp:nvSpPr>
      <dsp:spPr>
        <a:xfrm>
          <a:off x="10152165" y="3413258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회사 소개</a:t>
          </a:r>
        </a:p>
      </dsp:txBody>
      <dsp:txXfrm>
        <a:off x="10152165" y="3413258"/>
        <a:ext cx="1601265" cy="800632"/>
      </dsp:txXfrm>
    </dsp:sp>
    <dsp:sp modelId="{94034ED3-4C02-4C94-B722-7D54BC8CA855}">
      <dsp:nvSpPr>
        <dsp:cNvPr id="0" name=""/>
        <dsp:cNvSpPr/>
      </dsp:nvSpPr>
      <dsp:spPr>
        <a:xfrm>
          <a:off x="10152165" y="4550157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인재 채용</a:t>
          </a:r>
        </a:p>
      </dsp:txBody>
      <dsp:txXfrm>
        <a:off x="10152165" y="4550157"/>
        <a:ext cx="1601265" cy="800632"/>
      </dsp:txXfrm>
    </dsp:sp>
    <dsp:sp modelId="{8C96413A-96FD-4233-B1D4-D680B97B83E2}">
      <dsp:nvSpPr>
        <dsp:cNvPr id="0" name=""/>
        <dsp:cNvSpPr/>
      </dsp:nvSpPr>
      <dsp:spPr>
        <a:xfrm>
          <a:off x="10152165" y="5687055"/>
          <a:ext cx="1601265" cy="800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/>
            <a:t>소식</a:t>
          </a:r>
        </a:p>
      </dsp:txBody>
      <dsp:txXfrm>
        <a:off x="10152165" y="5687055"/>
        <a:ext cx="1601265" cy="80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55FA34-2BE8-417A-805F-83326EABA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9396FD4-4F99-4586-8A47-B35457D49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95407A1-17E2-4E56-8136-26934FD0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C9CD88-E7E4-4F4F-A7E2-40D9B3DA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60BEA80-D8CC-4212-B269-C3BD82D6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8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C474FB-EBCA-46E4-91AE-DDD79D53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AE29991-FDBC-4551-B17B-355B7905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17B5A7-E60B-48B8-90DD-E2309BB8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392CFD3-F7A6-4C3A-BDAB-2CED207A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CB93AEC-716C-4ADD-B595-E426AAE8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61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AB3412D-A9EC-4AF6-B15B-E1AF42F81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AA36197-6049-424E-AD63-1A25E7DB6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660093-6A36-44F4-B328-6C80D99C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087C25-E354-4D28-8C8A-EA1DA14A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F2557D9-A86F-45FA-89F7-3ABAA4B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1A061A-6540-41C0-8D9F-0B9E6078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A1E12F2-ABB2-497F-BF00-B0DD1729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97FE8B4-0E63-45B0-9F40-CB71231F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3AEDD0-D1FE-4D43-9FAA-C103A811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F18EE5-0FC8-43D2-B4C0-D74216BB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0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4C5613-3E47-4E9B-ADE6-F6CB9647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F77F63A-F571-476D-B327-EAC5137C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D0BC76-DFC9-487B-B317-80E8EF84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B147CB-799F-4989-8573-6056004C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330B32-7C6C-4C82-ABCF-BE57533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1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312D950-1215-4332-9FE0-43198287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A0114B-AAD6-46F6-9F57-2264F359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795C109-3CB2-411C-947E-3D3B526FF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CD544B-BD4A-45F6-8CFD-71920ED7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507DE7-0B80-43A0-82F5-F8EF24D9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B42C5D6-8668-482D-82A7-101F472A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B825BD-BA42-4E9C-9648-79850693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A1EF923-11D5-4F81-9FE5-CB5E4CCD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BCC1B39-E784-41D7-8494-79D3E692F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419E269-2233-44C8-9A53-D60F0A507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9893B70-FEC7-48C0-A862-E61E10647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57C23E7-567C-4795-A7A7-78741204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291A6FA-327B-493D-B1E4-FB286594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53C6A29-20A2-4570-A50E-3BECAA8E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7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C9CD93-32B3-4DC6-8B1A-CB1D753D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FC5A090-B843-4316-B4C8-D00BE39F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1C764F0-45C2-45D7-AF54-687979E3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3B0598C-A0F4-47B8-AAC1-E18934E5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4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7297D78-B6EC-41B2-AB34-ADEDA02C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E3D9345-CED5-421B-BB76-3A998C76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3985824-E9E0-4860-880E-045C108A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C86645-CA50-4F82-AF73-BB29E00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E372DE-B540-43F6-8673-82BCA93B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0D74DD2-A873-40B6-B132-FA5DCFD7B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2075A4E-2E68-4716-A5BD-8D7F7774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2F9CBA0-07AB-4210-8532-2F128DBA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6AC3504-A1F4-4E49-9EC8-38B8C35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7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80E02E-6053-4E9D-A447-BEE889CD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DB0C5F7-343B-4687-B358-713D6DF99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9D3331-3E7F-48C7-AAB2-46EADA1F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A1F913E-CFC1-404C-8167-88FD946B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B938C00-F795-4DBB-BD5B-B53CFA23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1DF0A2-E4E6-4AAB-AABE-6C97B27E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7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AD4D885F-A929-4379-BDCD-2C548F092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C40C7E-FE70-43B6-9A53-7A7FAEA9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5A2890E-76FD-4FB9-8612-14620E9FC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9000-44B9-463F-824F-72397A293475}" type="datetimeFigureOut">
              <a:rPr lang="ko-KR" altLang="en-US" smtClean="0"/>
              <a:t>2021-07-13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DCF664-A1E9-4699-9A8E-A4C31D650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B99D3B-189A-49F2-8ECB-F2362F438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CE5F-F3F6-4AD5-B8F7-3B29E826D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3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3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image" Target="../media/image1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2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1.png"/><Relationship Id="rId2" Type="http://schemas.openxmlformats.org/officeDocument/2006/relationships/tags" Target="../tags/tag50.xml"/><Relationship Id="rId16" Type="http://schemas.openxmlformats.org/officeDocument/2006/relationships/image" Target="../media/image5.jpe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3.xml"/><Relationship Id="rId15" Type="http://schemas.openxmlformats.org/officeDocument/2006/relationships/image" Target="../media/image3.pn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tags" Target="../tags/tag76.xml"/><Relationship Id="rId3" Type="http://schemas.openxmlformats.org/officeDocument/2006/relationships/tags" Target="../tags/tag61.xml"/><Relationship Id="rId21" Type="http://schemas.openxmlformats.org/officeDocument/2006/relationships/image" Target="../media/image1.png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tags" Target="../tags/tag75.xml"/><Relationship Id="rId2" Type="http://schemas.openxmlformats.org/officeDocument/2006/relationships/tags" Target="../tags/tag60.xml"/><Relationship Id="rId16" Type="http://schemas.openxmlformats.org/officeDocument/2006/relationships/tags" Target="../tags/tag74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4.png"/><Relationship Id="rId5" Type="http://schemas.openxmlformats.org/officeDocument/2006/relationships/tags" Target="../tags/tag63.xml"/><Relationship Id="rId15" Type="http://schemas.openxmlformats.org/officeDocument/2006/relationships/tags" Target="../tags/tag73.xml"/><Relationship Id="rId23" Type="http://schemas.openxmlformats.org/officeDocument/2006/relationships/image" Target="../media/image3.png"/><Relationship Id="rId10" Type="http://schemas.openxmlformats.org/officeDocument/2006/relationships/tags" Target="../tags/tag68.xml"/><Relationship Id="rId19" Type="http://schemas.openxmlformats.org/officeDocument/2006/relationships/tags" Target="../tags/tag77.xml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4375579" y="53561"/>
            <a:ext cx="3900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 smtClean="0"/>
              <a:t>트렌</a:t>
            </a:r>
            <a:r>
              <a:rPr lang="ko-KR" altLang="en-US" sz="3200" dirty="0" err="1"/>
              <a:t>드</a:t>
            </a:r>
            <a:r>
              <a:rPr lang="ko-KR" altLang="en-US" sz="3200" dirty="0" smtClean="0"/>
              <a:t> 조사 및 분석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23784" y="963827"/>
            <a:ext cx="28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경쟁사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협력사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838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xmlns="" id="{6AF53985-755C-4E50-B78C-9C6CC9F2B1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522752"/>
              </p:ext>
            </p:extLst>
          </p:nvPr>
        </p:nvGraphicFramePr>
        <p:xfrm>
          <a:off x="208722" y="119270"/>
          <a:ext cx="11817626" cy="649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/>
          <p:cNvSpPr/>
          <p:nvPr/>
        </p:nvSpPr>
        <p:spPr>
          <a:xfrm>
            <a:off x="181232" y="65903"/>
            <a:ext cx="11837773" cy="2100648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1232" y="65903"/>
            <a:ext cx="252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글로벌 </a:t>
            </a:r>
            <a:r>
              <a:rPr lang="ko-KR" altLang="en-US" dirty="0" err="1" smtClean="0">
                <a:solidFill>
                  <a:srgbClr val="FF0000"/>
                </a:solidFill>
              </a:rPr>
              <a:t>내비게이션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1232" y="2257168"/>
            <a:ext cx="11837773" cy="4349578"/>
          </a:xfrm>
          <a:prstGeom prst="rect">
            <a:avLst/>
          </a:prstGeom>
          <a:noFill/>
          <a:ln>
            <a:solidFill>
              <a:srgbClr val="92D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1232" y="6112476"/>
            <a:ext cx="252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로컬 </a:t>
            </a:r>
            <a:r>
              <a:rPr lang="ko-KR" altLang="en-US" dirty="0" err="1" smtClean="0">
                <a:solidFill>
                  <a:srgbClr val="00B050"/>
                </a:solidFill>
              </a:rPr>
              <a:t>내비게이션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4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xmlns="" id="{BD19E53C-375C-4394-A0DA-D35E9FCE41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4776" y="361000"/>
            <a:ext cx="4522839" cy="6369897"/>
            <a:chOff x="595686" y="1184134"/>
            <a:chExt cx="1828800" cy="1666088"/>
          </a:xfrm>
        </p:grpSpPr>
        <p:sp>
          <p:nvSpPr>
            <p:cNvPr id="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C3E9D4D5-A450-4C60-ACA0-D6B12B3FE7C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6ED05974-F3A8-4922-95B6-14637C95038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A7B640BA-963D-4AE2-826E-C88A8EABD4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93343" y="2045734"/>
            <a:ext cx="575772" cy="241995"/>
            <a:chOff x="1642629" y="2531766"/>
            <a:chExt cx="575772" cy="241995"/>
          </a:xfrm>
        </p:grpSpPr>
        <p:sp>
          <p:nvSpPr>
            <p:cNvPr id="15" name="Button">
              <a:extLst>
                <a:ext uri="{FF2B5EF4-FFF2-40B4-BE49-F238E27FC236}">
                  <a16:creationId xmlns:a16="http://schemas.microsoft.com/office/drawing/2014/main" xmlns="" id="{DA57E810-E53D-4312-8017-CC7ED8C3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B34D231C-B3AC-4A64-8D67-B0AED1974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D91556D6-9285-4483-9C13-70E30D9F377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36951" y="2045734"/>
            <a:ext cx="575772" cy="241995"/>
            <a:chOff x="1642629" y="2531766"/>
            <a:chExt cx="575772" cy="241995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xmlns="" id="{C9977DBC-D545-40E9-B22B-8AF0A54C9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FDA3BEEC-EAF3-4BCA-9AD2-CC5E911FA4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4E4382BD-0E02-426D-B320-F84B055E89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40871" y="2045734"/>
            <a:ext cx="575772" cy="241995"/>
            <a:chOff x="1642629" y="2531766"/>
            <a:chExt cx="575772" cy="241995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xmlns="" id="{E7ACEB94-835C-4675-A0FC-D6BC7572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2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7AEC2085-241C-4AFA-9B32-C614359F1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E5CBD91E-E842-4DB3-A05E-97FB501D083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264604" y="2045734"/>
            <a:ext cx="575772" cy="241995"/>
            <a:chOff x="1642629" y="2531766"/>
            <a:chExt cx="575772" cy="241995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xmlns="" id="{F10EADFE-5199-424A-AC3B-AFAB8ED7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5C1E1015-5413-42B2-8FDE-4D59FA6F2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787BDC4-246B-48C5-92CE-74CD6431B5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4" y="610109"/>
            <a:ext cx="271149" cy="2711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0ED3683-F201-43B9-B8E7-77F016E970DF}"/>
              </a:ext>
            </a:extLst>
          </p:cNvPr>
          <p:cNvSpPr/>
          <p:nvPr/>
        </p:nvSpPr>
        <p:spPr>
          <a:xfrm>
            <a:off x="4479984" y="610109"/>
            <a:ext cx="437322" cy="393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로고</a:t>
            </a:r>
          </a:p>
        </p:txBody>
      </p:sp>
      <p:grpSp>
        <p:nvGrpSpPr>
          <p:cNvPr id="28" name="Image">
            <a:extLst>
              <a:ext uri="{FF2B5EF4-FFF2-40B4-BE49-F238E27FC236}">
                <a16:creationId xmlns:a16="http://schemas.microsoft.com/office/drawing/2014/main" xmlns="" id="{DC954EA4-703F-4BCB-AA42-79C0D53109C9}"/>
              </a:ext>
            </a:extLst>
          </p:cNvPr>
          <p:cNvGrpSpPr>
            <a:grpSpLocks/>
          </p:cNvGrpSpPr>
          <p:nvPr/>
        </p:nvGrpSpPr>
        <p:grpSpPr bwMode="auto">
          <a:xfrm>
            <a:off x="764775" y="2290931"/>
            <a:ext cx="4522839" cy="2658755"/>
            <a:chOff x="508000" y="1397000"/>
            <a:chExt cx="1008112" cy="1008112"/>
          </a:xfrm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xmlns="" id="{253B83F8-DDAA-4591-B2DF-D9EAE4AC7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>
              <a:extLst>
                <a:ext uri="{FF2B5EF4-FFF2-40B4-BE49-F238E27FC236}">
                  <a16:creationId xmlns:a16="http://schemas.microsoft.com/office/drawing/2014/main" xmlns="" id="{03AB07B7-5DEA-4144-A081-EBA9FD28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1">
              <a:extLst>
                <a:ext uri="{FF2B5EF4-FFF2-40B4-BE49-F238E27FC236}">
                  <a16:creationId xmlns:a16="http://schemas.microsoft.com/office/drawing/2014/main" xmlns="" id="{97F65C09-CFA7-4A0E-B8F4-9F5A3054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Button">
            <a:extLst>
              <a:ext uri="{FF2B5EF4-FFF2-40B4-BE49-F238E27FC236}">
                <a16:creationId xmlns:a16="http://schemas.microsoft.com/office/drawing/2014/main" xmlns="" id="{B2CFA9D1-6372-41A9-B004-C618D77E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69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xmlns="" id="{971D5C3A-E6B6-4C76-9879-2BF38284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96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xmlns="" id="{94D3A524-7AA5-4168-B00B-FF696D73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823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xmlns="" id="{C06CAFEC-480D-433D-B529-4446CFB6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47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2AA899A-D79D-4595-B5A8-42518B547C24}"/>
              </a:ext>
            </a:extLst>
          </p:cNvPr>
          <p:cNvSpPr/>
          <p:nvPr/>
        </p:nvSpPr>
        <p:spPr>
          <a:xfrm>
            <a:off x="934276" y="5108713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3BAC65B-F61C-4C37-B475-DFD34B18CD72}"/>
              </a:ext>
            </a:extLst>
          </p:cNvPr>
          <p:cNvSpPr/>
          <p:nvPr/>
        </p:nvSpPr>
        <p:spPr>
          <a:xfrm>
            <a:off x="1173379" y="5456583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06A4EB9-A7D9-461F-8696-1AD660B610EE}"/>
              </a:ext>
            </a:extLst>
          </p:cNvPr>
          <p:cNvSpPr/>
          <p:nvPr/>
        </p:nvSpPr>
        <p:spPr>
          <a:xfrm>
            <a:off x="934276" y="6048544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521E795-C816-4C53-8F5F-E2184A3D8419}"/>
              </a:ext>
            </a:extLst>
          </p:cNvPr>
          <p:cNvSpPr/>
          <p:nvPr/>
        </p:nvSpPr>
        <p:spPr>
          <a:xfrm>
            <a:off x="1173379" y="6374130"/>
            <a:ext cx="3498010" cy="310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xmlns="" id="{364702DE-1264-4234-B593-053FFFDFF3D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828856" y="361000"/>
            <a:ext cx="4522839" cy="6369897"/>
            <a:chOff x="595686" y="1184134"/>
            <a:chExt cx="1828800" cy="1666088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954DEBB6-0741-4103-9BE1-0F30BE0AEB0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2882B95A-F8F0-4103-B52F-78A0C0BFADA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C6CA45-5D15-4560-B801-2FC9B27972F5}"/>
              </a:ext>
            </a:extLst>
          </p:cNvPr>
          <p:cNvSpPr/>
          <p:nvPr/>
        </p:nvSpPr>
        <p:spPr>
          <a:xfrm>
            <a:off x="7159472" y="682741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2588094-7637-4B3F-AE72-88C6BA9999E9}"/>
              </a:ext>
            </a:extLst>
          </p:cNvPr>
          <p:cNvSpPr/>
          <p:nvPr/>
        </p:nvSpPr>
        <p:spPr>
          <a:xfrm>
            <a:off x="7444970" y="1105932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E02184FC-C758-4103-B076-DDFB2B22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650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xmlns="" id="{7776E91A-4304-4506-9B4E-B0F2F2DD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441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xmlns="" id="{61C86C0E-CA6E-4A9E-BBFD-85F9D056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xmlns="" id="{7FF34AB7-4D4F-4F9B-8E17-637256270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xmlns="" id="{4331C9CD-4CEB-4D59-9B98-7BCCD704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xmlns="" id="{0AB7F08D-38AD-4831-A7A3-9B0B3321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xmlns="" id="{C3C793C2-5680-4A8A-844B-704BDD3C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4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xmlns="" id="{70A0CEB8-0E14-4721-A24D-39AEF847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6A58105-23B9-44A2-9EE3-C2AF36FC2453}"/>
              </a:ext>
            </a:extLst>
          </p:cNvPr>
          <p:cNvSpPr/>
          <p:nvPr/>
        </p:nvSpPr>
        <p:spPr>
          <a:xfrm>
            <a:off x="7348489" y="4192651"/>
            <a:ext cx="1040137" cy="91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86E25A41-654B-4309-A331-E5C5217080F2}"/>
              </a:ext>
            </a:extLst>
          </p:cNvPr>
          <p:cNvCxnSpPr>
            <a:cxnSpLocks/>
          </p:cNvCxnSpPr>
          <p:nvPr/>
        </p:nvCxnSpPr>
        <p:spPr>
          <a:xfrm>
            <a:off x="7444970" y="4512365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8025722B-7928-4657-A65F-505F5D524020}"/>
              </a:ext>
            </a:extLst>
          </p:cNvPr>
          <p:cNvCxnSpPr>
            <a:cxnSpLocks/>
          </p:cNvCxnSpPr>
          <p:nvPr/>
        </p:nvCxnSpPr>
        <p:spPr>
          <a:xfrm>
            <a:off x="7444970" y="4721087"/>
            <a:ext cx="1314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F270B6B9-152F-4464-971B-9E765D160AED}"/>
              </a:ext>
            </a:extLst>
          </p:cNvPr>
          <p:cNvCxnSpPr>
            <a:cxnSpLocks/>
          </p:cNvCxnSpPr>
          <p:nvPr/>
        </p:nvCxnSpPr>
        <p:spPr>
          <a:xfrm>
            <a:off x="7444970" y="4949686"/>
            <a:ext cx="2047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42586B83-E836-46FF-84DA-BC0B58AFA420}"/>
              </a:ext>
            </a:extLst>
          </p:cNvPr>
          <p:cNvCxnSpPr>
            <a:cxnSpLocks/>
          </p:cNvCxnSpPr>
          <p:nvPr/>
        </p:nvCxnSpPr>
        <p:spPr>
          <a:xfrm>
            <a:off x="7444970" y="5227981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Button">
            <a:extLst>
              <a:ext uri="{FF2B5EF4-FFF2-40B4-BE49-F238E27FC236}">
                <a16:creationId xmlns:a16="http://schemas.microsoft.com/office/drawing/2014/main" xmlns="" id="{D9837A34-5313-4FB3-ABCE-3227925A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866" y="5226702"/>
            <a:ext cx="503142" cy="13048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xmlns="" id="{8AD1DF6C-2CFD-4B56-8195-9C2421CC0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866" y="6182646"/>
            <a:ext cx="503142" cy="13048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89909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xmlns="" id="{BD19E53C-375C-4394-A0DA-D35E9FCE411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4776" y="361000"/>
            <a:ext cx="4522839" cy="6369897"/>
            <a:chOff x="595686" y="1184134"/>
            <a:chExt cx="1828800" cy="1666088"/>
          </a:xfrm>
        </p:grpSpPr>
        <p:sp>
          <p:nvSpPr>
            <p:cNvPr id="1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C3E9D4D5-A450-4C60-ACA0-D6B12B3FE7C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6ED05974-F3A8-4922-95B6-14637C95038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A7B640BA-963D-4AE2-826E-C88A8EABD48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093343" y="2045734"/>
            <a:ext cx="575772" cy="241995"/>
            <a:chOff x="1642629" y="2531766"/>
            <a:chExt cx="575772" cy="241995"/>
          </a:xfrm>
        </p:grpSpPr>
        <p:sp>
          <p:nvSpPr>
            <p:cNvPr id="15" name="Button">
              <a:extLst>
                <a:ext uri="{FF2B5EF4-FFF2-40B4-BE49-F238E27FC236}">
                  <a16:creationId xmlns:a16="http://schemas.microsoft.com/office/drawing/2014/main" xmlns="" id="{DA57E810-E53D-4312-8017-CC7ED8C3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B34D231C-B3AC-4A64-8D67-B0AED1974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D91556D6-9285-4483-9C13-70E30D9F377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136951" y="2045734"/>
            <a:ext cx="575772" cy="241995"/>
            <a:chOff x="1642629" y="2531766"/>
            <a:chExt cx="575772" cy="241995"/>
          </a:xfrm>
        </p:grpSpPr>
        <p:sp>
          <p:nvSpPr>
            <p:cNvPr id="18" name="Button">
              <a:extLst>
                <a:ext uri="{FF2B5EF4-FFF2-40B4-BE49-F238E27FC236}">
                  <a16:creationId xmlns:a16="http://schemas.microsoft.com/office/drawing/2014/main" xmlns="" id="{C9977DBC-D545-40E9-B22B-8AF0A54C9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1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FDA3BEEC-EAF3-4BCA-9AD2-CC5E911FA4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4E4382BD-0E02-426D-B320-F84B055E894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40871" y="2045734"/>
            <a:ext cx="575772" cy="241995"/>
            <a:chOff x="1642629" y="2531766"/>
            <a:chExt cx="575772" cy="241995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xmlns="" id="{E7ACEB94-835C-4675-A0FC-D6BC7572C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2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7AEC2085-241C-4AFA-9B32-C614359F1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Close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xmlns="" id="{E5CBD91E-E842-4DB3-A05E-97FB501D083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264604" y="2045734"/>
            <a:ext cx="575772" cy="241995"/>
            <a:chOff x="1642629" y="2531766"/>
            <a:chExt cx="575772" cy="241995"/>
          </a:xfrm>
        </p:grpSpPr>
        <p:sp>
          <p:nvSpPr>
            <p:cNvPr id="24" name="Button">
              <a:extLst>
                <a:ext uri="{FF2B5EF4-FFF2-40B4-BE49-F238E27FC236}">
                  <a16:creationId xmlns:a16="http://schemas.microsoft.com/office/drawing/2014/main" xmlns="" id="{F10EADFE-5199-424A-AC3B-AFAB8ED71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2531766"/>
              <a:ext cx="57577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10312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Close</a:t>
              </a:r>
            </a:p>
          </p:txBody>
        </p:sp>
        <p:sp>
          <p:nvSpPr>
            <p:cNvPr id="2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xmlns="" id="{5C1E1015-5413-42B2-8FDE-4D59FA6F2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2665" y="2611320"/>
              <a:ext cx="85648" cy="82886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7787BDC4-246B-48C5-92CE-74CD6431B5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44" y="610109"/>
            <a:ext cx="271149" cy="2711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0ED3683-F201-43B9-B8E7-77F016E970DF}"/>
              </a:ext>
            </a:extLst>
          </p:cNvPr>
          <p:cNvSpPr/>
          <p:nvPr/>
        </p:nvSpPr>
        <p:spPr>
          <a:xfrm>
            <a:off x="4479984" y="610109"/>
            <a:ext cx="437322" cy="393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로고</a:t>
            </a:r>
          </a:p>
        </p:txBody>
      </p:sp>
      <p:grpSp>
        <p:nvGrpSpPr>
          <p:cNvPr id="28" name="Image">
            <a:extLst>
              <a:ext uri="{FF2B5EF4-FFF2-40B4-BE49-F238E27FC236}">
                <a16:creationId xmlns:a16="http://schemas.microsoft.com/office/drawing/2014/main" xmlns="" id="{DC954EA4-703F-4BCB-AA42-79C0D53109C9}"/>
              </a:ext>
            </a:extLst>
          </p:cNvPr>
          <p:cNvGrpSpPr>
            <a:grpSpLocks/>
          </p:cNvGrpSpPr>
          <p:nvPr/>
        </p:nvGrpSpPr>
        <p:grpSpPr bwMode="auto">
          <a:xfrm>
            <a:off x="764775" y="2290931"/>
            <a:ext cx="4522839" cy="2658755"/>
            <a:chOff x="508000" y="1397000"/>
            <a:chExt cx="1008112" cy="1008112"/>
          </a:xfrm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xmlns="" id="{253B83F8-DDAA-4591-B2DF-D9EAE4AC7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>
              <a:extLst>
                <a:ext uri="{FF2B5EF4-FFF2-40B4-BE49-F238E27FC236}">
                  <a16:creationId xmlns:a16="http://schemas.microsoft.com/office/drawing/2014/main" xmlns="" id="{03AB07B7-5DEA-4144-A081-EBA9FD28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1">
              <a:extLst>
                <a:ext uri="{FF2B5EF4-FFF2-40B4-BE49-F238E27FC236}">
                  <a16:creationId xmlns:a16="http://schemas.microsoft.com/office/drawing/2014/main" xmlns="" id="{97F65C09-CFA7-4A0E-B8F4-9F5A3054A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Button">
            <a:extLst>
              <a:ext uri="{FF2B5EF4-FFF2-40B4-BE49-F238E27FC236}">
                <a16:creationId xmlns:a16="http://schemas.microsoft.com/office/drawing/2014/main" xmlns="" id="{B2CFA9D1-6372-41A9-B004-C618D77E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69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xmlns="" id="{971D5C3A-E6B6-4C76-9879-2BF38284F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596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xmlns="" id="{94D3A524-7AA5-4168-B00B-FF696D73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823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xmlns="" id="{C06CAFEC-480D-433D-B529-4446CFB6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247" y="4601196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22AA899A-D79D-4595-B5A8-42518B547C24}"/>
              </a:ext>
            </a:extLst>
          </p:cNvPr>
          <p:cNvSpPr/>
          <p:nvPr/>
        </p:nvSpPr>
        <p:spPr>
          <a:xfrm>
            <a:off x="934276" y="5108713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43BAC65B-F61C-4C37-B475-DFD34B18CD72}"/>
              </a:ext>
            </a:extLst>
          </p:cNvPr>
          <p:cNvSpPr/>
          <p:nvPr/>
        </p:nvSpPr>
        <p:spPr>
          <a:xfrm>
            <a:off x="1173379" y="5456583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06A4EB9-A7D9-461F-8696-1AD660B610EE}"/>
              </a:ext>
            </a:extLst>
          </p:cNvPr>
          <p:cNvSpPr/>
          <p:nvPr/>
        </p:nvSpPr>
        <p:spPr>
          <a:xfrm>
            <a:off x="934276" y="6048544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521E795-C816-4C53-8F5F-E2184A3D8419}"/>
              </a:ext>
            </a:extLst>
          </p:cNvPr>
          <p:cNvSpPr/>
          <p:nvPr/>
        </p:nvSpPr>
        <p:spPr>
          <a:xfrm>
            <a:off x="1173379" y="6374130"/>
            <a:ext cx="3498010" cy="310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xmlns="" id="{364702DE-1264-4234-B593-053FFFDFF3D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828856" y="361000"/>
            <a:ext cx="4522839" cy="6369897"/>
            <a:chOff x="595686" y="1184134"/>
            <a:chExt cx="1828800" cy="1666088"/>
          </a:xfrm>
        </p:grpSpPr>
        <p:sp>
          <p:nvSpPr>
            <p:cNvPr id="45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xmlns="" id="{954DEBB6-0741-4103-9BE1-0F30BE0AEB0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04302"/>
              <a:ext cx="1828800" cy="164592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2882B95A-F8F0-4103-B52F-78A0C0BFADA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617046" y="1184134"/>
              <a:ext cx="322841" cy="4105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인덱스 페이지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1C6CA45-5D15-4560-B801-2FC9B27972F5}"/>
              </a:ext>
            </a:extLst>
          </p:cNvPr>
          <p:cNvSpPr/>
          <p:nvPr/>
        </p:nvSpPr>
        <p:spPr>
          <a:xfrm>
            <a:off x="7159472" y="682741"/>
            <a:ext cx="1560443" cy="2484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82588094-7637-4B3F-AE72-88C6BA9999E9}"/>
              </a:ext>
            </a:extLst>
          </p:cNvPr>
          <p:cNvSpPr/>
          <p:nvPr/>
        </p:nvSpPr>
        <p:spPr>
          <a:xfrm>
            <a:off x="7444970" y="1105932"/>
            <a:ext cx="3498010" cy="5367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xmlns="" id="{E02184FC-C758-4103-B076-DDFB2B22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650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xmlns="" id="{7776E91A-4304-4506-9B4E-B0F2F2DD0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441" y="2228052"/>
            <a:ext cx="1439021" cy="346183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xmlns="" id="{61C86C0E-CA6E-4A9E-BBFD-85F9D056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xmlns="" id="{7FF34AB7-4D4F-4F9B-8E17-637256270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xmlns="" id="{4331C9CD-4CEB-4D59-9B98-7BCCD704D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077391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xmlns="" id="{0AB7F08D-38AD-4831-A7A3-9B0B3321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89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xmlns="" id="{C3C793C2-5680-4A8A-844B-704BDD3C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44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xmlns="" id="{70A0CEB8-0E14-4721-A24D-39AEF847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495" y="3520295"/>
            <a:ext cx="862013" cy="200025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A6A58105-23B9-44A2-9EE3-C2AF36FC2453}"/>
              </a:ext>
            </a:extLst>
          </p:cNvPr>
          <p:cNvSpPr/>
          <p:nvPr/>
        </p:nvSpPr>
        <p:spPr>
          <a:xfrm>
            <a:off x="7348489" y="4192651"/>
            <a:ext cx="1040137" cy="91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86E25A41-654B-4309-A331-E5C5217080F2}"/>
              </a:ext>
            </a:extLst>
          </p:cNvPr>
          <p:cNvCxnSpPr>
            <a:cxnSpLocks/>
          </p:cNvCxnSpPr>
          <p:nvPr/>
        </p:nvCxnSpPr>
        <p:spPr>
          <a:xfrm>
            <a:off x="7444970" y="4512365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8025722B-7928-4657-A65F-505F5D524020}"/>
              </a:ext>
            </a:extLst>
          </p:cNvPr>
          <p:cNvCxnSpPr>
            <a:cxnSpLocks/>
          </p:cNvCxnSpPr>
          <p:nvPr/>
        </p:nvCxnSpPr>
        <p:spPr>
          <a:xfrm>
            <a:off x="7444970" y="4721087"/>
            <a:ext cx="1314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F270B6B9-152F-4464-971B-9E765D160AED}"/>
              </a:ext>
            </a:extLst>
          </p:cNvPr>
          <p:cNvCxnSpPr>
            <a:cxnSpLocks/>
          </p:cNvCxnSpPr>
          <p:nvPr/>
        </p:nvCxnSpPr>
        <p:spPr>
          <a:xfrm>
            <a:off x="7444970" y="4949686"/>
            <a:ext cx="2047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xmlns="" id="{42586B83-E836-46FF-84DA-BC0B58AFA420}"/>
              </a:ext>
            </a:extLst>
          </p:cNvPr>
          <p:cNvCxnSpPr>
            <a:cxnSpLocks/>
          </p:cNvCxnSpPr>
          <p:nvPr/>
        </p:nvCxnSpPr>
        <p:spPr>
          <a:xfrm>
            <a:off x="7444970" y="5227981"/>
            <a:ext cx="164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8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B91C1E7-6C9A-4F49-B181-3AE81D6F7CCC}"/>
              </a:ext>
            </a:extLst>
          </p:cNvPr>
          <p:cNvSpPr txBox="1"/>
          <p:nvPr/>
        </p:nvSpPr>
        <p:spPr>
          <a:xfrm>
            <a:off x="4109483" y="53561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/>
              <a:t>메인페이지</a:t>
            </a:r>
            <a:r>
              <a:rPr lang="ko-KR" altLang="en-US" sz="3200" dirty="0"/>
              <a:t> 스토리보드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D86BCD9-58A3-4A6C-BA71-F9C27B33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60543"/>
              </p:ext>
            </p:extLst>
          </p:nvPr>
        </p:nvGraphicFramePr>
        <p:xfrm>
          <a:off x="291546" y="735496"/>
          <a:ext cx="11608908" cy="59137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34818">
                  <a:extLst>
                    <a:ext uri="{9D8B030D-6E8A-4147-A177-3AD203B41FA5}">
                      <a16:colId xmlns:a16="http://schemas.microsoft.com/office/drawing/2014/main" xmlns="" val="2093724335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21057357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28652999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31901043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1649928113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3032177965"/>
                    </a:ext>
                  </a:extLst>
                </a:gridCol>
              </a:tblGrid>
              <a:tr h="4685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문서명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/>
                        <a:t>이박사</a:t>
                      </a:r>
                      <a:r>
                        <a:rPr lang="ko-KR" altLang="en-US" sz="1200" b="0" dirty="0"/>
                        <a:t> 웹 </a:t>
                      </a:r>
                      <a:endParaRPr lang="en-US" altLang="ko-KR" sz="1200" b="0" dirty="0"/>
                    </a:p>
                    <a:p>
                      <a:pPr algn="l" latinLnBrk="1"/>
                      <a:r>
                        <a:rPr lang="ko-KR" altLang="en-US" sz="1200" b="0" dirty="0"/>
                        <a:t>스토리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오세훈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2021-07-12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2942653"/>
                  </a:ext>
                </a:extLst>
              </a:tr>
              <a:tr h="2811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단위업무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메인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580969"/>
                  </a:ext>
                </a:extLst>
              </a:tr>
              <a:tr h="323372">
                <a:tc rowSpan="4" gridSpan="5">
                  <a:txBody>
                    <a:bodyPr/>
                    <a:lstStyle/>
                    <a:p>
                      <a:pPr algn="l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화면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3312610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 err="1"/>
                        <a:t>모바일네비게이션</a:t>
                      </a:r>
                      <a:r>
                        <a:rPr lang="ko-KR" altLang="en-US" sz="1100" b="0" dirty="0"/>
                        <a:t> 호출버튼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en-US" altLang="ko-KR" sz="1100" b="0" dirty="0"/>
                        <a:t>CI (</a:t>
                      </a:r>
                      <a:r>
                        <a:rPr lang="ko-KR" altLang="en-US" sz="1100" b="0" dirty="0"/>
                        <a:t>기업로고</a:t>
                      </a:r>
                      <a:r>
                        <a:rPr lang="en-US" altLang="ko-KR" sz="1100" b="0" dirty="0"/>
                        <a:t>)</a:t>
                      </a:r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/>
                        <a:t>메뉴 레이블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메인광고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/>
                        <a:t>광고 이동 버튼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서브슬라이더</a:t>
                      </a:r>
                      <a:r>
                        <a:rPr lang="ko-KR" altLang="en-US" sz="1100" b="0" dirty="0"/>
                        <a:t> 제목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서브슬라이더</a:t>
                      </a:r>
                      <a:r>
                        <a:rPr lang="ko-KR" altLang="en-US" sz="1100" b="0" dirty="0"/>
                        <a:t> 소제목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내용 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/>
                        <a:t>각종 게시판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Font typeface="+mj-lt"/>
                        <a:buAutoNum type="arabicPeriod"/>
                      </a:pPr>
                      <a:r>
                        <a:rPr lang="ko-KR" altLang="en-US" sz="1100" b="0" dirty="0" err="1"/>
                        <a:t>푸터</a:t>
                      </a:r>
                      <a:endParaRPr lang="en-US" altLang="ko-KR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46839807"/>
                  </a:ext>
                </a:extLst>
              </a:tr>
              <a:tr h="323372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개발사항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29067364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4. 4</a:t>
                      </a:r>
                      <a:r>
                        <a:rPr lang="ko-KR" altLang="en-US" sz="1200" b="0" dirty="0"/>
                        <a:t>개</a:t>
                      </a:r>
                      <a:r>
                        <a:rPr lang="en-US" altLang="ko-KR" sz="1200" b="0" dirty="0"/>
                        <a:t> (</a:t>
                      </a:r>
                      <a:r>
                        <a:rPr lang="ko-KR" altLang="en-US" sz="1200" b="0" dirty="0"/>
                        <a:t>좌우 슬라이더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="0" dirty="0"/>
                        <a:t>7. </a:t>
                      </a:r>
                      <a:r>
                        <a:rPr lang="ko-KR" altLang="en-US" sz="1200" b="0" dirty="0"/>
                        <a:t>리스트 </a:t>
                      </a:r>
                      <a:r>
                        <a:rPr lang="en-US" altLang="ko-KR" sz="1200" b="0" dirty="0"/>
                        <a:t>5</a:t>
                      </a:r>
                      <a:r>
                        <a:rPr lang="ko-KR" altLang="en-US" sz="1200" b="0" dirty="0"/>
                        <a:t>개씩 노출</a:t>
                      </a:r>
                      <a:endParaRPr lang="en-US" altLang="ko-KR" sz="1200" b="0" dirty="0"/>
                    </a:p>
                    <a:p>
                      <a:pPr algn="l"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더보기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en-US" altLang="ko-KR" sz="1200" b="0" dirty="0"/>
                        <a:t>&gt; 30</a:t>
                      </a:r>
                      <a:r>
                        <a:rPr lang="ko-KR" altLang="en-US" sz="1200" b="0" dirty="0"/>
                        <a:t>개씩 추가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algn="l" latinLnBrk="1"/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726185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DE1019B-79DC-48FF-B44C-8D5677A7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87" y="1510747"/>
            <a:ext cx="9135164" cy="513853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xmlns="" id="{7ACC6129-679A-4CFF-96C6-9BBF12359328}"/>
              </a:ext>
            </a:extLst>
          </p:cNvPr>
          <p:cNvSpPr/>
          <p:nvPr/>
        </p:nvSpPr>
        <p:spPr>
          <a:xfrm>
            <a:off x="1630017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B9AC4FAC-2E90-4A1E-B0FB-F85390E8DC45}"/>
              </a:ext>
            </a:extLst>
          </p:cNvPr>
          <p:cNvSpPr/>
          <p:nvPr/>
        </p:nvSpPr>
        <p:spPr>
          <a:xfrm>
            <a:off x="4353339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BD0F6B9-ED02-43DB-9635-6B7A3099D5EE}"/>
              </a:ext>
            </a:extLst>
          </p:cNvPr>
          <p:cNvSpPr/>
          <p:nvPr/>
        </p:nvSpPr>
        <p:spPr>
          <a:xfrm>
            <a:off x="1699591" y="289725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6BAF242-3B0B-4D0D-BF2D-FED2B34CA339}"/>
              </a:ext>
            </a:extLst>
          </p:cNvPr>
          <p:cNvSpPr/>
          <p:nvPr/>
        </p:nvSpPr>
        <p:spPr>
          <a:xfrm>
            <a:off x="2746513" y="405019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8A3C52A-70E9-4BE9-9D41-16D258C4E3D0}"/>
              </a:ext>
            </a:extLst>
          </p:cNvPr>
          <p:cNvSpPr/>
          <p:nvPr/>
        </p:nvSpPr>
        <p:spPr>
          <a:xfrm>
            <a:off x="1813891" y="477326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C1B30B1-2E77-46AB-B503-6CC8BB063252}"/>
              </a:ext>
            </a:extLst>
          </p:cNvPr>
          <p:cNvSpPr/>
          <p:nvPr/>
        </p:nvSpPr>
        <p:spPr>
          <a:xfrm>
            <a:off x="2450549" y="523295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ABB805E-BF80-4C1B-A951-B039FDA3E858}"/>
              </a:ext>
            </a:extLst>
          </p:cNvPr>
          <p:cNvSpPr/>
          <p:nvPr/>
        </p:nvSpPr>
        <p:spPr>
          <a:xfrm>
            <a:off x="2746513" y="56988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69295C70-341E-4743-8C0A-C5436547BFEE}"/>
              </a:ext>
            </a:extLst>
          </p:cNvPr>
          <p:cNvSpPr/>
          <p:nvPr/>
        </p:nvSpPr>
        <p:spPr>
          <a:xfrm>
            <a:off x="2450549" y="5978387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16CF2925-7D95-4160-B9AA-905A2C177F72}"/>
              </a:ext>
            </a:extLst>
          </p:cNvPr>
          <p:cNvSpPr/>
          <p:nvPr/>
        </p:nvSpPr>
        <p:spPr>
          <a:xfrm>
            <a:off x="2746513" y="627656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6F814DC-F76D-4553-8C67-BEA14E52CBDF}"/>
              </a:ext>
            </a:extLst>
          </p:cNvPr>
          <p:cNvSpPr/>
          <p:nvPr/>
        </p:nvSpPr>
        <p:spPr>
          <a:xfrm>
            <a:off x="7265505" y="3314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BBCAB5F-DE2F-418D-8927-A32F09BAAB98}"/>
              </a:ext>
            </a:extLst>
          </p:cNvPr>
          <p:cNvSpPr/>
          <p:nvPr/>
        </p:nvSpPr>
        <p:spPr>
          <a:xfrm>
            <a:off x="6983896" y="460054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B91C1E7-6C9A-4F49-B181-3AE81D6F7CCC}"/>
              </a:ext>
            </a:extLst>
          </p:cNvPr>
          <p:cNvSpPr txBox="1"/>
          <p:nvPr/>
        </p:nvSpPr>
        <p:spPr>
          <a:xfrm>
            <a:off x="4109483" y="53561"/>
            <a:ext cx="443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/>
              <a:t>메인페이지</a:t>
            </a:r>
            <a:r>
              <a:rPr lang="ko-KR" altLang="en-US" sz="3200" dirty="0"/>
              <a:t> 스토리보드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xmlns="" id="{8D86BCD9-58A3-4A6C-BA71-F9C27B335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33119"/>
              </p:ext>
            </p:extLst>
          </p:nvPr>
        </p:nvGraphicFramePr>
        <p:xfrm>
          <a:off x="291546" y="735496"/>
          <a:ext cx="11608908" cy="5913781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34818">
                  <a:extLst>
                    <a:ext uri="{9D8B030D-6E8A-4147-A177-3AD203B41FA5}">
                      <a16:colId xmlns:a16="http://schemas.microsoft.com/office/drawing/2014/main" xmlns="" val="2093724335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210573578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28652999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3190104360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1649928113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xmlns="" val="3032177965"/>
                    </a:ext>
                  </a:extLst>
                </a:gridCol>
              </a:tblGrid>
              <a:tr h="4685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/>
                        <a:t>문서명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/>
                        <a:t>이박사</a:t>
                      </a:r>
                      <a:r>
                        <a:rPr lang="ko-KR" altLang="en-US" sz="1200" b="0" dirty="0"/>
                        <a:t> 웹 </a:t>
                      </a:r>
                      <a:endParaRPr lang="en-US" altLang="ko-KR" sz="1200" b="0" dirty="0"/>
                    </a:p>
                    <a:p>
                      <a:pPr algn="l" latinLnBrk="1"/>
                      <a:r>
                        <a:rPr lang="ko-KR" altLang="en-US" sz="1200" b="0" dirty="0"/>
                        <a:t>스토리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오세훈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작성일자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2021-07-12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12942653"/>
                  </a:ext>
                </a:extLst>
              </a:tr>
              <a:tr h="2811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단위업무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/>
                        <a:t>메인 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9580969"/>
                  </a:ext>
                </a:extLst>
              </a:tr>
              <a:tr h="323372">
                <a:tc rowSpan="4" gridSpan="5">
                  <a:txBody>
                    <a:bodyPr/>
                    <a:lstStyle/>
                    <a:p>
                      <a:pPr algn="l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화면 디자인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33312610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/>
                        <a:t>페이지 제목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 err="1"/>
                        <a:t>세분류</a:t>
                      </a:r>
                      <a:endParaRPr lang="en-US" altLang="ko-KR" sz="1100" b="0" dirty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100" b="0" dirty="0" err="1"/>
                        <a:t>세분류</a:t>
                      </a:r>
                      <a:r>
                        <a:rPr lang="ko-KR" altLang="en-US" sz="1100" b="0" dirty="0"/>
                        <a:t> 내용</a:t>
                      </a:r>
                      <a:endParaRPr lang="en-US" altLang="ko-KR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46839807"/>
                  </a:ext>
                </a:extLst>
              </a:tr>
              <a:tr h="323372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개발사항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29067364"/>
                  </a:ext>
                </a:extLst>
              </a:tr>
              <a:tr h="2258640">
                <a:tc gridSpan="5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/>
                        <a:t>2. </a:t>
                      </a:r>
                      <a:r>
                        <a:rPr lang="ko-KR" altLang="en-US" sz="1200" b="0" dirty="0" err="1"/>
                        <a:t>세분류</a:t>
                      </a:r>
                      <a:r>
                        <a:rPr lang="ko-KR" altLang="en-US" sz="1200" b="0" dirty="0"/>
                        <a:t> 종류</a:t>
                      </a:r>
                      <a:r>
                        <a:rPr lang="en-US" altLang="ko-KR" sz="1200" b="0" dirty="0"/>
                        <a:t>*8 (</a:t>
                      </a:r>
                      <a:r>
                        <a:rPr lang="ko-KR" altLang="en-US" sz="1200" b="0" dirty="0"/>
                        <a:t>좌우 슬라이더</a:t>
                      </a:r>
                      <a:r>
                        <a:rPr lang="en-US" altLang="ko-KR" sz="1200" b="0" dirty="0"/>
                        <a:t>)</a:t>
                      </a:r>
                    </a:p>
                    <a:p>
                      <a:pPr algn="l" latinLnBrk="1"/>
                      <a:r>
                        <a:rPr lang="en-US" altLang="ko-KR" sz="1200" b="0" dirty="0"/>
                        <a:t>3. </a:t>
                      </a:r>
                      <a:r>
                        <a:rPr lang="ko-KR" altLang="en-US" sz="1200" b="0" dirty="0" err="1"/>
                        <a:t>세분류</a:t>
                      </a:r>
                      <a:r>
                        <a:rPr lang="ko-KR" altLang="en-US" sz="1200" b="0" dirty="0"/>
                        <a:t> 내용 순서대로 나열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726185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xmlns="" id="{7ACC6129-679A-4CFF-96C6-9BBF12359328}"/>
              </a:ext>
            </a:extLst>
          </p:cNvPr>
          <p:cNvSpPr/>
          <p:nvPr/>
        </p:nvSpPr>
        <p:spPr>
          <a:xfrm>
            <a:off x="1630017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B9AC4FAC-2E90-4A1E-B0FB-F85390E8DC45}"/>
              </a:ext>
            </a:extLst>
          </p:cNvPr>
          <p:cNvSpPr/>
          <p:nvPr/>
        </p:nvSpPr>
        <p:spPr>
          <a:xfrm>
            <a:off x="4353339" y="2007704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0BD0F6B9-ED02-43DB-9635-6B7A3099D5EE}"/>
              </a:ext>
            </a:extLst>
          </p:cNvPr>
          <p:cNvSpPr/>
          <p:nvPr/>
        </p:nvSpPr>
        <p:spPr>
          <a:xfrm>
            <a:off x="1699591" y="289725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66BAF242-3B0B-4D0D-BF2D-FED2B34CA339}"/>
              </a:ext>
            </a:extLst>
          </p:cNvPr>
          <p:cNvSpPr/>
          <p:nvPr/>
        </p:nvSpPr>
        <p:spPr>
          <a:xfrm>
            <a:off x="2746513" y="405019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8A3C52A-70E9-4BE9-9D41-16D258C4E3D0}"/>
              </a:ext>
            </a:extLst>
          </p:cNvPr>
          <p:cNvSpPr/>
          <p:nvPr/>
        </p:nvSpPr>
        <p:spPr>
          <a:xfrm>
            <a:off x="1813891" y="477326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xmlns="" id="{8C1B30B1-2E77-46AB-B503-6CC8BB063252}"/>
              </a:ext>
            </a:extLst>
          </p:cNvPr>
          <p:cNvSpPr/>
          <p:nvPr/>
        </p:nvSpPr>
        <p:spPr>
          <a:xfrm>
            <a:off x="2450549" y="523295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6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9ABB805E-BF80-4C1B-A951-B039FDA3E858}"/>
              </a:ext>
            </a:extLst>
          </p:cNvPr>
          <p:cNvSpPr/>
          <p:nvPr/>
        </p:nvSpPr>
        <p:spPr>
          <a:xfrm>
            <a:off x="2746513" y="569884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7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06F814DC-F76D-4553-8C67-BEA14E52CBDF}"/>
              </a:ext>
            </a:extLst>
          </p:cNvPr>
          <p:cNvSpPr/>
          <p:nvPr/>
        </p:nvSpPr>
        <p:spPr>
          <a:xfrm>
            <a:off x="7265505" y="3314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8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5BBCAB5F-DE2F-418D-8927-A32F09BAAB98}"/>
              </a:ext>
            </a:extLst>
          </p:cNvPr>
          <p:cNvSpPr/>
          <p:nvPr/>
        </p:nvSpPr>
        <p:spPr>
          <a:xfrm>
            <a:off x="6983896" y="4600549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1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5207537" y="53561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워크플로우</a:t>
            </a:r>
            <a:endParaRPr lang="en-US" altLang="ko-KR" sz="32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xmlns="" id="{EE77574B-C6F7-41B0-BC08-3408BD551BB8}"/>
              </a:ext>
            </a:extLst>
          </p:cNvPr>
          <p:cNvSpPr/>
          <p:nvPr/>
        </p:nvSpPr>
        <p:spPr>
          <a:xfrm>
            <a:off x="5446643" y="874643"/>
            <a:ext cx="1570383" cy="42738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앱 실행</a:t>
            </a: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xmlns="" id="{D7B4DC8B-63F1-490B-8992-2587963D18A5}"/>
              </a:ext>
            </a:extLst>
          </p:cNvPr>
          <p:cNvSpPr/>
          <p:nvPr/>
        </p:nvSpPr>
        <p:spPr>
          <a:xfrm>
            <a:off x="5446643" y="4800782"/>
            <a:ext cx="1570383" cy="58477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끝</a:t>
            </a:r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xmlns="" id="{7D9414E6-B274-41E7-A1A2-E40B5F6F6453}"/>
              </a:ext>
            </a:extLst>
          </p:cNvPr>
          <p:cNvSpPr/>
          <p:nvPr/>
        </p:nvSpPr>
        <p:spPr>
          <a:xfrm>
            <a:off x="5014008" y="1706194"/>
            <a:ext cx="2430039" cy="7255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6B9AD4EA-29B6-4A62-A878-0332DD95ED8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6229028" y="1302026"/>
            <a:ext cx="2807" cy="4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>
            <a:extLst>
              <a:ext uri="{FF2B5EF4-FFF2-40B4-BE49-F238E27FC236}">
                <a16:creationId xmlns:a16="http://schemas.microsoft.com/office/drawing/2014/main" xmlns="" id="{20DB0EB3-417E-49A4-97D4-154DEB17D878}"/>
              </a:ext>
            </a:extLst>
          </p:cNvPr>
          <p:cNvSpPr/>
          <p:nvPr/>
        </p:nvSpPr>
        <p:spPr>
          <a:xfrm>
            <a:off x="5446642" y="2713383"/>
            <a:ext cx="1570383" cy="584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BD08DEDF-EB97-4DD2-8F88-7A2978F02CF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229028" y="2431751"/>
            <a:ext cx="2806" cy="281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xmlns="" id="{62D88699-A276-4EC7-800C-6590BA399174}"/>
              </a:ext>
            </a:extLst>
          </p:cNvPr>
          <p:cNvSpPr/>
          <p:nvPr/>
        </p:nvSpPr>
        <p:spPr>
          <a:xfrm>
            <a:off x="5446642" y="3647591"/>
            <a:ext cx="1570383" cy="584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회원서비스</a:t>
            </a:r>
            <a:endParaRPr lang="en-US" altLang="ko-KR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B8E3F64B-F560-458A-8667-81C85B518AD1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6231834" y="3298158"/>
            <a:ext cx="0" cy="34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xmlns="" id="{080A7483-AED4-4E54-A435-0766657E86A6}"/>
              </a:ext>
            </a:extLst>
          </p:cNvPr>
          <p:cNvSpPr/>
          <p:nvPr/>
        </p:nvSpPr>
        <p:spPr>
          <a:xfrm>
            <a:off x="1948069" y="3647590"/>
            <a:ext cx="1570383" cy="58477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xmlns="" id="{09ECF4D4-48A7-4E61-8EA4-1D5FA791FD0A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518452" y="1499140"/>
            <a:ext cx="2703442" cy="24408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xmlns="" id="{0885E59E-0687-458A-A122-2D1D58F190DF}"/>
              </a:ext>
            </a:extLst>
          </p:cNvPr>
          <p:cNvSpPr/>
          <p:nvPr/>
        </p:nvSpPr>
        <p:spPr>
          <a:xfrm>
            <a:off x="1659835" y="1527358"/>
            <a:ext cx="2139151" cy="10766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가입하겠는가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CFE2BC71-1D30-4D31-8C19-ABC0A3DD9B2F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 flipV="1">
            <a:off x="3798986" y="2065705"/>
            <a:ext cx="1215022" cy="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xmlns="" id="{24AE8129-03C5-4D31-B776-BA502FDCEF68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 rot="10800000" flipH="1" flipV="1">
            <a:off x="1659835" y="2065704"/>
            <a:ext cx="3786808" cy="3027465"/>
          </a:xfrm>
          <a:prstGeom prst="bentConnector3">
            <a:avLst>
              <a:gd name="adj1" fmla="val -60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523AEB59-5811-45CE-B336-377EFA3C2F9B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2729411" y="2604052"/>
            <a:ext cx="3850" cy="104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C4419CD0-AD93-453F-A87D-E019808D4F7F}"/>
              </a:ext>
            </a:extLst>
          </p:cNvPr>
          <p:cNvCxnSpPr>
            <a:stCxn id="13" idx="2"/>
            <a:endCxn id="5" idx="0"/>
          </p:cNvCxnSpPr>
          <p:nvPr/>
        </p:nvCxnSpPr>
        <p:spPr>
          <a:xfrm>
            <a:off x="6231834" y="4232366"/>
            <a:ext cx="1" cy="56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08B6901-AA17-45B1-A140-418FD7A1AC3F}"/>
              </a:ext>
            </a:extLst>
          </p:cNvPr>
          <p:cNvSpPr txBox="1"/>
          <p:nvPr/>
        </p:nvSpPr>
        <p:spPr>
          <a:xfrm>
            <a:off x="4712924" y="1696304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65F10DFA-EA12-41E2-8A63-1EA85609DD31}"/>
              </a:ext>
            </a:extLst>
          </p:cNvPr>
          <p:cNvSpPr txBox="1"/>
          <p:nvPr/>
        </p:nvSpPr>
        <p:spPr>
          <a:xfrm>
            <a:off x="6365265" y="2350459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511F4E4-FC7E-4A50-9981-E51A77DCF188}"/>
              </a:ext>
            </a:extLst>
          </p:cNvPr>
          <p:cNvSpPr txBox="1"/>
          <p:nvPr/>
        </p:nvSpPr>
        <p:spPr>
          <a:xfrm>
            <a:off x="1353393" y="1696304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75A4A26-AA95-4CAB-B1CE-975779D3176D}"/>
              </a:ext>
            </a:extLst>
          </p:cNvPr>
          <p:cNvSpPr txBox="1"/>
          <p:nvPr/>
        </p:nvSpPr>
        <p:spPr>
          <a:xfrm>
            <a:off x="2840936" y="2388161"/>
            <a:ext cx="5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51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5412721" y="53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무드보</a:t>
            </a:r>
            <a:r>
              <a:rPr lang="ko-KR" altLang="en-US" sz="3200" dirty="0"/>
              <a:t>드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388250" y="1289907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Image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05844" y="4226533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Color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12-15\Downloads\AdobeColor-노랑키보드와 필기구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595865"/>
            <a:ext cx="5167312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27269" y="5353028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#72A603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 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772582" y="5353028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#618C03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807429" y="5353028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#F2F2E9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820889" y="5353028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#D9A404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0853399" y="5353028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#D98E04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pic>
        <p:nvPicPr>
          <p:cNvPr id="1032" name="Picture 8" descr="노트북과 필기도구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32" y="4436886"/>
            <a:ext cx="2747052" cy="18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스튜디오 안의 고등학생 소녀들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14" y="1853079"/>
            <a:ext cx="2841624" cy="18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스튜디오 안의 남자 고등학생 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88" y="1853080"/>
            <a:ext cx="2841624" cy="18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키보드와 빈 종이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27" y="1853080"/>
            <a:ext cx="2482694" cy="165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노랑키보드와 필기구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9" y="2719244"/>
            <a:ext cx="3654637" cy="243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593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5412721" y="5356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무드보</a:t>
            </a:r>
            <a:r>
              <a:rPr lang="ko-KR" altLang="en-US" sz="3200" dirty="0"/>
              <a:t>드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85800" y="1430296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Keyword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9984" y="3293815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Fonts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1199" y="3690638"/>
            <a:ext cx="20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Black Han Sans" pitchFamily="2" charset="-127"/>
              </a:rPr>
              <a:t>블랙 한 </a:t>
            </a:r>
            <a:r>
              <a:rPr lang="ko-KR" altLang="en-US" dirty="0" err="1" smtClean="0">
                <a:ea typeface="Black Han Sans" pitchFamily="2" charset="-127"/>
              </a:rPr>
              <a:t>산스</a:t>
            </a:r>
            <a:endParaRPr lang="ko-KR" altLang="en-US" dirty="0">
              <a:ea typeface="Black Han Sans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1199" y="4152319"/>
            <a:ext cx="20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Bold" pitchFamily="50" charset="-127"/>
                <a:ea typeface="G마켓 산스 Bold" pitchFamily="50" charset="-127"/>
              </a:rPr>
              <a:t>G</a:t>
            </a:r>
            <a:r>
              <a:rPr lang="ko-KR" altLang="en-US" dirty="0" smtClean="0">
                <a:latin typeface="G마켓 산스 Bold" pitchFamily="50" charset="-127"/>
                <a:ea typeface="G마켓 산스 Bold" pitchFamily="50" charset="-127"/>
              </a:rPr>
              <a:t>마켓 </a:t>
            </a:r>
            <a:r>
              <a:rPr lang="ko-KR" altLang="en-US" dirty="0" err="1" smtClean="0">
                <a:latin typeface="G마켓 산스 Bold" pitchFamily="50" charset="-127"/>
                <a:ea typeface="G마켓 산스 Bold" pitchFamily="50" charset="-127"/>
              </a:rPr>
              <a:t>산스</a:t>
            </a:r>
            <a:r>
              <a:rPr lang="ko-KR" altLang="en-US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dirty="0" smtClean="0">
                <a:latin typeface="G마켓 산스 Bold" pitchFamily="50" charset="-127"/>
                <a:ea typeface="G마켓 산스 Bold" pitchFamily="50" charset="-127"/>
              </a:rPr>
              <a:t>Bold</a:t>
            </a:r>
            <a:endParaRPr lang="ko-KR" altLang="en-US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5719" y="3721361"/>
            <a:ext cx="26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Medium" pitchFamily="50" charset="-127"/>
                <a:ea typeface="G마켓 산스 Medium" pitchFamily="50" charset="-127"/>
              </a:rPr>
              <a:t>G</a:t>
            </a:r>
            <a:r>
              <a:rPr lang="ko-KR" altLang="en-US" dirty="0" smtClean="0">
                <a:latin typeface="G마켓 산스 Medium" pitchFamily="50" charset="-127"/>
                <a:ea typeface="G마켓 산스 Medium" pitchFamily="50" charset="-127"/>
              </a:rPr>
              <a:t>마켓 </a:t>
            </a:r>
            <a:r>
              <a:rPr lang="ko-KR" altLang="en-US" dirty="0" err="1" smtClean="0">
                <a:latin typeface="G마켓 산스 Medium" pitchFamily="50" charset="-127"/>
                <a:ea typeface="G마켓 산스 Medium" pitchFamily="50" charset="-127"/>
              </a:rPr>
              <a:t>산스</a:t>
            </a:r>
            <a:r>
              <a:rPr lang="ko-KR" altLang="en-US" dirty="0" smtClean="0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dirty="0" smtClean="0">
                <a:latin typeface="G마켓 산스 Medium" pitchFamily="50" charset="-127"/>
                <a:ea typeface="G마켓 산스 Medium" pitchFamily="50" charset="-127"/>
              </a:rPr>
              <a:t>Medium</a:t>
            </a:r>
            <a:endParaRPr lang="ko-KR" altLang="en-US" dirty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35719" y="4132418"/>
            <a:ext cx="26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Light" pitchFamily="50" charset="-127"/>
                <a:ea typeface="G마켓 산스 Light" pitchFamily="50" charset="-127"/>
              </a:rPr>
              <a:t>G</a:t>
            </a:r>
            <a:r>
              <a:rPr lang="ko-KR" altLang="en-US" dirty="0" smtClean="0">
                <a:latin typeface="G마켓 산스 Light" pitchFamily="50" charset="-127"/>
                <a:ea typeface="G마켓 산스 Light" pitchFamily="50" charset="-127"/>
              </a:rPr>
              <a:t>마켓 </a:t>
            </a:r>
            <a:r>
              <a:rPr lang="ko-KR" altLang="en-US" dirty="0" err="1" smtClean="0">
                <a:latin typeface="G마켓 산스 Light" pitchFamily="50" charset="-127"/>
                <a:ea typeface="G마켓 산스 Light" pitchFamily="50" charset="-127"/>
              </a:rPr>
              <a:t>산스</a:t>
            </a:r>
            <a:r>
              <a:rPr lang="ko-KR" altLang="en-US" dirty="0" smtClean="0">
                <a:latin typeface="G마켓 산스 Light" pitchFamily="50" charset="-127"/>
                <a:ea typeface="G마켓 산스 Light" pitchFamily="50" charset="-127"/>
              </a:rPr>
              <a:t> </a:t>
            </a:r>
            <a:r>
              <a:rPr lang="en-US" altLang="ko-KR" dirty="0" smtClean="0">
                <a:latin typeface="G마켓 산스 Light" pitchFamily="50" charset="-127"/>
                <a:ea typeface="G마켓 산스 Light" pitchFamily="50" charset="-127"/>
              </a:rPr>
              <a:t>Light</a:t>
            </a:r>
            <a:endParaRPr lang="ko-KR" altLang="en-US" dirty="0">
              <a:latin typeface="G마켓 산스 Light" pitchFamily="50" charset="-127"/>
              <a:ea typeface="G마켓 산스 Light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0564" y="1882006"/>
            <a:ext cx="491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공부 </a:t>
            </a:r>
            <a:r>
              <a:rPr lang="en-US" altLang="ko-KR" dirty="0" smtClean="0"/>
              <a:t>#</a:t>
            </a:r>
            <a:r>
              <a:rPr lang="ko-KR" altLang="en-US" dirty="0" smtClean="0"/>
              <a:t>학업 </a:t>
            </a:r>
            <a:r>
              <a:rPr lang="en-US" altLang="ko-KR" dirty="0" smtClean="0"/>
              <a:t>#</a:t>
            </a:r>
            <a:r>
              <a:rPr lang="ko-KR" altLang="en-US" dirty="0" smtClean="0"/>
              <a:t>자격증 </a:t>
            </a:r>
            <a:r>
              <a:rPr lang="en-US" altLang="ko-KR" dirty="0" smtClean="0"/>
              <a:t>#</a:t>
            </a:r>
            <a:r>
              <a:rPr lang="ko-KR" altLang="en-US" dirty="0" smtClean="0"/>
              <a:t>스케줄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플래너</a:t>
            </a:r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편안한 </a:t>
            </a:r>
            <a:r>
              <a:rPr lang="en-US" altLang="ko-KR" dirty="0" smtClean="0"/>
              <a:t>#</a:t>
            </a:r>
            <a:r>
              <a:rPr lang="ko-KR" altLang="en-US" dirty="0" smtClean="0"/>
              <a:t>따뜻한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13390" y="1430296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Icon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4930218" y="53561"/>
            <a:ext cx="2791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스타일 가이드</a:t>
            </a:r>
            <a:endParaRPr lang="en-US" altLang="ko-KR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3994" y="990638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Fonts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041" y="1616431"/>
            <a:ext cx="203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Bold" pitchFamily="50" charset="-127"/>
                <a:ea typeface="G마켓 산스 Bold" pitchFamily="50" charset="-127"/>
              </a:rPr>
              <a:t>G</a:t>
            </a:r>
            <a:r>
              <a:rPr lang="ko-KR" altLang="en-US" dirty="0" smtClean="0">
                <a:latin typeface="G마켓 산스 Bold" pitchFamily="50" charset="-127"/>
                <a:ea typeface="G마켓 산스 Bold" pitchFamily="50" charset="-127"/>
              </a:rPr>
              <a:t>마켓 </a:t>
            </a:r>
            <a:r>
              <a:rPr lang="ko-KR" altLang="en-US" dirty="0" err="1" smtClean="0">
                <a:latin typeface="G마켓 산스 Bold" pitchFamily="50" charset="-127"/>
                <a:ea typeface="G마켓 산스 Bold" pitchFamily="50" charset="-127"/>
              </a:rPr>
              <a:t>산스</a:t>
            </a:r>
            <a:r>
              <a:rPr lang="ko-KR" altLang="en-US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dirty="0" smtClean="0">
                <a:latin typeface="G마켓 산스 Bold" pitchFamily="50" charset="-127"/>
                <a:ea typeface="G마켓 산스 Bold" pitchFamily="50" charset="-127"/>
              </a:rPr>
              <a:t>Bold</a:t>
            </a:r>
            <a:endParaRPr lang="ko-KR" altLang="en-US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2041" y="2673516"/>
            <a:ext cx="26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Medium" pitchFamily="50" charset="-127"/>
                <a:ea typeface="G마켓 산스 Medium" pitchFamily="50" charset="-127"/>
              </a:rPr>
              <a:t>G</a:t>
            </a:r>
            <a:r>
              <a:rPr lang="ko-KR" altLang="en-US" dirty="0" smtClean="0">
                <a:latin typeface="G마켓 산스 Medium" pitchFamily="50" charset="-127"/>
                <a:ea typeface="G마켓 산스 Medium" pitchFamily="50" charset="-127"/>
              </a:rPr>
              <a:t>마켓 </a:t>
            </a:r>
            <a:r>
              <a:rPr lang="ko-KR" altLang="en-US" dirty="0" err="1" smtClean="0">
                <a:latin typeface="G마켓 산스 Medium" pitchFamily="50" charset="-127"/>
                <a:ea typeface="G마켓 산스 Medium" pitchFamily="50" charset="-127"/>
              </a:rPr>
              <a:t>산스</a:t>
            </a:r>
            <a:r>
              <a:rPr lang="ko-KR" altLang="en-US" dirty="0" smtClean="0">
                <a:latin typeface="G마켓 산스 Medium" pitchFamily="50" charset="-127"/>
                <a:ea typeface="G마켓 산스 Medium" pitchFamily="50" charset="-127"/>
              </a:rPr>
              <a:t> </a:t>
            </a:r>
            <a:r>
              <a:rPr lang="en-US" altLang="ko-KR" dirty="0" smtClean="0">
                <a:latin typeface="G마켓 산스 Medium" pitchFamily="50" charset="-127"/>
                <a:ea typeface="G마켓 산스 Medium" pitchFamily="50" charset="-127"/>
              </a:rPr>
              <a:t>Medium</a:t>
            </a:r>
            <a:endParaRPr lang="ko-KR" altLang="en-US" dirty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2041" y="3726439"/>
            <a:ext cx="262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Light" pitchFamily="50" charset="-127"/>
                <a:ea typeface="G마켓 산스 Light" pitchFamily="50" charset="-127"/>
              </a:rPr>
              <a:t>G</a:t>
            </a:r>
            <a:r>
              <a:rPr lang="ko-KR" altLang="en-US" dirty="0" smtClean="0">
                <a:latin typeface="G마켓 산스 Light" pitchFamily="50" charset="-127"/>
                <a:ea typeface="G마켓 산스 Light" pitchFamily="50" charset="-127"/>
              </a:rPr>
              <a:t>마켓 </a:t>
            </a:r>
            <a:r>
              <a:rPr lang="ko-KR" altLang="en-US" dirty="0" err="1" smtClean="0">
                <a:latin typeface="G마켓 산스 Light" pitchFamily="50" charset="-127"/>
                <a:ea typeface="G마켓 산스 Light" pitchFamily="50" charset="-127"/>
              </a:rPr>
              <a:t>산스</a:t>
            </a:r>
            <a:r>
              <a:rPr lang="ko-KR" altLang="en-US" dirty="0" smtClean="0">
                <a:latin typeface="G마켓 산스 Light" pitchFamily="50" charset="-127"/>
                <a:ea typeface="G마켓 산스 Light" pitchFamily="50" charset="-127"/>
              </a:rPr>
              <a:t> </a:t>
            </a:r>
            <a:r>
              <a:rPr lang="en-US" altLang="ko-KR" dirty="0" smtClean="0">
                <a:latin typeface="G마켓 산스 Light" pitchFamily="50" charset="-127"/>
                <a:ea typeface="G마켓 산스 Light" pitchFamily="50" charset="-127"/>
              </a:rPr>
              <a:t>Light</a:t>
            </a:r>
            <a:endParaRPr lang="ko-KR" altLang="en-US" dirty="0">
              <a:latin typeface="G마켓 산스 Light" pitchFamily="50" charset="-127"/>
              <a:ea typeface="G마켓 산스 Light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040" y="2073631"/>
            <a:ext cx="386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Bold" pitchFamily="50" charset="-127"/>
                <a:ea typeface="G마켓 산스 Bold" pitchFamily="50" charset="-127"/>
              </a:rPr>
              <a:t>Gmarket</a:t>
            </a:r>
            <a:r>
              <a:rPr lang="en-US" altLang="ko-KR" dirty="0" smtClean="0">
                <a:latin typeface="G마켓 산스 Bold" pitchFamily="50" charset="-127"/>
                <a:ea typeface="G마켓 산스 Bold" pitchFamily="50" charset="-127"/>
              </a:rPr>
              <a:t> Sans</a:t>
            </a:r>
            <a:r>
              <a:rPr lang="ko-KR" altLang="en-US" dirty="0" smtClean="0"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dirty="0" smtClean="0">
                <a:latin typeface="G마켓 산스 Bold" pitchFamily="50" charset="-127"/>
                <a:ea typeface="G마켓 산스 Bold" pitchFamily="50" charset="-127"/>
              </a:rPr>
              <a:t>Bold 18px</a:t>
            </a:r>
            <a:endParaRPr lang="ko-KR" altLang="en-US" dirty="0"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2041" y="3111666"/>
            <a:ext cx="37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Medium" pitchFamily="50" charset="-127"/>
                <a:ea typeface="G마켓 산스 Medium" pitchFamily="50" charset="-127"/>
              </a:rPr>
              <a:t>Gmarket</a:t>
            </a:r>
            <a:r>
              <a:rPr lang="en-US" altLang="ko-KR" dirty="0" smtClean="0">
                <a:latin typeface="G마켓 산스 Medium" pitchFamily="50" charset="-127"/>
                <a:ea typeface="G마켓 산스 Medium" pitchFamily="50" charset="-127"/>
              </a:rPr>
              <a:t> Sans Medium 18px</a:t>
            </a:r>
            <a:endParaRPr lang="ko-KR" altLang="en-US" dirty="0">
              <a:latin typeface="G마켓 산스 Medium" pitchFamily="50" charset="-127"/>
              <a:ea typeface="G마켓 산스 Medium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2040" y="4164589"/>
            <a:ext cx="386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Light" pitchFamily="50" charset="-127"/>
                <a:ea typeface="G마켓 산스 Light" pitchFamily="50" charset="-127"/>
              </a:rPr>
              <a:t>Gmarket</a:t>
            </a:r>
            <a:r>
              <a:rPr lang="en-US" altLang="ko-KR" dirty="0" smtClean="0">
                <a:latin typeface="G마켓 산스 Light" pitchFamily="50" charset="-127"/>
                <a:ea typeface="G마켓 산스 Light" pitchFamily="50" charset="-127"/>
              </a:rPr>
              <a:t> Sans Light 18px</a:t>
            </a:r>
            <a:endParaRPr lang="ko-KR" altLang="en-US" dirty="0">
              <a:latin typeface="G마켓 산스 Light" pitchFamily="50" charset="-127"/>
              <a:ea typeface="G마켓 산스 Light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1368" y="990638"/>
            <a:ext cx="245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Color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5600" y="145094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C00"/>
                </a:solidFill>
              </a:rPr>
              <a:t>Main Color</a:t>
            </a:r>
            <a:endParaRPr lang="ko-KR" altLang="en-US" dirty="0">
              <a:solidFill>
                <a:srgbClr val="FFCC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05600" y="326241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C00"/>
                </a:solidFill>
              </a:rPr>
              <a:t>Sub Color</a:t>
            </a:r>
            <a:endParaRPr lang="ko-KR" altLang="en-US" dirty="0">
              <a:solidFill>
                <a:srgbClr val="FFCC00"/>
              </a:solidFill>
            </a:endParaRPr>
          </a:p>
        </p:txBody>
      </p:sp>
      <p:pic>
        <p:nvPicPr>
          <p:cNvPr id="32" name="Picture 2" descr="C:\Users\12-15\Downloads\AdobeColor-노랑키보드와 필기구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7"/>
          <a:stretch/>
        </p:blipFill>
        <p:spPr bwMode="auto">
          <a:xfrm>
            <a:off x="6601688" y="1820278"/>
            <a:ext cx="5167312" cy="10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6661457" y="2577439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#72A603</a:t>
            </a:r>
            <a:r>
              <a:rPr kumimoji="1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 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706770" y="2577439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#618C03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8741617" y="2577439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#F2F2E9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9755077" y="2577439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#D9A404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0787587" y="2577439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#D98E04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pic>
        <p:nvPicPr>
          <p:cNvPr id="2050" name="Picture 2" descr="C:\Users\12-15\Downloads\AdobeColor-스튜디오 안의 아시안 어린이들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64" b="20245"/>
          <a:stretch/>
        </p:blipFill>
        <p:spPr bwMode="auto">
          <a:xfrm>
            <a:off x="6523369" y="5261705"/>
            <a:ext cx="2053231" cy="10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601688" y="6011825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#F25E86</a:t>
            </a:r>
            <a:endParaRPr kumimoji="1" lang="ko-KR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7589144" y="6009888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G마켓 산스 Medium" pitchFamily="50" charset="-127"/>
                <a:ea typeface="G마켓 산스 Medium" pitchFamily="50" charset="-127"/>
              </a:rPr>
              <a:t>#F2A7CA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05600" y="490997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CC00"/>
                </a:solidFill>
              </a:rPr>
              <a:t>Point Color</a:t>
            </a:r>
            <a:endParaRPr lang="ko-KR" altLang="en-US" dirty="0">
              <a:solidFill>
                <a:srgbClr val="FFCC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31" y="3592627"/>
            <a:ext cx="5167312" cy="100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661457" y="4336300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#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FFFFFF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10742533" y="4336300"/>
            <a:ext cx="98745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#</a:t>
            </a:r>
            <a:r>
              <a:rPr kumimoji="1" lang="en-US" altLang="ko-KR" sz="1100" b="1" dirty="0" smtClean="0"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000000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9729073" y="4336300"/>
            <a:ext cx="101346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#</a:t>
            </a:r>
            <a:r>
              <a:rPr kumimoji="1" lang="en-US" altLang="ko-KR" sz="1100" b="1" dirty="0" smtClean="0"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ADADAD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8694225" y="4336300"/>
            <a:ext cx="10608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#</a:t>
            </a:r>
            <a:r>
              <a:rPr kumimoji="1" lang="en-US" altLang="ko-KR" sz="1100" b="1" dirty="0" smtClean="0"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CDCDCD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7633374" y="4336300"/>
            <a:ext cx="10608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100" b="1" i="0" u="none" strike="noStrike" cap="none" normalizeH="0" baseline="0" dirty="0" smtClean="0">
                <a:ln>
                  <a:noFill/>
                </a:ln>
                <a:effectLst/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#</a:t>
            </a:r>
            <a:r>
              <a:rPr kumimoji="1" lang="en-US" altLang="ko-KR" sz="1100" b="1" dirty="0" smtClean="0">
                <a:latin typeface="G마켓 산스 Medium" pitchFamily="50" charset="-127"/>
                <a:ea typeface="G마켓 산스 Medium" pitchFamily="50" charset="-127"/>
                <a:cs typeface="굴림" pitchFamily="50" charset="-127"/>
              </a:rPr>
              <a:t>DDDDDD</a:t>
            </a:r>
            <a:endParaRPr kumimoji="1" lang="ko-KR" altLang="ko-KR" sz="2400" b="1" i="0" u="none" strike="noStrike" cap="none" normalizeH="0" baseline="0" dirty="0" smtClean="0">
              <a:ln>
                <a:noFill/>
              </a:ln>
              <a:effectLst/>
              <a:latin typeface="G마켓 산스 Medium" pitchFamily="50" charset="-127"/>
              <a:ea typeface="G마켓 산스 Medium" pitchFamily="50" charset="-127"/>
              <a:cs typeface="굴림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41617" y="4695568"/>
            <a:ext cx="10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666666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729073" y="4695568"/>
            <a:ext cx="101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222222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03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4930219" y="5356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스타일 가이드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76397" y="959784"/>
            <a:ext cx="365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360 Grid, 4 Column system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31432" y="1680518"/>
            <a:ext cx="6627682" cy="4217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067698" y="1779373"/>
            <a:ext cx="1392195" cy="39871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931434" y="1548714"/>
            <a:ext cx="299878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500646" y="1548714"/>
            <a:ext cx="305846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1024" y="1351732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360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720222" y="1779373"/>
            <a:ext cx="1392195" cy="39871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372746" y="1779373"/>
            <a:ext cx="1392195" cy="39871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25270" y="1779373"/>
            <a:ext cx="1392195" cy="39871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821024" y="3320576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6828" y="3320576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58870" y="3320576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77545" y="3320576"/>
            <a:ext cx="84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60724" y="3320576"/>
            <a:ext cx="84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39546" y="3320576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07368" y="3320576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44594" y="3320576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297118" y="3320576"/>
            <a:ext cx="848498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65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4375579" y="53561"/>
            <a:ext cx="3900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사용자 조사 및 분석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23784" y="963827"/>
            <a:ext cx="28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설문조사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4751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1B230A-25D5-429B-A85F-B32EADE8823E}"/>
              </a:ext>
            </a:extLst>
          </p:cNvPr>
          <p:cNvSpPr txBox="1"/>
          <p:nvPr/>
        </p:nvSpPr>
        <p:spPr>
          <a:xfrm>
            <a:off x="4375579" y="53561"/>
            <a:ext cx="3900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/>
              <a:t>사용자 조사 및 분석</a:t>
            </a:r>
            <a:endParaRPr lang="en-US" altLang="ko-KR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23784" y="963827"/>
            <a:ext cx="283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페르소나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4103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xmlns="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xmlns="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3FEC0E6-A5C8-45F7-BC86-F4E82ABCB41F}"/>
              </a:ext>
            </a:extLst>
          </p:cNvPr>
          <p:cNvGrpSpPr/>
          <p:nvPr/>
        </p:nvGrpSpPr>
        <p:grpSpPr>
          <a:xfrm>
            <a:off x="7455495" y="1786470"/>
            <a:ext cx="1161186" cy="883608"/>
            <a:chOff x="4522303" y="1117564"/>
            <a:chExt cx="1586949" cy="12075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1043953-0AB5-4FB5-9AA8-7DB9A1D4C262}"/>
                </a:ext>
              </a:extLst>
            </p:cNvPr>
            <p:cNvSpPr txBox="1"/>
            <p:nvPr/>
          </p:nvSpPr>
          <p:spPr>
            <a:xfrm>
              <a:off x="4710153" y="1117564"/>
              <a:ext cx="576469" cy="54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D544063-78C5-4B98-AC27-A811A1408591}"/>
                </a:ext>
              </a:extLst>
            </p:cNvPr>
            <p:cNvSpPr txBox="1"/>
            <p:nvPr/>
          </p:nvSpPr>
          <p:spPr>
            <a:xfrm>
              <a:off x="5097114" y="1170554"/>
              <a:ext cx="1012138" cy="630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grpSp>
        <p:nvGrpSpPr>
          <p:cNvPr id="50" name="Image">
            <a:extLst>
              <a:ext uri="{FF2B5EF4-FFF2-40B4-BE49-F238E27FC236}">
                <a16:creationId xmlns:a16="http://schemas.microsoft.com/office/drawing/2014/main" xmlns="" id="{1F468FA8-8705-4678-A62C-D3D9B1FE1972}"/>
              </a:ext>
            </a:extLst>
          </p:cNvPr>
          <p:cNvGrpSpPr>
            <a:grpSpLocks/>
          </p:cNvGrpSpPr>
          <p:nvPr/>
        </p:nvGrpSpPr>
        <p:grpSpPr bwMode="auto">
          <a:xfrm>
            <a:off x="4345682" y="3100241"/>
            <a:ext cx="7529859" cy="2626686"/>
            <a:chOff x="508000" y="1397000"/>
            <a:chExt cx="1008112" cy="1008112"/>
          </a:xfrm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xmlns="" id="{DC935FA2-532B-48E9-B254-D9BA77D61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xmlns="" id="{85CEA6A4-6D65-47E5-8FEF-1C30EF6DE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xmlns="" id="{FACA1637-BF85-4563-AC65-8D5B462B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46A872B3-2DC8-4E0C-9436-A96871B71EFA}"/>
              </a:ext>
            </a:extLst>
          </p:cNvPr>
          <p:cNvGrpSpPr/>
          <p:nvPr/>
        </p:nvGrpSpPr>
        <p:grpSpPr>
          <a:xfrm>
            <a:off x="6986821" y="5258091"/>
            <a:ext cx="2450039" cy="179525"/>
            <a:chOff x="4676318" y="4193692"/>
            <a:chExt cx="2450039" cy="179525"/>
          </a:xfrm>
        </p:grpSpPr>
        <p:sp>
          <p:nvSpPr>
            <p:cNvPr id="55" name="Button">
              <a:extLst>
                <a:ext uri="{FF2B5EF4-FFF2-40B4-BE49-F238E27FC236}">
                  <a16:creationId xmlns:a16="http://schemas.microsoft.com/office/drawing/2014/main" xmlns="" id="{7D68CE7E-E629-4763-9D74-F18C151F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6" name="Button">
              <a:extLst>
                <a:ext uri="{FF2B5EF4-FFF2-40B4-BE49-F238E27FC236}">
                  <a16:creationId xmlns:a16="http://schemas.microsoft.com/office/drawing/2014/main" xmlns="" id="{7B0D5ADD-0D90-41D8-83E8-6EC28A781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7" name="Button">
              <a:extLst>
                <a:ext uri="{FF2B5EF4-FFF2-40B4-BE49-F238E27FC236}">
                  <a16:creationId xmlns:a16="http://schemas.microsoft.com/office/drawing/2014/main" xmlns="" id="{13D2C958-2E8B-46BC-971B-399EB939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8" name="Button">
              <a:extLst>
                <a:ext uri="{FF2B5EF4-FFF2-40B4-BE49-F238E27FC236}">
                  <a16:creationId xmlns:a16="http://schemas.microsoft.com/office/drawing/2014/main" xmlns="" id="{FE69C114-BFFA-4327-9506-8942E80E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9" name="Button">
              <a:extLst>
                <a:ext uri="{FF2B5EF4-FFF2-40B4-BE49-F238E27FC236}">
                  <a16:creationId xmlns:a16="http://schemas.microsoft.com/office/drawing/2014/main" xmlns="" id="{AD860E19-B39B-4BBA-8075-2AF822E1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8F0611E-D889-4C05-B7C9-B2A098F8F940}"/>
              </a:ext>
            </a:extLst>
          </p:cNvPr>
          <p:cNvSpPr txBox="1"/>
          <p:nvPr/>
        </p:nvSpPr>
        <p:spPr>
          <a:xfrm>
            <a:off x="6266902" y="4228918"/>
            <a:ext cx="36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메인 배너</a:t>
            </a:r>
          </a:p>
        </p:txBody>
      </p:sp>
      <p:sp>
        <p:nvSpPr>
          <p:cNvPr id="62" name="Input Field">
            <a:extLst>
              <a:ext uri="{FF2B5EF4-FFF2-40B4-BE49-F238E27FC236}">
                <a16:creationId xmlns:a16="http://schemas.microsoft.com/office/drawing/2014/main" xmlns="" id="{40FE5EE9-0A82-4E41-9543-1AF900C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005" y="1669195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xmlns="" id="{24F9448A-08FC-4929-BDB1-0BFB5009CC07}"/>
              </a:ext>
            </a:extLst>
          </p:cNvPr>
          <p:cNvSpPr/>
          <p:nvPr/>
        </p:nvSpPr>
        <p:spPr>
          <a:xfrm>
            <a:off x="10866118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선수등록</a:t>
            </a:r>
            <a:endParaRPr lang="en-US" sz="7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xmlns="" id="{1A2857AB-670D-4EDE-A39C-717A4A518883}"/>
              </a:ext>
            </a:extLst>
          </p:cNvPr>
          <p:cNvSpPr/>
          <p:nvPr/>
        </p:nvSpPr>
        <p:spPr>
          <a:xfrm>
            <a:off x="11316740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선수입장</a:t>
            </a:r>
            <a:endParaRPr lang="en-US" sz="700" dirty="0">
              <a:solidFill>
                <a:srgbClr val="FF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34FAFE2-B03E-49BC-A7B4-FC1946FE9A27}"/>
              </a:ext>
            </a:extLst>
          </p:cNvPr>
          <p:cNvSpPr txBox="1"/>
          <p:nvPr/>
        </p:nvSpPr>
        <p:spPr>
          <a:xfrm>
            <a:off x="80863" y="127089"/>
            <a:ext cx="176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인덱스 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xmlns="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xmlns="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xmlns="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xmlns="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xmlns="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xmlns="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94A665B-3AD1-4174-8EDD-01015B3540CD}"/>
              </a:ext>
            </a:extLst>
          </p:cNvPr>
          <p:cNvGrpSpPr/>
          <p:nvPr/>
        </p:nvGrpSpPr>
        <p:grpSpPr>
          <a:xfrm>
            <a:off x="3106404" y="1246136"/>
            <a:ext cx="573955" cy="445918"/>
            <a:chOff x="4522303" y="992308"/>
            <a:chExt cx="1481290" cy="1332849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8F1F0A0-1908-451C-A3C5-073DDC14E279}"/>
                </a:ext>
              </a:extLst>
            </p:cNvPr>
            <p:cNvSpPr txBox="1"/>
            <p:nvPr/>
          </p:nvSpPr>
          <p:spPr>
            <a:xfrm>
              <a:off x="4578640" y="992308"/>
              <a:ext cx="576468" cy="78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AR CHRISTY" panose="02000000000000000000" pitchFamily="2" charset="0"/>
                </a:rPr>
                <a:t>E</a:t>
              </a:r>
              <a:endParaRPr lang="ko-KR" altLang="en-US" sz="16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56B6117-399F-4DF2-85E9-62ADCB4AAC20}"/>
                </a:ext>
              </a:extLst>
            </p:cNvPr>
            <p:cNvSpPr txBox="1"/>
            <p:nvPr/>
          </p:nvSpPr>
          <p:spPr>
            <a:xfrm>
              <a:off x="4991455" y="1196869"/>
              <a:ext cx="1012138" cy="689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AR DESTINE" panose="02000000000000000000" pitchFamily="2" charset="0"/>
                </a:rPr>
                <a:t>Doc</a:t>
              </a:r>
              <a:endParaRPr lang="ko-KR" altLang="en-US" sz="900" dirty="0">
                <a:latin typeface="AR DESTINE" panose="02000000000000000000" pitchFamily="2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000E6A-1BB0-4635-9CFF-884F3290FF0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36" y="1684190"/>
            <a:ext cx="271149" cy="2711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169F539F-2481-4E3F-8CE7-90EC58CB183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18" y="1677960"/>
            <a:ext cx="199818" cy="19981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C7DED7B4-1467-4F64-9A50-38CA05AF1C5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1" y="1341654"/>
            <a:ext cx="271149" cy="271149"/>
          </a:xfrm>
          <a:prstGeom prst="rect">
            <a:avLst/>
          </a:prstGeom>
        </p:spPr>
      </p:pic>
      <p:grpSp>
        <p:nvGrpSpPr>
          <p:cNvPr id="78" name="Image">
            <a:extLst>
              <a:ext uri="{FF2B5EF4-FFF2-40B4-BE49-F238E27FC236}">
                <a16:creationId xmlns:a16="http://schemas.microsoft.com/office/drawing/2014/main" xmlns="" id="{562D7195-B056-4E9D-8B1B-6F3915DA8245}"/>
              </a:ext>
            </a:extLst>
          </p:cNvPr>
          <p:cNvGrpSpPr>
            <a:grpSpLocks/>
          </p:cNvGrpSpPr>
          <p:nvPr/>
        </p:nvGrpSpPr>
        <p:grpSpPr bwMode="auto">
          <a:xfrm>
            <a:off x="960956" y="2274599"/>
            <a:ext cx="2719404" cy="2039844"/>
            <a:chOff x="508000" y="1397000"/>
            <a:chExt cx="1008112" cy="1008112"/>
          </a:xfrm>
        </p:grpSpPr>
        <p:sp>
          <p:nvSpPr>
            <p:cNvPr id="82" name="Border">
              <a:extLst>
                <a:ext uri="{FF2B5EF4-FFF2-40B4-BE49-F238E27FC236}">
                  <a16:creationId xmlns:a16="http://schemas.microsoft.com/office/drawing/2014/main" xmlns="" id="{0331D197-3FCC-40CB-AB55-66EDD279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xmlns="" id="{084FE296-D6AB-4701-9AEB-A315CBBA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xmlns="" id="{2F213012-7DEA-4174-9B62-9D537C08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67A6655-5949-403B-B08F-24A0D056DEB7}"/>
              </a:ext>
            </a:extLst>
          </p:cNvPr>
          <p:cNvSpPr txBox="1"/>
          <p:nvPr/>
        </p:nvSpPr>
        <p:spPr>
          <a:xfrm>
            <a:off x="958770" y="3110282"/>
            <a:ext cx="272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메인 배너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BCCB6D49-7A73-409C-A9BD-3E6E0AD7306B}"/>
              </a:ext>
            </a:extLst>
          </p:cNvPr>
          <p:cNvGrpSpPr/>
          <p:nvPr/>
        </p:nvGrpSpPr>
        <p:grpSpPr>
          <a:xfrm>
            <a:off x="1094544" y="4050603"/>
            <a:ext cx="2450039" cy="179525"/>
            <a:chOff x="4676318" y="4193692"/>
            <a:chExt cx="2450039" cy="179525"/>
          </a:xfrm>
        </p:grpSpPr>
        <p:sp>
          <p:nvSpPr>
            <p:cNvPr id="87" name="Button">
              <a:extLst>
                <a:ext uri="{FF2B5EF4-FFF2-40B4-BE49-F238E27FC236}">
                  <a16:creationId xmlns:a16="http://schemas.microsoft.com/office/drawing/2014/main" xmlns="" id="{009E7BFC-B026-4D31-992E-2D0A1AF0C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88" name="Button">
              <a:extLst>
                <a:ext uri="{FF2B5EF4-FFF2-40B4-BE49-F238E27FC236}">
                  <a16:creationId xmlns:a16="http://schemas.microsoft.com/office/drawing/2014/main" xmlns="" id="{1BF3DCC2-A74C-4EEC-835F-67F32694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1" name="Button">
              <a:extLst>
                <a:ext uri="{FF2B5EF4-FFF2-40B4-BE49-F238E27FC236}">
                  <a16:creationId xmlns:a16="http://schemas.microsoft.com/office/drawing/2014/main" xmlns="" id="{8D6D8779-AC75-4228-A732-82B29FAF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2" name="Button">
              <a:extLst>
                <a:ext uri="{FF2B5EF4-FFF2-40B4-BE49-F238E27FC236}">
                  <a16:creationId xmlns:a16="http://schemas.microsoft.com/office/drawing/2014/main" xmlns="" id="{DBD6DF15-29C7-435E-9F6C-5006807C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4" name="Button">
              <a:extLst>
                <a:ext uri="{FF2B5EF4-FFF2-40B4-BE49-F238E27FC236}">
                  <a16:creationId xmlns:a16="http://schemas.microsoft.com/office/drawing/2014/main" xmlns="" id="{3EF8B0EA-626A-4D13-90CE-2B440038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196" name="Button">
            <a:extLst>
              <a:ext uri="{FF2B5EF4-FFF2-40B4-BE49-F238E27FC236}">
                <a16:creationId xmlns:a16="http://schemas.microsoft.com/office/drawing/2014/main" xmlns="" id="{21892AC5-B634-470B-BA3D-CB3EA8969008}"/>
              </a:ext>
            </a:extLst>
          </p:cNvPr>
          <p:cNvSpPr/>
          <p:nvPr/>
        </p:nvSpPr>
        <p:spPr>
          <a:xfrm>
            <a:off x="968629" y="2065020"/>
            <a:ext cx="73217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7" name="Button">
            <a:extLst>
              <a:ext uri="{FF2B5EF4-FFF2-40B4-BE49-F238E27FC236}">
                <a16:creationId xmlns:a16="http://schemas.microsoft.com/office/drawing/2014/main" xmlns="" id="{4B056938-043D-4AA4-B875-050C3506972F}"/>
              </a:ext>
            </a:extLst>
          </p:cNvPr>
          <p:cNvSpPr/>
          <p:nvPr/>
        </p:nvSpPr>
        <p:spPr>
          <a:xfrm>
            <a:off x="1600612" y="2065020"/>
            <a:ext cx="71396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8" name="Button">
            <a:extLst>
              <a:ext uri="{FF2B5EF4-FFF2-40B4-BE49-F238E27FC236}">
                <a16:creationId xmlns:a16="http://schemas.microsoft.com/office/drawing/2014/main" xmlns="" id="{E2B2BFD8-6E5D-4678-A2B9-240C1D1DA33D}"/>
              </a:ext>
            </a:extLst>
          </p:cNvPr>
          <p:cNvSpPr/>
          <p:nvPr/>
        </p:nvSpPr>
        <p:spPr>
          <a:xfrm>
            <a:off x="2240269" y="2065020"/>
            <a:ext cx="713965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9" name="Button">
            <a:extLst>
              <a:ext uri="{FF2B5EF4-FFF2-40B4-BE49-F238E27FC236}">
                <a16:creationId xmlns:a16="http://schemas.microsoft.com/office/drawing/2014/main" xmlns="" id="{A57CF3C5-AFB9-47C9-A69F-CA2E949F17B8}"/>
              </a:ext>
            </a:extLst>
          </p:cNvPr>
          <p:cNvSpPr/>
          <p:nvPr/>
        </p:nvSpPr>
        <p:spPr>
          <a:xfrm>
            <a:off x="2863981" y="2065020"/>
            <a:ext cx="81637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0" name="Button">
            <a:extLst>
              <a:ext uri="{FF2B5EF4-FFF2-40B4-BE49-F238E27FC236}">
                <a16:creationId xmlns:a16="http://schemas.microsoft.com/office/drawing/2014/main" xmlns="" id="{5519E253-1CD3-452D-B56F-15D43AF27B93}"/>
              </a:ext>
            </a:extLst>
          </p:cNvPr>
          <p:cNvSpPr/>
          <p:nvPr/>
        </p:nvSpPr>
        <p:spPr>
          <a:xfrm>
            <a:off x="4349590" y="2872740"/>
            <a:ext cx="138064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1" name="Button">
            <a:extLst>
              <a:ext uri="{FF2B5EF4-FFF2-40B4-BE49-F238E27FC236}">
                <a16:creationId xmlns:a16="http://schemas.microsoft.com/office/drawing/2014/main" xmlns="" id="{DB68A968-66DF-4120-83E3-2CCE8DC6A58F}"/>
              </a:ext>
            </a:extLst>
          </p:cNvPr>
          <p:cNvSpPr/>
          <p:nvPr/>
        </p:nvSpPr>
        <p:spPr>
          <a:xfrm>
            <a:off x="5730239" y="2872740"/>
            <a:ext cx="138064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2" name="Button">
            <a:extLst>
              <a:ext uri="{FF2B5EF4-FFF2-40B4-BE49-F238E27FC236}">
                <a16:creationId xmlns:a16="http://schemas.microsoft.com/office/drawing/2014/main" xmlns="" id="{6EF6777E-B8B4-4E70-8B24-A2ADDA2B0911}"/>
              </a:ext>
            </a:extLst>
          </p:cNvPr>
          <p:cNvSpPr/>
          <p:nvPr/>
        </p:nvSpPr>
        <p:spPr>
          <a:xfrm>
            <a:off x="7073834" y="2872740"/>
            <a:ext cx="1542847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3" name="Button">
            <a:extLst>
              <a:ext uri="{FF2B5EF4-FFF2-40B4-BE49-F238E27FC236}">
                <a16:creationId xmlns:a16="http://schemas.microsoft.com/office/drawing/2014/main" xmlns="" id="{CFFD820F-3A12-41D3-9453-7117EFF72349}"/>
              </a:ext>
            </a:extLst>
          </p:cNvPr>
          <p:cNvSpPr/>
          <p:nvPr/>
        </p:nvSpPr>
        <p:spPr>
          <a:xfrm>
            <a:off x="8454483" y="2872740"/>
            <a:ext cx="162910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04" name="Button">
            <a:extLst>
              <a:ext uri="{FF2B5EF4-FFF2-40B4-BE49-F238E27FC236}">
                <a16:creationId xmlns:a16="http://schemas.microsoft.com/office/drawing/2014/main" xmlns="" id="{19A25254-1BA5-4471-B8D9-1E2DC3C9C97D}"/>
              </a:ext>
            </a:extLst>
          </p:cNvPr>
          <p:cNvSpPr/>
          <p:nvPr/>
        </p:nvSpPr>
        <p:spPr>
          <a:xfrm>
            <a:off x="10088218" y="2872740"/>
            <a:ext cx="1791948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이박사</a:t>
            </a:r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 소개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1CD35C-0141-4635-A05E-3E1995A7DD26}"/>
              </a:ext>
            </a:extLst>
          </p:cNvPr>
          <p:cNvSpPr txBox="1"/>
          <p:nvPr/>
        </p:nvSpPr>
        <p:spPr>
          <a:xfrm>
            <a:off x="1251826" y="4428746"/>
            <a:ext cx="1186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실시간 인기 게시물</a:t>
            </a:r>
          </a:p>
        </p:txBody>
      </p:sp>
      <p:sp>
        <p:nvSpPr>
          <p:cNvPr id="205" name="Info">
            <a:extLst>
              <a:ext uri="{FF2B5EF4-FFF2-40B4-BE49-F238E27FC236}">
                <a16:creationId xmlns:a16="http://schemas.microsoft.com/office/drawing/2014/main" xmlns="" id="{E835694D-527C-4A59-AC69-A6784CD831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8553" y="5193920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F9310F53-CE52-4FCC-98BD-CDD9C413EE77}"/>
              </a:ext>
            </a:extLst>
          </p:cNvPr>
          <p:cNvSpPr txBox="1"/>
          <p:nvPr/>
        </p:nvSpPr>
        <p:spPr>
          <a:xfrm>
            <a:off x="1251826" y="5144691"/>
            <a:ext cx="1186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공지사항</a:t>
            </a:r>
          </a:p>
        </p:txBody>
      </p:sp>
      <p:sp>
        <p:nvSpPr>
          <p:cNvPr id="207" name="Close">
            <a:extLst>
              <a:ext uri="{FF2B5EF4-FFF2-40B4-BE49-F238E27FC236}">
                <a16:creationId xmlns:a16="http://schemas.microsoft.com/office/drawing/2014/main" xmlns="" id="{6282515E-88D2-4CE1-B25A-D9CC7E80AD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18219" y="4471687"/>
            <a:ext cx="160338" cy="160337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CCF140C-A9A8-408C-82A5-39F38D31A7C4}"/>
              </a:ext>
            </a:extLst>
          </p:cNvPr>
          <p:cNvSpPr/>
          <p:nvPr/>
        </p:nvSpPr>
        <p:spPr>
          <a:xfrm>
            <a:off x="1251825" y="4674967"/>
            <a:ext cx="2292757" cy="426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2CBB4D2D-945C-49BF-B7AE-0A007FCDE0BB}"/>
              </a:ext>
            </a:extLst>
          </p:cNvPr>
          <p:cNvSpPr/>
          <p:nvPr/>
        </p:nvSpPr>
        <p:spPr>
          <a:xfrm>
            <a:off x="1251825" y="5373066"/>
            <a:ext cx="2292757" cy="710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3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xmlns="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xmlns="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0" name="Image">
            <a:extLst>
              <a:ext uri="{FF2B5EF4-FFF2-40B4-BE49-F238E27FC236}">
                <a16:creationId xmlns:a16="http://schemas.microsoft.com/office/drawing/2014/main" xmlns="" id="{1F468FA8-8705-4678-A62C-D3D9B1FE1972}"/>
              </a:ext>
            </a:extLst>
          </p:cNvPr>
          <p:cNvGrpSpPr>
            <a:grpSpLocks/>
          </p:cNvGrpSpPr>
          <p:nvPr/>
        </p:nvGrpSpPr>
        <p:grpSpPr bwMode="auto">
          <a:xfrm>
            <a:off x="4345682" y="1700066"/>
            <a:ext cx="7529859" cy="1148065"/>
            <a:chOff x="508000" y="1397000"/>
            <a:chExt cx="1008112" cy="1008112"/>
          </a:xfrm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xmlns="" id="{DC935FA2-532B-48E9-B254-D9BA77D61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xmlns="" id="{85CEA6A4-6D65-47E5-8FEF-1C30EF6DE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xmlns="" id="{FACA1637-BF85-4563-AC65-8D5B462B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46A872B3-2DC8-4E0C-9436-A96871B71EFA}"/>
              </a:ext>
            </a:extLst>
          </p:cNvPr>
          <p:cNvGrpSpPr/>
          <p:nvPr/>
        </p:nvGrpSpPr>
        <p:grpSpPr>
          <a:xfrm>
            <a:off x="6986821" y="2486316"/>
            <a:ext cx="2450039" cy="179525"/>
            <a:chOff x="4676318" y="4193692"/>
            <a:chExt cx="2450039" cy="179525"/>
          </a:xfrm>
        </p:grpSpPr>
        <p:sp>
          <p:nvSpPr>
            <p:cNvPr id="55" name="Button">
              <a:extLst>
                <a:ext uri="{FF2B5EF4-FFF2-40B4-BE49-F238E27FC236}">
                  <a16:creationId xmlns:a16="http://schemas.microsoft.com/office/drawing/2014/main" xmlns="" id="{7D68CE7E-E629-4763-9D74-F18C151F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6" name="Button">
              <a:extLst>
                <a:ext uri="{FF2B5EF4-FFF2-40B4-BE49-F238E27FC236}">
                  <a16:creationId xmlns:a16="http://schemas.microsoft.com/office/drawing/2014/main" xmlns="" id="{7B0D5ADD-0D90-41D8-83E8-6EC28A781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7" name="Button">
              <a:extLst>
                <a:ext uri="{FF2B5EF4-FFF2-40B4-BE49-F238E27FC236}">
                  <a16:creationId xmlns:a16="http://schemas.microsoft.com/office/drawing/2014/main" xmlns="" id="{13D2C958-2E8B-46BC-971B-399EB939B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8" name="Button">
              <a:extLst>
                <a:ext uri="{FF2B5EF4-FFF2-40B4-BE49-F238E27FC236}">
                  <a16:creationId xmlns:a16="http://schemas.microsoft.com/office/drawing/2014/main" xmlns="" id="{FE69C114-BFFA-4327-9506-8942E80E5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59" name="Button">
              <a:extLst>
                <a:ext uri="{FF2B5EF4-FFF2-40B4-BE49-F238E27FC236}">
                  <a16:creationId xmlns:a16="http://schemas.microsoft.com/office/drawing/2014/main" xmlns="" id="{AD860E19-B39B-4BBA-8075-2AF822E1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34FAFE2-B03E-49BC-A7B4-FC1946FE9A27}"/>
              </a:ext>
            </a:extLst>
          </p:cNvPr>
          <p:cNvSpPr txBox="1"/>
          <p:nvPr/>
        </p:nvSpPr>
        <p:spPr>
          <a:xfrm>
            <a:off x="80862" y="127089"/>
            <a:ext cx="187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인덱스 </a:t>
            </a:r>
            <a:r>
              <a:rPr lang="ko-KR" altLang="en-US" b="1" dirty="0"/>
              <a:t>페이지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xmlns="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xmlns="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xmlns="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xmlns="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xmlns="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xmlns="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Image">
            <a:extLst>
              <a:ext uri="{FF2B5EF4-FFF2-40B4-BE49-F238E27FC236}">
                <a16:creationId xmlns:a16="http://schemas.microsoft.com/office/drawing/2014/main" xmlns="" id="{562D7195-B056-4E9D-8B1B-6F3915DA8245}"/>
              </a:ext>
            </a:extLst>
          </p:cNvPr>
          <p:cNvGrpSpPr>
            <a:grpSpLocks/>
          </p:cNvGrpSpPr>
          <p:nvPr/>
        </p:nvGrpSpPr>
        <p:grpSpPr bwMode="auto">
          <a:xfrm>
            <a:off x="960956" y="1211872"/>
            <a:ext cx="2719404" cy="856336"/>
            <a:chOff x="508000" y="1397000"/>
            <a:chExt cx="1008112" cy="1008112"/>
          </a:xfrm>
        </p:grpSpPr>
        <p:sp>
          <p:nvSpPr>
            <p:cNvPr id="82" name="Border">
              <a:extLst>
                <a:ext uri="{FF2B5EF4-FFF2-40B4-BE49-F238E27FC236}">
                  <a16:creationId xmlns:a16="http://schemas.microsoft.com/office/drawing/2014/main" xmlns="" id="{0331D197-3FCC-40CB-AB55-66EDD279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xmlns="" id="{084FE296-D6AB-4701-9AEB-A315CBBA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xmlns="" id="{2F213012-7DEA-4174-9B62-9D537C08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BCCB6D49-7A73-409C-A9BD-3E6E0AD7306B}"/>
              </a:ext>
            </a:extLst>
          </p:cNvPr>
          <p:cNvGrpSpPr/>
          <p:nvPr/>
        </p:nvGrpSpPr>
        <p:grpSpPr>
          <a:xfrm>
            <a:off x="1118219" y="1726834"/>
            <a:ext cx="2450039" cy="179525"/>
            <a:chOff x="4676318" y="4193692"/>
            <a:chExt cx="2450039" cy="179525"/>
          </a:xfrm>
        </p:grpSpPr>
        <p:sp>
          <p:nvSpPr>
            <p:cNvPr id="87" name="Button">
              <a:extLst>
                <a:ext uri="{FF2B5EF4-FFF2-40B4-BE49-F238E27FC236}">
                  <a16:creationId xmlns:a16="http://schemas.microsoft.com/office/drawing/2014/main" xmlns="" id="{009E7BFC-B026-4D31-992E-2D0A1AF0C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88" name="Button">
              <a:extLst>
                <a:ext uri="{FF2B5EF4-FFF2-40B4-BE49-F238E27FC236}">
                  <a16:creationId xmlns:a16="http://schemas.microsoft.com/office/drawing/2014/main" xmlns="" id="{1BF3DCC2-A74C-4EEC-835F-67F32694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1" name="Button">
              <a:extLst>
                <a:ext uri="{FF2B5EF4-FFF2-40B4-BE49-F238E27FC236}">
                  <a16:creationId xmlns:a16="http://schemas.microsoft.com/office/drawing/2014/main" xmlns="" id="{8D6D8779-AC75-4228-A732-82B29FAF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2" name="Button">
              <a:extLst>
                <a:ext uri="{FF2B5EF4-FFF2-40B4-BE49-F238E27FC236}">
                  <a16:creationId xmlns:a16="http://schemas.microsoft.com/office/drawing/2014/main" xmlns="" id="{DBD6DF15-29C7-435E-9F6C-5006807C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4" name="Button">
              <a:extLst>
                <a:ext uri="{FF2B5EF4-FFF2-40B4-BE49-F238E27FC236}">
                  <a16:creationId xmlns:a16="http://schemas.microsoft.com/office/drawing/2014/main" xmlns="" id="{3EF8B0EA-626A-4D13-90CE-2B440038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196" name="Button">
            <a:extLst>
              <a:ext uri="{FF2B5EF4-FFF2-40B4-BE49-F238E27FC236}">
                <a16:creationId xmlns:a16="http://schemas.microsoft.com/office/drawing/2014/main" xmlns="" id="{21892AC5-B634-470B-BA3D-CB3EA8969008}"/>
              </a:ext>
            </a:extLst>
          </p:cNvPr>
          <p:cNvSpPr/>
          <p:nvPr/>
        </p:nvSpPr>
        <p:spPr>
          <a:xfrm>
            <a:off x="968629" y="1220193"/>
            <a:ext cx="73217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7" name="Button">
            <a:extLst>
              <a:ext uri="{FF2B5EF4-FFF2-40B4-BE49-F238E27FC236}">
                <a16:creationId xmlns:a16="http://schemas.microsoft.com/office/drawing/2014/main" xmlns="" id="{4B056938-043D-4AA4-B875-050C3506972F}"/>
              </a:ext>
            </a:extLst>
          </p:cNvPr>
          <p:cNvSpPr/>
          <p:nvPr/>
        </p:nvSpPr>
        <p:spPr>
          <a:xfrm>
            <a:off x="1600612" y="1220193"/>
            <a:ext cx="71396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8" name="Button">
            <a:extLst>
              <a:ext uri="{FF2B5EF4-FFF2-40B4-BE49-F238E27FC236}">
                <a16:creationId xmlns:a16="http://schemas.microsoft.com/office/drawing/2014/main" xmlns="" id="{E2B2BFD8-6E5D-4678-A2B9-240C1D1DA33D}"/>
              </a:ext>
            </a:extLst>
          </p:cNvPr>
          <p:cNvSpPr/>
          <p:nvPr/>
        </p:nvSpPr>
        <p:spPr>
          <a:xfrm>
            <a:off x="2240269" y="1220193"/>
            <a:ext cx="713965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99" name="Button">
            <a:extLst>
              <a:ext uri="{FF2B5EF4-FFF2-40B4-BE49-F238E27FC236}">
                <a16:creationId xmlns:a16="http://schemas.microsoft.com/office/drawing/2014/main" xmlns="" id="{A57CF3C5-AFB9-47C9-A69F-CA2E949F17B8}"/>
              </a:ext>
            </a:extLst>
          </p:cNvPr>
          <p:cNvSpPr/>
          <p:nvPr/>
        </p:nvSpPr>
        <p:spPr>
          <a:xfrm>
            <a:off x="2863981" y="1220193"/>
            <a:ext cx="81637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82D86F3-F807-4EED-B806-EF88DCFF05F2}"/>
              </a:ext>
            </a:extLst>
          </p:cNvPr>
          <p:cNvGrpSpPr/>
          <p:nvPr/>
        </p:nvGrpSpPr>
        <p:grpSpPr>
          <a:xfrm>
            <a:off x="4349590" y="1605915"/>
            <a:ext cx="7530576" cy="228600"/>
            <a:chOff x="4349590" y="2872740"/>
            <a:chExt cx="7530576" cy="228600"/>
          </a:xfrm>
        </p:grpSpPr>
        <p:sp>
          <p:nvSpPr>
            <p:cNvPr id="200" name="Button">
              <a:extLst>
                <a:ext uri="{FF2B5EF4-FFF2-40B4-BE49-F238E27FC236}">
                  <a16:creationId xmlns:a16="http://schemas.microsoft.com/office/drawing/2014/main" xmlns="" id="{5519E253-1CD3-452D-B56F-15D43AF27B93}"/>
                </a:ext>
              </a:extLst>
            </p:cNvPr>
            <p:cNvSpPr/>
            <p:nvPr/>
          </p:nvSpPr>
          <p:spPr>
            <a:xfrm>
              <a:off x="4349590" y="2872740"/>
              <a:ext cx="1380649" cy="22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오늘의 퀴즈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1" name="Button">
              <a:extLst>
                <a:ext uri="{FF2B5EF4-FFF2-40B4-BE49-F238E27FC236}">
                  <a16:creationId xmlns:a16="http://schemas.microsoft.com/office/drawing/2014/main" xmlns="" id="{DB68A968-66DF-4120-83E3-2CCE8DC6A58F}"/>
                </a:ext>
              </a:extLst>
            </p:cNvPr>
            <p:cNvSpPr/>
            <p:nvPr/>
          </p:nvSpPr>
          <p:spPr>
            <a:xfrm>
              <a:off x="5730239" y="2872740"/>
              <a:ext cx="1380649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자료실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2" name="Button">
              <a:extLst>
                <a:ext uri="{FF2B5EF4-FFF2-40B4-BE49-F238E27FC236}">
                  <a16:creationId xmlns:a16="http://schemas.microsoft.com/office/drawing/2014/main" xmlns="" id="{6EF6777E-B8B4-4E70-8B24-A2ADDA2B0911}"/>
                </a:ext>
              </a:extLst>
            </p:cNvPr>
            <p:cNvSpPr/>
            <p:nvPr/>
          </p:nvSpPr>
          <p:spPr>
            <a:xfrm>
              <a:off x="7073834" y="2872740"/>
              <a:ext cx="1542847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커뮤니티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3" name="Button">
              <a:extLst>
                <a:ext uri="{FF2B5EF4-FFF2-40B4-BE49-F238E27FC236}">
                  <a16:creationId xmlns:a16="http://schemas.microsoft.com/office/drawing/2014/main" xmlns="" id="{CFFD820F-3A12-41D3-9453-7117EFF72349}"/>
                </a:ext>
              </a:extLst>
            </p:cNvPr>
            <p:cNvSpPr/>
            <p:nvPr/>
          </p:nvSpPr>
          <p:spPr>
            <a:xfrm>
              <a:off x="8454483" y="2872740"/>
              <a:ext cx="1629109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퀴즈 배틀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204" name="Button">
              <a:extLst>
                <a:ext uri="{FF2B5EF4-FFF2-40B4-BE49-F238E27FC236}">
                  <a16:creationId xmlns:a16="http://schemas.microsoft.com/office/drawing/2014/main" xmlns="" id="{19A25254-1BA5-4471-B8D9-1E2DC3C9C97D}"/>
                </a:ext>
              </a:extLst>
            </p:cNvPr>
            <p:cNvSpPr/>
            <p:nvPr/>
          </p:nvSpPr>
          <p:spPr>
            <a:xfrm>
              <a:off x="10088218" y="2872740"/>
              <a:ext cx="1791948" cy="22529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이박사</a:t>
              </a:r>
              <a:r>
                <a:rPr lang="ko-KR" altLang="en-US" sz="1000" dirty="0">
                  <a:solidFill>
                    <a:srgbClr val="000000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 소개</a:t>
              </a:r>
              <a:endParaRPr 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40F559B5-439B-4045-815E-268B25BC0AB4}"/>
              </a:ext>
            </a:extLst>
          </p:cNvPr>
          <p:cNvGrpSpPr/>
          <p:nvPr/>
        </p:nvGrpSpPr>
        <p:grpSpPr>
          <a:xfrm>
            <a:off x="1118219" y="2112933"/>
            <a:ext cx="2462692" cy="1092041"/>
            <a:chOff x="1118219" y="2112933"/>
            <a:chExt cx="2462692" cy="109204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1690C6BF-9832-491F-AE6C-9C233DDFEF42}"/>
                </a:ext>
              </a:extLst>
            </p:cNvPr>
            <p:cNvGrpSpPr/>
            <p:nvPr/>
          </p:nvGrpSpPr>
          <p:grpSpPr>
            <a:xfrm>
              <a:off x="1118219" y="2112933"/>
              <a:ext cx="2426363" cy="1092041"/>
              <a:chOff x="1118219" y="4428746"/>
              <a:chExt cx="2426363" cy="109204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8C1CD35C-0141-4635-A05E-3E1995A7DD26}"/>
                  </a:ext>
                </a:extLst>
              </p:cNvPr>
              <p:cNvSpPr txBox="1"/>
              <p:nvPr/>
            </p:nvSpPr>
            <p:spPr>
              <a:xfrm>
                <a:off x="1251826" y="4428746"/>
                <a:ext cx="11864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실시간 인기 게시물</a:t>
                </a:r>
              </a:p>
            </p:txBody>
          </p:sp>
          <p:sp>
            <p:nvSpPr>
              <p:cNvPr id="207" name="Close">
                <a:extLst>
                  <a:ext uri="{FF2B5EF4-FFF2-40B4-BE49-F238E27FC236}">
                    <a16:creationId xmlns:a16="http://schemas.microsoft.com/office/drawing/2014/main" xmlns="" id="{6282515E-88D2-4CE1-B25A-D9CC7E80ADA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18219" y="4471687"/>
                <a:ext cx="160338" cy="160337"/>
              </a:xfrm>
              <a:custGeom>
                <a:avLst/>
                <a:gdLst>
                  <a:gd name="T0" fmla="*/ 695 w 1390"/>
                  <a:gd name="T1" fmla="*/ 0 h 1391"/>
                  <a:gd name="T2" fmla="*/ 0 w 1390"/>
                  <a:gd name="T3" fmla="*/ 695 h 1391"/>
                  <a:gd name="T4" fmla="*/ 695 w 1390"/>
                  <a:gd name="T5" fmla="*/ 1391 h 1391"/>
                  <a:gd name="T6" fmla="*/ 1390 w 1390"/>
                  <a:gd name="T7" fmla="*/ 695 h 1391"/>
                  <a:gd name="T8" fmla="*/ 695 w 1390"/>
                  <a:gd name="T9" fmla="*/ 0 h 1391"/>
                  <a:gd name="T10" fmla="*/ 1009 w 1390"/>
                  <a:gd name="T11" fmla="*/ 934 h 1391"/>
                  <a:gd name="T12" fmla="*/ 933 w 1390"/>
                  <a:gd name="T13" fmla="*/ 1009 h 1391"/>
                  <a:gd name="T14" fmla="*/ 883 w 1390"/>
                  <a:gd name="T15" fmla="*/ 1009 h 1391"/>
                  <a:gd name="T16" fmla="*/ 695 w 1390"/>
                  <a:gd name="T17" fmla="*/ 821 h 1391"/>
                  <a:gd name="T18" fmla="*/ 507 w 1390"/>
                  <a:gd name="T19" fmla="*/ 1009 h 1391"/>
                  <a:gd name="T20" fmla="*/ 457 w 1390"/>
                  <a:gd name="T21" fmla="*/ 1009 h 1391"/>
                  <a:gd name="T22" fmla="*/ 381 w 1390"/>
                  <a:gd name="T23" fmla="*/ 934 h 1391"/>
                  <a:gd name="T24" fmla="*/ 381 w 1390"/>
                  <a:gd name="T25" fmla="*/ 884 h 1391"/>
                  <a:gd name="T26" fmla="*/ 569 w 1390"/>
                  <a:gd name="T27" fmla="*/ 695 h 1391"/>
                  <a:gd name="T28" fmla="*/ 381 w 1390"/>
                  <a:gd name="T29" fmla="*/ 507 h 1391"/>
                  <a:gd name="T30" fmla="*/ 381 w 1390"/>
                  <a:gd name="T31" fmla="*/ 457 h 1391"/>
                  <a:gd name="T32" fmla="*/ 457 w 1390"/>
                  <a:gd name="T33" fmla="*/ 382 h 1391"/>
                  <a:gd name="T34" fmla="*/ 507 w 1390"/>
                  <a:gd name="T35" fmla="*/ 382 h 1391"/>
                  <a:gd name="T36" fmla="*/ 695 w 1390"/>
                  <a:gd name="T37" fmla="*/ 570 h 1391"/>
                  <a:gd name="T38" fmla="*/ 883 w 1390"/>
                  <a:gd name="T39" fmla="*/ 382 h 1391"/>
                  <a:gd name="T40" fmla="*/ 933 w 1390"/>
                  <a:gd name="T41" fmla="*/ 382 h 1391"/>
                  <a:gd name="T42" fmla="*/ 1009 w 1390"/>
                  <a:gd name="T43" fmla="*/ 457 h 1391"/>
                  <a:gd name="T44" fmla="*/ 1009 w 1390"/>
                  <a:gd name="T45" fmla="*/ 507 h 1391"/>
                  <a:gd name="T46" fmla="*/ 820 w 1390"/>
                  <a:gd name="T47" fmla="*/ 695 h 1391"/>
                  <a:gd name="T48" fmla="*/ 1009 w 1390"/>
                  <a:gd name="T49" fmla="*/ 884 h 1391"/>
                  <a:gd name="T50" fmla="*/ 1009 w 1390"/>
                  <a:gd name="T51" fmla="*/ 934 h 1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90" h="1391">
                    <a:moveTo>
                      <a:pt x="695" y="0"/>
                    </a:moveTo>
                    <a:cubicBezTo>
                      <a:pt x="311" y="0"/>
                      <a:pt x="0" y="311"/>
                      <a:pt x="0" y="695"/>
                    </a:cubicBezTo>
                    <a:cubicBezTo>
                      <a:pt x="0" y="1079"/>
                      <a:pt x="311" y="1391"/>
                      <a:pt x="695" y="1391"/>
                    </a:cubicBezTo>
                    <a:cubicBezTo>
                      <a:pt x="1079" y="1391"/>
                      <a:pt x="1390" y="1079"/>
                      <a:pt x="1390" y="695"/>
                    </a:cubicBezTo>
                    <a:cubicBezTo>
                      <a:pt x="1390" y="311"/>
                      <a:pt x="1079" y="0"/>
                      <a:pt x="695" y="0"/>
                    </a:cubicBezTo>
                    <a:close/>
                    <a:moveTo>
                      <a:pt x="1009" y="934"/>
                    </a:moveTo>
                    <a:lnTo>
                      <a:pt x="933" y="1009"/>
                    </a:lnTo>
                    <a:cubicBezTo>
                      <a:pt x="919" y="1023"/>
                      <a:pt x="897" y="1023"/>
                      <a:pt x="883" y="1009"/>
                    </a:cubicBezTo>
                    <a:lnTo>
                      <a:pt x="695" y="821"/>
                    </a:lnTo>
                    <a:lnTo>
                      <a:pt x="507" y="1009"/>
                    </a:lnTo>
                    <a:cubicBezTo>
                      <a:pt x="493" y="1023"/>
                      <a:pt x="470" y="1023"/>
                      <a:pt x="457" y="1009"/>
                    </a:cubicBezTo>
                    <a:lnTo>
                      <a:pt x="381" y="934"/>
                    </a:lnTo>
                    <a:cubicBezTo>
                      <a:pt x="367" y="920"/>
                      <a:pt x="367" y="898"/>
                      <a:pt x="381" y="884"/>
                    </a:cubicBezTo>
                    <a:lnTo>
                      <a:pt x="569" y="695"/>
                    </a:lnTo>
                    <a:lnTo>
                      <a:pt x="381" y="507"/>
                    </a:lnTo>
                    <a:cubicBezTo>
                      <a:pt x="367" y="493"/>
                      <a:pt x="367" y="471"/>
                      <a:pt x="381" y="457"/>
                    </a:cubicBezTo>
                    <a:lnTo>
                      <a:pt x="457" y="382"/>
                    </a:lnTo>
                    <a:cubicBezTo>
                      <a:pt x="470" y="368"/>
                      <a:pt x="493" y="368"/>
                      <a:pt x="507" y="382"/>
                    </a:cubicBezTo>
                    <a:lnTo>
                      <a:pt x="695" y="570"/>
                    </a:lnTo>
                    <a:lnTo>
                      <a:pt x="883" y="382"/>
                    </a:lnTo>
                    <a:cubicBezTo>
                      <a:pt x="897" y="368"/>
                      <a:pt x="920" y="368"/>
                      <a:pt x="933" y="382"/>
                    </a:cubicBezTo>
                    <a:lnTo>
                      <a:pt x="1009" y="457"/>
                    </a:lnTo>
                    <a:cubicBezTo>
                      <a:pt x="1022" y="471"/>
                      <a:pt x="1022" y="493"/>
                      <a:pt x="1009" y="507"/>
                    </a:cubicBezTo>
                    <a:lnTo>
                      <a:pt x="820" y="695"/>
                    </a:lnTo>
                    <a:lnTo>
                      <a:pt x="1009" y="884"/>
                    </a:lnTo>
                    <a:cubicBezTo>
                      <a:pt x="1022" y="898"/>
                      <a:pt x="1022" y="920"/>
                      <a:pt x="1009" y="934"/>
                    </a:cubicBez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0CCF140C-A9A8-408C-82A5-39F38D31A7C4}"/>
                  </a:ext>
                </a:extLst>
              </p:cNvPr>
              <p:cNvSpPr/>
              <p:nvPr/>
            </p:nvSpPr>
            <p:spPr>
              <a:xfrm>
                <a:off x="1251825" y="4674967"/>
                <a:ext cx="2292757" cy="8458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51D9075-C99B-4324-9F80-B457205B4464}"/>
                </a:ext>
              </a:extLst>
            </p:cNvPr>
            <p:cNvGrpSpPr/>
            <p:nvPr/>
          </p:nvGrpSpPr>
          <p:grpSpPr>
            <a:xfrm>
              <a:off x="3098518" y="2127001"/>
              <a:ext cx="482393" cy="215444"/>
              <a:chOff x="3098518" y="2127001"/>
              <a:chExt cx="482393" cy="215444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44182F72-12BD-4C23-A23D-7863D8F338F9}"/>
                  </a:ext>
                </a:extLst>
              </p:cNvPr>
              <p:cNvSpPr txBox="1"/>
              <p:nvPr/>
            </p:nvSpPr>
            <p:spPr>
              <a:xfrm>
                <a:off x="3098518" y="2127001"/>
                <a:ext cx="48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accent2"/>
                    </a:solidFill>
                  </a:rPr>
                  <a:t>more</a:t>
                </a:r>
                <a:endParaRPr lang="ko-KR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xmlns="" id="{9DF64DD9-5B83-42FA-B6FC-C98C0054EB7F}"/>
                  </a:ext>
                </a:extLst>
              </p:cNvPr>
              <p:cNvSpPr/>
              <p:nvPr/>
            </p:nvSpPr>
            <p:spPr>
              <a:xfrm rot="5400000">
                <a:off x="3465998" y="2218545"/>
                <a:ext cx="53155" cy="5145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31151342-E354-4731-BB71-498D300E9687}"/>
              </a:ext>
            </a:extLst>
          </p:cNvPr>
          <p:cNvGrpSpPr/>
          <p:nvPr/>
        </p:nvGrpSpPr>
        <p:grpSpPr>
          <a:xfrm>
            <a:off x="1118553" y="3254328"/>
            <a:ext cx="2462358" cy="1031786"/>
            <a:chOff x="1118553" y="3254328"/>
            <a:chExt cx="2462358" cy="103178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91C09B95-5086-4B2B-A220-992E07770FA4}"/>
                </a:ext>
              </a:extLst>
            </p:cNvPr>
            <p:cNvGrpSpPr/>
            <p:nvPr/>
          </p:nvGrpSpPr>
          <p:grpSpPr>
            <a:xfrm>
              <a:off x="1118553" y="3254328"/>
              <a:ext cx="2426029" cy="1031786"/>
              <a:chOff x="1118553" y="5144691"/>
              <a:chExt cx="2426029" cy="1031786"/>
            </a:xfrm>
          </p:grpSpPr>
          <p:sp>
            <p:nvSpPr>
              <p:cNvPr id="205" name="Info">
                <a:extLst>
                  <a:ext uri="{FF2B5EF4-FFF2-40B4-BE49-F238E27FC236}">
                    <a16:creationId xmlns:a16="http://schemas.microsoft.com/office/drawing/2014/main" xmlns="" id="{E835694D-527C-4A59-AC69-A6784CD8314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18553" y="5193920"/>
                <a:ext cx="147637" cy="147638"/>
              </a:xfrm>
              <a:custGeom>
                <a:avLst/>
                <a:gdLst>
                  <a:gd name="T0" fmla="*/ 641 w 1282"/>
                  <a:gd name="T1" fmla="*/ 0 h 1283"/>
                  <a:gd name="T2" fmla="*/ 0 w 1282"/>
                  <a:gd name="T3" fmla="*/ 641 h 1283"/>
                  <a:gd name="T4" fmla="*/ 641 w 1282"/>
                  <a:gd name="T5" fmla="*/ 1283 h 1283"/>
                  <a:gd name="T6" fmla="*/ 1282 w 1282"/>
                  <a:gd name="T7" fmla="*/ 641 h 1283"/>
                  <a:gd name="T8" fmla="*/ 641 w 1282"/>
                  <a:gd name="T9" fmla="*/ 0 h 1283"/>
                  <a:gd name="T10" fmla="*/ 774 w 1282"/>
                  <a:gd name="T11" fmla="*/ 994 h 1283"/>
                  <a:gd name="T12" fmla="*/ 695 w 1282"/>
                  <a:gd name="T13" fmla="*/ 1024 h 1283"/>
                  <a:gd name="T14" fmla="*/ 627 w 1282"/>
                  <a:gd name="T15" fmla="*/ 1034 h 1283"/>
                  <a:gd name="T16" fmla="*/ 534 w 1282"/>
                  <a:gd name="T17" fmla="*/ 1005 h 1283"/>
                  <a:gd name="T18" fmla="*/ 500 w 1282"/>
                  <a:gd name="T19" fmla="*/ 931 h 1283"/>
                  <a:gd name="T20" fmla="*/ 503 w 1282"/>
                  <a:gd name="T21" fmla="*/ 895 h 1283"/>
                  <a:gd name="T22" fmla="*/ 511 w 1282"/>
                  <a:gd name="T23" fmla="*/ 854 h 1283"/>
                  <a:gd name="T24" fmla="*/ 552 w 1282"/>
                  <a:gd name="T25" fmla="*/ 708 h 1283"/>
                  <a:gd name="T26" fmla="*/ 561 w 1282"/>
                  <a:gd name="T27" fmla="*/ 668 h 1283"/>
                  <a:gd name="T28" fmla="*/ 565 w 1282"/>
                  <a:gd name="T29" fmla="*/ 634 h 1283"/>
                  <a:gd name="T30" fmla="*/ 554 w 1282"/>
                  <a:gd name="T31" fmla="*/ 595 h 1283"/>
                  <a:gd name="T32" fmla="*/ 510 w 1282"/>
                  <a:gd name="T33" fmla="*/ 584 h 1283"/>
                  <a:gd name="T34" fmla="*/ 477 w 1282"/>
                  <a:gd name="T35" fmla="*/ 589 h 1283"/>
                  <a:gd name="T36" fmla="*/ 448 w 1282"/>
                  <a:gd name="T37" fmla="*/ 598 h 1283"/>
                  <a:gd name="T38" fmla="*/ 459 w 1282"/>
                  <a:gd name="T39" fmla="*/ 553 h 1283"/>
                  <a:gd name="T40" fmla="*/ 536 w 1282"/>
                  <a:gd name="T41" fmla="*/ 525 h 1283"/>
                  <a:gd name="T42" fmla="*/ 606 w 1282"/>
                  <a:gd name="T43" fmla="*/ 513 h 1283"/>
                  <a:gd name="T44" fmla="*/ 698 w 1282"/>
                  <a:gd name="T45" fmla="*/ 542 h 1283"/>
                  <a:gd name="T46" fmla="*/ 731 w 1282"/>
                  <a:gd name="T47" fmla="*/ 617 h 1283"/>
                  <a:gd name="T48" fmla="*/ 728 w 1282"/>
                  <a:gd name="T49" fmla="*/ 650 h 1283"/>
                  <a:gd name="T50" fmla="*/ 720 w 1282"/>
                  <a:gd name="T51" fmla="*/ 694 h 1283"/>
                  <a:gd name="T52" fmla="*/ 679 w 1282"/>
                  <a:gd name="T53" fmla="*/ 840 h 1283"/>
                  <a:gd name="T54" fmla="*/ 670 w 1282"/>
                  <a:gd name="T55" fmla="*/ 880 h 1283"/>
                  <a:gd name="T56" fmla="*/ 666 w 1282"/>
                  <a:gd name="T57" fmla="*/ 914 h 1283"/>
                  <a:gd name="T58" fmla="*/ 679 w 1282"/>
                  <a:gd name="T59" fmla="*/ 953 h 1283"/>
                  <a:gd name="T60" fmla="*/ 724 w 1282"/>
                  <a:gd name="T61" fmla="*/ 964 h 1283"/>
                  <a:gd name="T62" fmla="*/ 758 w 1282"/>
                  <a:gd name="T63" fmla="*/ 958 h 1283"/>
                  <a:gd name="T64" fmla="*/ 785 w 1282"/>
                  <a:gd name="T65" fmla="*/ 949 h 1283"/>
                  <a:gd name="T66" fmla="*/ 774 w 1282"/>
                  <a:gd name="T67" fmla="*/ 994 h 1283"/>
                  <a:gd name="T68" fmla="*/ 767 w 1282"/>
                  <a:gd name="T69" fmla="*/ 404 h 1283"/>
                  <a:gd name="T70" fmla="*/ 698 w 1282"/>
                  <a:gd name="T71" fmla="*/ 430 h 1283"/>
                  <a:gd name="T72" fmla="*/ 628 w 1282"/>
                  <a:gd name="T73" fmla="*/ 404 h 1283"/>
                  <a:gd name="T74" fmla="*/ 599 w 1282"/>
                  <a:gd name="T75" fmla="*/ 339 h 1283"/>
                  <a:gd name="T76" fmla="*/ 628 w 1282"/>
                  <a:gd name="T77" fmla="*/ 274 h 1283"/>
                  <a:gd name="T78" fmla="*/ 698 w 1282"/>
                  <a:gd name="T79" fmla="*/ 247 h 1283"/>
                  <a:gd name="T80" fmla="*/ 767 w 1282"/>
                  <a:gd name="T81" fmla="*/ 274 h 1283"/>
                  <a:gd name="T82" fmla="*/ 796 w 1282"/>
                  <a:gd name="T83" fmla="*/ 339 h 1283"/>
                  <a:gd name="T84" fmla="*/ 767 w 1282"/>
                  <a:gd name="T85" fmla="*/ 404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82" h="1283">
                    <a:moveTo>
                      <a:pt x="641" y="0"/>
                    </a:moveTo>
                    <a:cubicBezTo>
                      <a:pt x="287" y="0"/>
                      <a:pt x="0" y="287"/>
                      <a:pt x="0" y="641"/>
                    </a:cubicBezTo>
                    <a:cubicBezTo>
                      <a:pt x="0" y="996"/>
                      <a:pt x="287" y="1283"/>
                      <a:pt x="641" y="1283"/>
                    </a:cubicBezTo>
                    <a:cubicBezTo>
                      <a:pt x="995" y="1283"/>
                      <a:pt x="1282" y="996"/>
                      <a:pt x="1282" y="641"/>
                    </a:cubicBezTo>
                    <a:cubicBezTo>
                      <a:pt x="1282" y="287"/>
                      <a:pt x="995" y="0"/>
                      <a:pt x="641" y="0"/>
                    </a:cubicBezTo>
                    <a:close/>
                    <a:moveTo>
                      <a:pt x="774" y="994"/>
                    </a:moveTo>
                    <a:cubicBezTo>
                      <a:pt x="741" y="1007"/>
                      <a:pt x="715" y="1017"/>
                      <a:pt x="695" y="1024"/>
                    </a:cubicBezTo>
                    <a:cubicBezTo>
                      <a:pt x="676" y="1031"/>
                      <a:pt x="653" y="1034"/>
                      <a:pt x="627" y="1034"/>
                    </a:cubicBezTo>
                    <a:cubicBezTo>
                      <a:pt x="587" y="1034"/>
                      <a:pt x="556" y="1024"/>
                      <a:pt x="534" y="1005"/>
                    </a:cubicBezTo>
                    <a:cubicBezTo>
                      <a:pt x="511" y="985"/>
                      <a:pt x="500" y="961"/>
                      <a:pt x="500" y="931"/>
                    </a:cubicBezTo>
                    <a:cubicBezTo>
                      <a:pt x="500" y="919"/>
                      <a:pt x="501" y="907"/>
                      <a:pt x="503" y="895"/>
                    </a:cubicBezTo>
                    <a:cubicBezTo>
                      <a:pt x="505" y="883"/>
                      <a:pt x="507" y="869"/>
                      <a:pt x="511" y="854"/>
                    </a:cubicBezTo>
                    <a:lnTo>
                      <a:pt x="552" y="708"/>
                    </a:lnTo>
                    <a:cubicBezTo>
                      <a:pt x="556" y="694"/>
                      <a:pt x="559" y="680"/>
                      <a:pt x="561" y="668"/>
                    </a:cubicBezTo>
                    <a:cubicBezTo>
                      <a:pt x="564" y="656"/>
                      <a:pt x="565" y="644"/>
                      <a:pt x="565" y="634"/>
                    </a:cubicBezTo>
                    <a:cubicBezTo>
                      <a:pt x="565" y="615"/>
                      <a:pt x="561" y="602"/>
                      <a:pt x="554" y="595"/>
                    </a:cubicBezTo>
                    <a:cubicBezTo>
                      <a:pt x="546" y="587"/>
                      <a:pt x="531" y="584"/>
                      <a:pt x="510" y="584"/>
                    </a:cubicBezTo>
                    <a:cubicBezTo>
                      <a:pt x="499" y="584"/>
                      <a:pt x="488" y="585"/>
                      <a:pt x="477" y="589"/>
                    </a:cubicBezTo>
                    <a:cubicBezTo>
                      <a:pt x="466" y="592"/>
                      <a:pt x="456" y="595"/>
                      <a:pt x="448" y="598"/>
                    </a:cubicBezTo>
                    <a:lnTo>
                      <a:pt x="459" y="553"/>
                    </a:lnTo>
                    <a:cubicBezTo>
                      <a:pt x="486" y="542"/>
                      <a:pt x="512" y="533"/>
                      <a:pt x="536" y="525"/>
                    </a:cubicBezTo>
                    <a:cubicBezTo>
                      <a:pt x="561" y="517"/>
                      <a:pt x="585" y="513"/>
                      <a:pt x="606" y="513"/>
                    </a:cubicBezTo>
                    <a:cubicBezTo>
                      <a:pt x="646" y="513"/>
                      <a:pt x="677" y="523"/>
                      <a:pt x="698" y="542"/>
                    </a:cubicBezTo>
                    <a:cubicBezTo>
                      <a:pt x="720" y="561"/>
                      <a:pt x="731" y="586"/>
                      <a:pt x="731" y="617"/>
                    </a:cubicBezTo>
                    <a:cubicBezTo>
                      <a:pt x="731" y="623"/>
                      <a:pt x="730" y="634"/>
                      <a:pt x="728" y="650"/>
                    </a:cubicBezTo>
                    <a:cubicBezTo>
                      <a:pt x="727" y="666"/>
                      <a:pt x="724" y="681"/>
                      <a:pt x="720" y="694"/>
                    </a:cubicBezTo>
                    <a:lnTo>
                      <a:pt x="679" y="840"/>
                    </a:lnTo>
                    <a:cubicBezTo>
                      <a:pt x="676" y="851"/>
                      <a:pt x="673" y="865"/>
                      <a:pt x="670" y="880"/>
                    </a:cubicBezTo>
                    <a:cubicBezTo>
                      <a:pt x="667" y="895"/>
                      <a:pt x="666" y="906"/>
                      <a:pt x="666" y="914"/>
                    </a:cubicBezTo>
                    <a:cubicBezTo>
                      <a:pt x="666" y="933"/>
                      <a:pt x="670" y="946"/>
                      <a:pt x="679" y="953"/>
                    </a:cubicBezTo>
                    <a:cubicBezTo>
                      <a:pt x="688" y="960"/>
                      <a:pt x="703" y="964"/>
                      <a:pt x="724" y="964"/>
                    </a:cubicBezTo>
                    <a:cubicBezTo>
                      <a:pt x="734" y="964"/>
                      <a:pt x="745" y="962"/>
                      <a:pt x="758" y="958"/>
                    </a:cubicBezTo>
                    <a:cubicBezTo>
                      <a:pt x="770" y="955"/>
                      <a:pt x="780" y="952"/>
                      <a:pt x="785" y="949"/>
                    </a:cubicBezTo>
                    <a:lnTo>
                      <a:pt x="774" y="994"/>
                    </a:lnTo>
                    <a:close/>
                    <a:moveTo>
                      <a:pt x="767" y="404"/>
                    </a:moveTo>
                    <a:cubicBezTo>
                      <a:pt x="748" y="421"/>
                      <a:pt x="725" y="430"/>
                      <a:pt x="698" y="430"/>
                    </a:cubicBezTo>
                    <a:cubicBezTo>
                      <a:pt x="671" y="430"/>
                      <a:pt x="648" y="421"/>
                      <a:pt x="628" y="404"/>
                    </a:cubicBezTo>
                    <a:cubicBezTo>
                      <a:pt x="609" y="386"/>
                      <a:pt x="599" y="364"/>
                      <a:pt x="599" y="339"/>
                    </a:cubicBezTo>
                    <a:cubicBezTo>
                      <a:pt x="599" y="314"/>
                      <a:pt x="609" y="292"/>
                      <a:pt x="628" y="274"/>
                    </a:cubicBezTo>
                    <a:cubicBezTo>
                      <a:pt x="648" y="256"/>
                      <a:pt x="671" y="247"/>
                      <a:pt x="698" y="247"/>
                    </a:cubicBezTo>
                    <a:cubicBezTo>
                      <a:pt x="725" y="247"/>
                      <a:pt x="748" y="256"/>
                      <a:pt x="767" y="274"/>
                    </a:cubicBezTo>
                    <a:cubicBezTo>
                      <a:pt x="786" y="292"/>
                      <a:pt x="796" y="314"/>
                      <a:pt x="796" y="339"/>
                    </a:cubicBezTo>
                    <a:cubicBezTo>
                      <a:pt x="796" y="364"/>
                      <a:pt x="786" y="386"/>
                      <a:pt x="767" y="404"/>
                    </a:cubicBezTo>
                    <a:close/>
                  </a:path>
                </a:pathLst>
              </a:custGeom>
              <a:solidFill>
                <a:srgbClr val="5F5F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xmlns="" id="{F9310F53-CE52-4FCC-98BD-CDD9C413EE77}"/>
                  </a:ext>
                </a:extLst>
              </p:cNvPr>
              <p:cNvSpPr txBox="1"/>
              <p:nvPr/>
            </p:nvSpPr>
            <p:spPr>
              <a:xfrm>
                <a:off x="1251826" y="5144691"/>
                <a:ext cx="11864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공지사항</a:t>
                </a: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xmlns="" id="{2CBB4D2D-945C-49BF-B7AE-0A007FCDE0BB}"/>
                  </a:ext>
                </a:extLst>
              </p:cNvPr>
              <p:cNvSpPr/>
              <p:nvPr/>
            </p:nvSpPr>
            <p:spPr>
              <a:xfrm>
                <a:off x="1251825" y="5373066"/>
                <a:ext cx="2292757" cy="803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xmlns="" id="{D551AADB-9BBB-449A-A316-21EE08625139}"/>
                </a:ext>
              </a:extLst>
            </p:cNvPr>
            <p:cNvGrpSpPr/>
            <p:nvPr/>
          </p:nvGrpSpPr>
          <p:grpSpPr>
            <a:xfrm>
              <a:off x="3098518" y="3273597"/>
              <a:ext cx="482393" cy="215444"/>
              <a:chOff x="3098518" y="2127001"/>
              <a:chExt cx="482393" cy="215444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D22EF4AF-A6A9-4EDB-B4E8-662208F9287D}"/>
                  </a:ext>
                </a:extLst>
              </p:cNvPr>
              <p:cNvSpPr txBox="1"/>
              <p:nvPr/>
            </p:nvSpPr>
            <p:spPr>
              <a:xfrm>
                <a:off x="3098518" y="2127001"/>
                <a:ext cx="48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accent2"/>
                    </a:solidFill>
                  </a:rPr>
                  <a:t>more</a:t>
                </a:r>
                <a:endParaRPr lang="ko-KR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xmlns="" id="{CC601ABB-7292-475E-9B59-46A0CE15862B}"/>
                  </a:ext>
                </a:extLst>
              </p:cNvPr>
              <p:cNvSpPr/>
              <p:nvPr/>
            </p:nvSpPr>
            <p:spPr>
              <a:xfrm rot="5400000">
                <a:off x="3465998" y="2218545"/>
                <a:ext cx="53155" cy="5145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C8D348C-06C3-4CDB-ACA0-2B298C19E17C}"/>
              </a:ext>
            </a:extLst>
          </p:cNvPr>
          <p:cNvSpPr txBox="1"/>
          <p:nvPr/>
        </p:nvSpPr>
        <p:spPr>
          <a:xfrm>
            <a:off x="1192371" y="5437616"/>
            <a:ext cx="232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㈜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이박사컴퍼티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ooo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대표전화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COPYRIGHT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65FB7C7-B0B8-4F6D-A538-683100D40496}"/>
              </a:ext>
            </a:extLst>
          </p:cNvPr>
          <p:cNvGrpSpPr/>
          <p:nvPr/>
        </p:nvGrpSpPr>
        <p:grpSpPr>
          <a:xfrm>
            <a:off x="959683" y="4466590"/>
            <a:ext cx="2719404" cy="351188"/>
            <a:chOff x="959683" y="5082540"/>
            <a:chExt cx="2719404" cy="3511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18C3182A-1C33-47A5-B24D-DFB7ABFAF2BB}"/>
                </a:ext>
              </a:extLst>
            </p:cNvPr>
            <p:cNvSpPr/>
            <p:nvPr/>
          </p:nvSpPr>
          <p:spPr>
            <a:xfrm>
              <a:off x="959683" y="5082540"/>
              <a:ext cx="2719404" cy="35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6F59F3DE-8600-4E58-8613-0EF5FC49581A}"/>
                </a:ext>
              </a:extLst>
            </p:cNvPr>
            <p:cNvGrpSpPr/>
            <p:nvPr/>
          </p:nvGrpSpPr>
          <p:grpSpPr>
            <a:xfrm>
              <a:off x="1246137" y="5144886"/>
              <a:ext cx="2146497" cy="228600"/>
              <a:chOff x="1212086" y="5182779"/>
              <a:chExt cx="2146497" cy="228600"/>
            </a:xfrm>
          </p:grpSpPr>
          <p:sp>
            <p:nvSpPr>
              <p:cNvPr id="89" name="Button">
                <a:extLst>
                  <a:ext uri="{FF2B5EF4-FFF2-40B4-BE49-F238E27FC236}">
                    <a16:creationId xmlns:a16="http://schemas.microsoft.com/office/drawing/2014/main" xmlns="" id="{6D5BB51A-826D-481F-ADE0-C1CB0B67A1DF}"/>
                  </a:ext>
                </a:extLst>
              </p:cNvPr>
              <p:cNvSpPr/>
              <p:nvPr/>
            </p:nvSpPr>
            <p:spPr>
              <a:xfrm>
                <a:off x="1212086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Q &amp; A</a:t>
                </a:r>
              </a:p>
            </p:txBody>
          </p:sp>
          <p:sp>
            <p:nvSpPr>
              <p:cNvPr id="90" name="Button">
                <a:extLst>
                  <a:ext uri="{FF2B5EF4-FFF2-40B4-BE49-F238E27FC236}">
                    <a16:creationId xmlns:a16="http://schemas.microsoft.com/office/drawing/2014/main" xmlns="" id="{FCBE0C08-82C0-4723-96DE-9F50408EE559}"/>
                  </a:ext>
                </a:extLst>
              </p:cNvPr>
              <p:cNvSpPr/>
              <p:nvPr/>
            </p:nvSpPr>
            <p:spPr>
              <a:xfrm>
                <a:off x="2649634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1:1 </a:t>
                </a:r>
                <a:r>
                  <a:rPr lang="ko-KR" altLang="en-US" sz="105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문의하기</a:t>
                </a:r>
                <a:endParaRPr lang="en-US" sz="1050" dirty="0">
                  <a:solidFill>
                    <a:srgbClr val="009688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D23B5A1-101D-492A-BC02-D16FFD584AA8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2319385" y="4466590"/>
            <a:ext cx="0" cy="351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77B73F-1DCD-4582-95CE-FB5229ABB653}"/>
              </a:ext>
            </a:extLst>
          </p:cNvPr>
          <p:cNvSpPr txBox="1"/>
          <p:nvPr/>
        </p:nvSpPr>
        <p:spPr>
          <a:xfrm>
            <a:off x="1192370" y="4864100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개인정보처리방침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FAB0EEDA-E830-4B19-9D99-5DD4201E4EB8}"/>
              </a:ext>
            </a:extLst>
          </p:cNvPr>
          <p:cNvSpPr txBox="1"/>
          <p:nvPr/>
        </p:nvSpPr>
        <p:spPr>
          <a:xfrm>
            <a:off x="2004818" y="4864100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서비스 이용약관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64AC7DF2-18CB-4809-A39E-146D378306BF}"/>
              </a:ext>
            </a:extLst>
          </p:cNvPr>
          <p:cNvSpPr txBox="1"/>
          <p:nvPr/>
        </p:nvSpPr>
        <p:spPr>
          <a:xfrm>
            <a:off x="2853646" y="4860925"/>
            <a:ext cx="53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고객센터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83FCEE38-EA28-4589-A546-D175A8E348D6}"/>
              </a:ext>
            </a:extLst>
          </p:cNvPr>
          <p:cNvCxnSpPr>
            <a:cxnSpLocks/>
          </p:cNvCxnSpPr>
          <p:nvPr/>
        </p:nvCxnSpPr>
        <p:spPr>
          <a:xfrm>
            <a:off x="1955086" y="4864100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2C0472AF-176E-4E87-889F-B2D8AABD4179}"/>
              </a:ext>
            </a:extLst>
          </p:cNvPr>
          <p:cNvGrpSpPr/>
          <p:nvPr/>
        </p:nvGrpSpPr>
        <p:grpSpPr>
          <a:xfrm>
            <a:off x="4547794" y="2942282"/>
            <a:ext cx="7001208" cy="1096786"/>
            <a:chOff x="1118219" y="4428746"/>
            <a:chExt cx="7001208" cy="109678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A1476DAA-9840-4FE1-B68B-0CDAD2DE4989}"/>
                </a:ext>
              </a:extLst>
            </p:cNvPr>
            <p:cNvSpPr txBox="1"/>
            <p:nvPr/>
          </p:nvSpPr>
          <p:spPr>
            <a:xfrm>
              <a:off x="1251826" y="4428746"/>
              <a:ext cx="11864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실시간 인기 게시물</a:t>
              </a:r>
            </a:p>
          </p:txBody>
        </p:sp>
        <p:sp>
          <p:nvSpPr>
            <p:cNvPr id="109" name="Close">
              <a:extLst>
                <a:ext uri="{FF2B5EF4-FFF2-40B4-BE49-F238E27FC236}">
                  <a16:creationId xmlns:a16="http://schemas.microsoft.com/office/drawing/2014/main" xmlns="" id="{82AB9292-9E2B-47F0-A857-153FFA4C6B3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118219" y="4471687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6565636F-FE6F-4606-91DC-BB48A191918E}"/>
                </a:ext>
              </a:extLst>
            </p:cNvPr>
            <p:cNvSpPr/>
            <p:nvPr/>
          </p:nvSpPr>
          <p:spPr>
            <a:xfrm>
              <a:off x="1251825" y="4674967"/>
              <a:ext cx="6867602" cy="850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CAAEDB1F-F428-437F-BD49-B8ACCB6D1FDB}"/>
              </a:ext>
            </a:extLst>
          </p:cNvPr>
          <p:cNvGrpSpPr/>
          <p:nvPr/>
        </p:nvGrpSpPr>
        <p:grpSpPr>
          <a:xfrm>
            <a:off x="11081043" y="2956350"/>
            <a:ext cx="482393" cy="215444"/>
            <a:chOff x="7651468" y="2127001"/>
            <a:chExt cx="482393" cy="21544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7250C30E-4ED8-409D-A557-16F9874A6FAE}"/>
                </a:ext>
              </a:extLst>
            </p:cNvPr>
            <p:cNvSpPr txBox="1"/>
            <p:nvPr/>
          </p:nvSpPr>
          <p:spPr>
            <a:xfrm>
              <a:off x="7651468" y="2127001"/>
              <a:ext cx="48239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accent2"/>
                  </a:solidFill>
                </a:rPr>
                <a:t>more</a:t>
              </a:r>
              <a:endParaRPr lang="ko-KR" altLang="en-US" sz="800" dirty="0">
                <a:solidFill>
                  <a:schemeClr val="accent2"/>
                </a:solidFill>
              </a:endParaRPr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xmlns="" id="{F26C4306-4ECE-4AA2-88B2-B90317918193}"/>
                </a:ext>
              </a:extLst>
            </p:cNvPr>
            <p:cNvSpPr/>
            <p:nvPr/>
          </p:nvSpPr>
          <p:spPr>
            <a:xfrm rot="5400000">
              <a:off x="8018948" y="2218545"/>
              <a:ext cx="53155" cy="51455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04B65E7C-E75D-4BEB-8DEB-B9F3174BEEBE}"/>
              </a:ext>
            </a:extLst>
          </p:cNvPr>
          <p:cNvGrpSpPr/>
          <p:nvPr/>
        </p:nvGrpSpPr>
        <p:grpSpPr>
          <a:xfrm>
            <a:off x="4547794" y="4090029"/>
            <a:ext cx="7034358" cy="1031786"/>
            <a:chOff x="1118553" y="3254328"/>
            <a:chExt cx="7034358" cy="1031786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AF401237-0495-4596-A412-6563A90087F0}"/>
                </a:ext>
              </a:extLst>
            </p:cNvPr>
            <p:cNvGrpSpPr/>
            <p:nvPr/>
          </p:nvGrpSpPr>
          <p:grpSpPr>
            <a:xfrm>
              <a:off x="1118553" y="3254328"/>
              <a:ext cx="7000874" cy="1031786"/>
              <a:chOff x="1118553" y="5144691"/>
              <a:chExt cx="7000874" cy="1031786"/>
            </a:xfrm>
          </p:grpSpPr>
          <p:sp>
            <p:nvSpPr>
              <p:cNvPr id="117" name="Info">
                <a:extLst>
                  <a:ext uri="{FF2B5EF4-FFF2-40B4-BE49-F238E27FC236}">
                    <a16:creationId xmlns:a16="http://schemas.microsoft.com/office/drawing/2014/main" xmlns="" id="{9C6AB052-71F4-49B5-9DEC-0EF47CE77B3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118553" y="5193920"/>
                <a:ext cx="147637" cy="147638"/>
              </a:xfrm>
              <a:custGeom>
                <a:avLst/>
                <a:gdLst>
                  <a:gd name="T0" fmla="*/ 641 w 1282"/>
                  <a:gd name="T1" fmla="*/ 0 h 1283"/>
                  <a:gd name="T2" fmla="*/ 0 w 1282"/>
                  <a:gd name="T3" fmla="*/ 641 h 1283"/>
                  <a:gd name="T4" fmla="*/ 641 w 1282"/>
                  <a:gd name="T5" fmla="*/ 1283 h 1283"/>
                  <a:gd name="T6" fmla="*/ 1282 w 1282"/>
                  <a:gd name="T7" fmla="*/ 641 h 1283"/>
                  <a:gd name="T8" fmla="*/ 641 w 1282"/>
                  <a:gd name="T9" fmla="*/ 0 h 1283"/>
                  <a:gd name="T10" fmla="*/ 774 w 1282"/>
                  <a:gd name="T11" fmla="*/ 994 h 1283"/>
                  <a:gd name="T12" fmla="*/ 695 w 1282"/>
                  <a:gd name="T13" fmla="*/ 1024 h 1283"/>
                  <a:gd name="T14" fmla="*/ 627 w 1282"/>
                  <a:gd name="T15" fmla="*/ 1034 h 1283"/>
                  <a:gd name="T16" fmla="*/ 534 w 1282"/>
                  <a:gd name="T17" fmla="*/ 1005 h 1283"/>
                  <a:gd name="T18" fmla="*/ 500 w 1282"/>
                  <a:gd name="T19" fmla="*/ 931 h 1283"/>
                  <a:gd name="T20" fmla="*/ 503 w 1282"/>
                  <a:gd name="T21" fmla="*/ 895 h 1283"/>
                  <a:gd name="T22" fmla="*/ 511 w 1282"/>
                  <a:gd name="T23" fmla="*/ 854 h 1283"/>
                  <a:gd name="T24" fmla="*/ 552 w 1282"/>
                  <a:gd name="T25" fmla="*/ 708 h 1283"/>
                  <a:gd name="T26" fmla="*/ 561 w 1282"/>
                  <a:gd name="T27" fmla="*/ 668 h 1283"/>
                  <a:gd name="T28" fmla="*/ 565 w 1282"/>
                  <a:gd name="T29" fmla="*/ 634 h 1283"/>
                  <a:gd name="T30" fmla="*/ 554 w 1282"/>
                  <a:gd name="T31" fmla="*/ 595 h 1283"/>
                  <a:gd name="T32" fmla="*/ 510 w 1282"/>
                  <a:gd name="T33" fmla="*/ 584 h 1283"/>
                  <a:gd name="T34" fmla="*/ 477 w 1282"/>
                  <a:gd name="T35" fmla="*/ 589 h 1283"/>
                  <a:gd name="T36" fmla="*/ 448 w 1282"/>
                  <a:gd name="T37" fmla="*/ 598 h 1283"/>
                  <a:gd name="T38" fmla="*/ 459 w 1282"/>
                  <a:gd name="T39" fmla="*/ 553 h 1283"/>
                  <a:gd name="T40" fmla="*/ 536 w 1282"/>
                  <a:gd name="T41" fmla="*/ 525 h 1283"/>
                  <a:gd name="T42" fmla="*/ 606 w 1282"/>
                  <a:gd name="T43" fmla="*/ 513 h 1283"/>
                  <a:gd name="T44" fmla="*/ 698 w 1282"/>
                  <a:gd name="T45" fmla="*/ 542 h 1283"/>
                  <a:gd name="T46" fmla="*/ 731 w 1282"/>
                  <a:gd name="T47" fmla="*/ 617 h 1283"/>
                  <a:gd name="T48" fmla="*/ 728 w 1282"/>
                  <a:gd name="T49" fmla="*/ 650 h 1283"/>
                  <a:gd name="T50" fmla="*/ 720 w 1282"/>
                  <a:gd name="T51" fmla="*/ 694 h 1283"/>
                  <a:gd name="T52" fmla="*/ 679 w 1282"/>
                  <a:gd name="T53" fmla="*/ 840 h 1283"/>
                  <a:gd name="T54" fmla="*/ 670 w 1282"/>
                  <a:gd name="T55" fmla="*/ 880 h 1283"/>
                  <a:gd name="T56" fmla="*/ 666 w 1282"/>
                  <a:gd name="T57" fmla="*/ 914 h 1283"/>
                  <a:gd name="T58" fmla="*/ 679 w 1282"/>
                  <a:gd name="T59" fmla="*/ 953 h 1283"/>
                  <a:gd name="T60" fmla="*/ 724 w 1282"/>
                  <a:gd name="T61" fmla="*/ 964 h 1283"/>
                  <a:gd name="T62" fmla="*/ 758 w 1282"/>
                  <a:gd name="T63" fmla="*/ 958 h 1283"/>
                  <a:gd name="T64" fmla="*/ 785 w 1282"/>
                  <a:gd name="T65" fmla="*/ 949 h 1283"/>
                  <a:gd name="T66" fmla="*/ 774 w 1282"/>
                  <a:gd name="T67" fmla="*/ 994 h 1283"/>
                  <a:gd name="T68" fmla="*/ 767 w 1282"/>
                  <a:gd name="T69" fmla="*/ 404 h 1283"/>
                  <a:gd name="T70" fmla="*/ 698 w 1282"/>
                  <a:gd name="T71" fmla="*/ 430 h 1283"/>
                  <a:gd name="T72" fmla="*/ 628 w 1282"/>
                  <a:gd name="T73" fmla="*/ 404 h 1283"/>
                  <a:gd name="T74" fmla="*/ 599 w 1282"/>
                  <a:gd name="T75" fmla="*/ 339 h 1283"/>
                  <a:gd name="T76" fmla="*/ 628 w 1282"/>
                  <a:gd name="T77" fmla="*/ 274 h 1283"/>
                  <a:gd name="T78" fmla="*/ 698 w 1282"/>
                  <a:gd name="T79" fmla="*/ 247 h 1283"/>
                  <a:gd name="T80" fmla="*/ 767 w 1282"/>
                  <a:gd name="T81" fmla="*/ 274 h 1283"/>
                  <a:gd name="T82" fmla="*/ 796 w 1282"/>
                  <a:gd name="T83" fmla="*/ 339 h 1283"/>
                  <a:gd name="T84" fmla="*/ 767 w 1282"/>
                  <a:gd name="T85" fmla="*/ 404 h 1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82" h="1283">
                    <a:moveTo>
                      <a:pt x="641" y="0"/>
                    </a:moveTo>
                    <a:cubicBezTo>
                      <a:pt x="287" y="0"/>
                      <a:pt x="0" y="287"/>
                      <a:pt x="0" y="641"/>
                    </a:cubicBezTo>
                    <a:cubicBezTo>
                      <a:pt x="0" y="996"/>
                      <a:pt x="287" y="1283"/>
                      <a:pt x="641" y="1283"/>
                    </a:cubicBezTo>
                    <a:cubicBezTo>
                      <a:pt x="995" y="1283"/>
                      <a:pt x="1282" y="996"/>
                      <a:pt x="1282" y="641"/>
                    </a:cubicBezTo>
                    <a:cubicBezTo>
                      <a:pt x="1282" y="287"/>
                      <a:pt x="995" y="0"/>
                      <a:pt x="641" y="0"/>
                    </a:cubicBezTo>
                    <a:close/>
                    <a:moveTo>
                      <a:pt x="774" y="994"/>
                    </a:moveTo>
                    <a:cubicBezTo>
                      <a:pt x="741" y="1007"/>
                      <a:pt x="715" y="1017"/>
                      <a:pt x="695" y="1024"/>
                    </a:cubicBezTo>
                    <a:cubicBezTo>
                      <a:pt x="676" y="1031"/>
                      <a:pt x="653" y="1034"/>
                      <a:pt x="627" y="1034"/>
                    </a:cubicBezTo>
                    <a:cubicBezTo>
                      <a:pt x="587" y="1034"/>
                      <a:pt x="556" y="1024"/>
                      <a:pt x="534" y="1005"/>
                    </a:cubicBezTo>
                    <a:cubicBezTo>
                      <a:pt x="511" y="985"/>
                      <a:pt x="500" y="961"/>
                      <a:pt x="500" y="931"/>
                    </a:cubicBezTo>
                    <a:cubicBezTo>
                      <a:pt x="500" y="919"/>
                      <a:pt x="501" y="907"/>
                      <a:pt x="503" y="895"/>
                    </a:cubicBezTo>
                    <a:cubicBezTo>
                      <a:pt x="505" y="883"/>
                      <a:pt x="507" y="869"/>
                      <a:pt x="511" y="854"/>
                    </a:cubicBezTo>
                    <a:lnTo>
                      <a:pt x="552" y="708"/>
                    </a:lnTo>
                    <a:cubicBezTo>
                      <a:pt x="556" y="694"/>
                      <a:pt x="559" y="680"/>
                      <a:pt x="561" y="668"/>
                    </a:cubicBezTo>
                    <a:cubicBezTo>
                      <a:pt x="564" y="656"/>
                      <a:pt x="565" y="644"/>
                      <a:pt x="565" y="634"/>
                    </a:cubicBezTo>
                    <a:cubicBezTo>
                      <a:pt x="565" y="615"/>
                      <a:pt x="561" y="602"/>
                      <a:pt x="554" y="595"/>
                    </a:cubicBezTo>
                    <a:cubicBezTo>
                      <a:pt x="546" y="587"/>
                      <a:pt x="531" y="584"/>
                      <a:pt x="510" y="584"/>
                    </a:cubicBezTo>
                    <a:cubicBezTo>
                      <a:pt x="499" y="584"/>
                      <a:pt x="488" y="585"/>
                      <a:pt x="477" y="589"/>
                    </a:cubicBezTo>
                    <a:cubicBezTo>
                      <a:pt x="466" y="592"/>
                      <a:pt x="456" y="595"/>
                      <a:pt x="448" y="598"/>
                    </a:cubicBezTo>
                    <a:lnTo>
                      <a:pt x="459" y="553"/>
                    </a:lnTo>
                    <a:cubicBezTo>
                      <a:pt x="486" y="542"/>
                      <a:pt x="512" y="533"/>
                      <a:pt x="536" y="525"/>
                    </a:cubicBezTo>
                    <a:cubicBezTo>
                      <a:pt x="561" y="517"/>
                      <a:pt x="585" y="513"/>
                      <a:pt x="606" y="513"/>
                    </a:cubicBezTo>
                    <a:cubicBezTo>
                      <a:pt x="646" y="513"/>
                      <a:pt x="677" y="523"/>
                      <a:pt x="698" y="542"/>
                    </a:cubicBezTo>
                    <a:cubicBezTo>
                      <a:pt x="720" y="561"/>
                      <a:pt x="731" y="586"/>
                      <a:pt x="731" y="617"/>
                    </a:cubicBezTo>
                    <a:cubicBezTo>
                      <a:pt x="731" y="623"/>
                      <a:pt x="730" y="634"/>
                      <a:pt x="728" y="650"/>
                    </a:cubicBezTo>
                    <a:cubicBezTo>
                      <a:pt x="727" y="666"/>
                      <a:pt x="724" y="681"/>
                      <a:pt x="720" y="694"/>
                    </a:cubicBezTo>
                    <a:lnTo>
                      <a:pt x="679" y="840"/>
                    </a:lnTo>
                    <a:cubicBezTo>
                      <a:pt x="676" y="851"/>
                      <a:pt x="673" y="865"/>
                      <a:pt x="670" y="880"/>
                    </a:cubicBezTo>
                    <a:cubicBezTo>
                      <a:pt x="667" y="895"/>
                      <a:pt x="666" y="906"/>
                      <a:pt x="666" y="914"/>
                    </a:cubicBezTo>
                    <a:cubicBezTo>
                      <a:pt x="666" y="933"/>
                      <a:pt x="670" y="946"/>
                      <a:pt x="679" y="953"/>
                    </a:cubicBezTo>
                    <a:cubicBezTo>
                      <a:pt x="688" y="960"/>
                      <a:pt x="703" y="964"/>
                      <a:pt x="724" y="964"/>
                    </a:cubicBezTo>
                    <a:cubicBezTo>
                      <a:pt x="734" y="964"/>
                      <a:pt x="745" y="962"/>
                      <a:pt x="758" y="958"/>
                    </a:cubicBezTo>
                    <a:cubicBezTo>
                      <a:pt x="770" y="955"/>
                      <a:pt x="780" y="952"/>
                      <a:pt x="785" y="949"/>
                    </a:cubicBezTo>
                    <a:lnTo>
                      <a:pt x="774" y="994"/>
                    </a:lnTo>
                    <a:close/>
                    <a:moveTo>
                      <a:pt x="767" y="404"/>
                    </a:moveTo>
                    <a:cubicBezTo>
                      <a:pt x="748" y="421"/>
                      <a:pt x="725" y="430"/>
                      <a:pt x="698" y="430"/>
                    </a:cubicBezTo>
                    <a:cubicBezTo>
                      <a:pt x="671" y="430"/>
                      <a:pt x="648" y="421"/>
                      <a:pt x="628" y="404"/>
                    </a:cubicBezTo>
                    <a:cubicBezTo>
                      <a:pt x="609" y="386"/>
                      <a:pt x="599" y="364"/>
                      <a:pt x="599" y="339"/>
                    </a:cubicBezTo>
                    <a:cubicBezTo>
                      <a:pt x="599" y="314"/>
                      <a:pt x="609" y="292"/>
                      <a:pt x="628" y="274"/>
                    </a:cubicBezTo>
                    <a:cubicBezTo>
                      <a:pt x="648" y="256"/>
                      <a:pt x="671" y="247"/>
                      <a:pt x="698" y="247"/>
                    </a:cubicBezTo>
                    <a:cubicBezTo>
                      <a:pt x="725" y="247"/>
                      <a:pt x="748" y="256"/>
                      <a:pt x="767" y="274"/>
                    </a:cubicBezTo>
                    <a:cubicBezTo>
                      <a:pt x="786" y="292"/>
                      <a:pt x="796" y="314"/>
                      <a:pt x="796" y="339"/>
                    </a:cubicBezTo>
                    <a:cubicBezTo>
                      <a:pt x="796" y="364"/>
                      <a:pt x="786" y="386"/>
                      <a:pt x="767" y="404"/>
                    </a:cubicBezTo>
                    <a:close/>
                  </a:path>
                </a:pathLst>
              </a:custGeom>
              <a:solidFill>
                <a:srgbClr val="5F5F5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DB795172-CAD5-46AA-9D72-EDD354F8A2D3}"/>
                  </a:ext>
                </a:extLst>
              </p:cNvPr>
              <p:cNvSpPr txBox="1"/>
              <p:nvPr/>
            </p:nvSpPr>
            <p:spPr>
              <a:xfrm>
                <a:off x="1251826" y="5144691"/>
                <a:ext cx="11864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latin typeface="HY얕은샘물M" panose="02030600000101010101" pitchFamily="18" charset="-127"/>
                    <a:ea typeface="HY얕은샘물M" panose="02030600000101010101" pitchFamily="18" charset="-127"/>
                  </a:rPr>
                  <a:t>공지사항</a:t>
                </a: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xmlns="" id="{CD29D5EB-F766-49A9-9713-4B3A3BB9A9F3}"/>
                  </a:ext>
                </a:extLst>
              </p:cNvPr>
              <p:cNvSpPr/>
              <p:nvPr/>
            </p:nvSpPr>
            <p:spPr>
              <a:xfrm>
                <a:off x="1251825" y="5373066"/>
                <a:ext cx="6867602" cy="803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xmlns="" id="{9FBB53DD-8D96-42FB-A2A1-72B2E10D9C35}"/>
                </a:ext>
              </a:extLst>
            </p:cNvPr>
            <p:cNvGrpSpPr/>
            <p:nvPr/>
          </p:nvGrpSpPr>
          <p:grpSpPr>
            <a:xfrm>
              <a:off x="7670518" y="3273597"/>
              <a:ext cx="482393" cy="215444"/>
              <a:chOff x="7670518" y="2127001"/>
              <a:chExt cx="482393" cy="215444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F62B7CBB-7020-4B73-89D1-2B5816EA3A9A}"/>
                  </a:ext>
                </a:extLst>
              </p:cNvPr>
              <p:cNvSpPr txBox="1"/>
              <p:nvPr/>
            </p:nvSpPr>
            <p:spPr>
              <a:xfrm>
                <a:off x="7670518" y="2127001"/>
                <a:ext cx="48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accent2"/>
                    </a:solidFill>
                  </a:rPr>
                  <a:t>more</a:t>
                </a:r>
                <a:endParaRPr lang="ko-KR" altLang="en-US" sz="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6" name="이등변 삼각형 115">
                <a:extLst>
                  <a:ext uri="{FF2B5EF4-FFF2-40B4-BE49-F238E27FC236}">
                    <a16:creationId xmlns:a16="http://schemas.microsoft.com/office/drawing/2014/main" xmlns="" id="{2C51633D-FCC0-46F8-B127-82AD4A63CF7B}"/>
                  </a:ext>
                </a:extLst>
              </p:cNvPr>
              <p:cNvSpPr/>
              <p:nvPr/>
            </p:nvSpPr>
            <p:spPr>
              <a:xfrm rot="5400000">
                <a:off x="8037998" y="2218545"/>
                <a:ext cx="53155" cy="51455"/>
              </a:xfrm>
              <a:prstGeom prst="triangl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xmlns="" id="{FC74EA0C-96EF-43E9-934B-25074209E118}"/>
              </a:ext>
            </a:extLst>
          </p:cNvPr>
          <p:cNvCxnSpPr>
            <a:cxnSpLocks/>
          </p:cNvCxnSpPr>
          <p:nvPr/>
        </p:nvCxnSpPr>
        <p:spPr>
          <a:xfrm>
            <a:off x="2764711" y="4875907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8118E51E-E202-4373-B8F8-A6F0E9EF6BCF}"/>
              </a:ext>
            </a:extLst>
          </p:cNvPr>
          <p:cNvSpPr txBox="1"/>
          <p:nvPr/>
        </p:nvSpPr>
        <p:spPr>
          <a:xfrm>
            <a:off x="1192370" y="5113184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PC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버전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311D9A4B-EC07-481B-BBB8-2E621EE6EC54}"/>
              </a:ext>
            </a:extLst>
          </p:cNvPr>
          <p:cNvGrpSpPr/>
          <p:nvPr/>
        </p:nvGrpSpPr>
        <p:grpSpPr>
          <a:xfrm>
            <a:off x="4681066" y="5206364"/>
            <a:ext cx="3630828" cy="351188"/>
            <a:chOff x="959683" y="5082540"/>
            <a:chExt cx="2719404" cy="351188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51E120D8-83A3-43AF-8BA9-D335216EFA24}"/>
                </a:ext>
              </a:extLst>
            </p:cNvPr>
            <p:cNvSpPr/>
            <p:nvPr/>
          </p:nvSpPr>
          <p:spPr>
            <a:xfrm>
              <a:off x="959683" y="5082540"/>
              <a:ext cx="2719404" cy="35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8908C53C-E199-4CA1-BB79-A6D072BC7842}"/>
                </a:ext>
              </a:extLst>
            </p:cNvPr>
            <p:cNvGrpSpPr/>
            <p:nvPr/>
          </p:nvGrpSpPr>
          <p:grpSpPr>
            <a:xfrm>
              <a:off x="1246137" y="5144886"/>
              <a:ext cx="2146497" cy="228600"/>
              <a:chOff x="1212086" y="5182779"/>
              <a:chExt cx="2146497" cy="228600"/>
            </a:xfrm>
          </p:grpSpPr>
          <p:sp>
            <p:nvSpPr>
              <p:cNvPr id="126" name="Button">
                <a:extLst>
                  <a:ext uri="{FF2B5EF4-FFF2-40B4-BE49-F238E27FC236}">
                    <a16:creationId xmlns:a16="http://schemas.microsoft.com/office/drawing/2014/main" xmlns="" id="{DB8DF422-ABC4-4207-A99E-44CBBDC185F2}"/>
                  </a:ext>
                </a:extLst>
              </p:cNvPr>
              <p:cNvSpPr/>
              <p:nvPr/>
            </p:nvSpPr>
            <p:spPr>
              <a:xfrm>
                <a:off x="1212086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Q &amp; A</a:t>
                </a:r>
              </a:p>
            </p:txBody>
          </p:sp>
          <p:sp>
            <p:nvSpPr>
              <p:cNvPr id="127" name="Button">
                <a:extLst>
                  <a:ext uri="{FF2B5EF4-FFF2-40B4-BE49-F238E27FC236}">
                    <a16:creationId xmlns:a16="http://schemas.microsoft.com/office/drawing/2014/main" xmlns="" id="{6095B049-129F-4C2B-A714-8F474A11B515}"/>
                  </a:ext>
                </a:extLst>
              </p:cNvPr>
              <p:cNvSpPr/>
              <p:nvPr/>
            </p:nvSpPr>
            <p:spPr>
              <a:xfrm>
                <a:off x="2649634" y="5182779"/>
                <a:ext cx="708949" cy="228600"/>
              </a:xfrm>
              <a:prstGeom prst="roundRect">
                <a:avLst>
                  <a:gd name="adj" fmla="val 500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6200" tIns="45720" rIns="762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1:1 </a:t>
                </a:r>
                <a:r>
                  <a:rPr lang="ko-KR" altLang="en-US" sz="1600" dirty="0">
                    <a:solidFill>
                      <a:srgbClr val="009688"/>
                    </a:solidFill>
                    <a:latin typeface="HY얕은샘물M" panose="02030600000101010101" pitchFamily="18" charset="-127"/>
                    <a:ea typeface="HY얕은샘물M" panose="02030600000101010101" pitchFamily="18" charset="-127"/>
                    <a:cs typeface="Segoe UI" panose="020B0502040204020203" pitchFamily="34" charset="0"/>
                  </a:rPr>
                  <a:t>문의하기</a:t>
                </a:r>
                <a:endParaRPr lang="en-US" sz="1600" dirty="0">
                  <a:solidFill>
                    <a:srgbClr val="009688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5C10FC70-95FA-412B-8F28-B6375E0CE346}"/>
              </a:ext>
            </a:extLst>
          </p:cNvPr>
          <p:cNvSpPr txBox="1"/>
          <p:nvPr/>
        </p:nvSpPr>
        <p:spPr>
          <a:xfrm>
            <a:off x="4913753" y="5603874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개인정보처리방침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F3F04DAE-F68E-4096-AB2A-F9E96020844E}"/>
              </a:ext>
            </a:extLst>
          </p:cNvPr>
          <p:cNvSpPr txBox="1"/>
          <p:nvPr/>
        </p:nvSpPr>
        <p:spPr>
          <a:xfrm>
            <a:off x="5726201" y="5603874"/>
            <a:ext cx="837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서비스 이용약관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36F0D84-FE0D-47CE-A799-C0BDB2A23F47}"/>
              </a:ext>
            </a:extLst>
          </p:cNvPr>
          <p:cNvSpPr txBox="1"/>
          <p:nvPr/>
        </p:nvSpPr>
        <p:spPr>
          <a:xfrm>
            <a:off x="6575029" y="5600699"/>
            <a:ext cx="5376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고객센터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A066721D-74D2-407B-B040-513650AEB6A2}"/>
              </a:ext>
            </a:extLst>
          </p:cNvPr>
          <p:cNvCxnSpPr>
            <a:cxnSpLocks/>
          </p:cNvCxnSpPr>
          <p:nvPr/>
        </p:nvCxnSpPr>
        <p:spPr>
          <a:xfrm>
            <a:off x="5676469" y="5603874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C8E881B3-F895-4BA5-9D24-52F50BAEAA1C}"/>
              </a:ext>
            </a:extLst>
          </p:cNvPr>
          <p:cNvCxnSpPr>
            <a:cxnSpLocks/>
          </p:cNvCxnSpPr>
          <p:nvPr/>
        </p:nvCxnSpPr>
        <p:spPr>
          <a:xfrm>
            <a:off x="6486094" y="5615681"/>
            <a:ext cx="0" cy="1918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781913A1-F74C-4922-BD8C-40284F6A2482}"/>
              </a:ext>
            </a:extLst>
          </p:cNvPr>
          <p:cNvSpPr txBox="1"/>
          <p:nvPr/>
        </p:nvSpPr>
        <p:spPr>
          <a:xfrm>
            <a:off x="10192080" y="5313360"/>
            <a:ext cx="147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㈜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이박사컴퍼티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</a:rPr>
              <a:t>ooo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대표전화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주소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COPYRIGHT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7C22B752-5B17-4173-ACE6-326F2E1644F8}"/>
              </a:ext>
            </a:extLst>
          </p:cNvPr>
          <p:cNvCxnSpPr>
            <a:cxnSpLocks/>
          </p:cNvCxnSpPr>
          <p:nvPr/>
        </p:nvCxnSpPr>
        <p:spPr>
          <a:xfrm>
            <a:off x="6486094" y="5202997"/>
            <a:ext cx="0" cy="3511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7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xmlns="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xmlns="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3FEC0E6-A5C8-45F7-BC86-F4E82ABCB41F}"/>
              </a:ext>
            </a:extLst>
          </p:cNvPr>
          <p:cNvGrpSpPr/>
          <p:nvPr/>
        </p:nvGrpSpPr>
        <p:grpSpPr>
          <a:xfrm>
            <a:off x="7336225" y="2110499"/>
            <a:ext cx="2298992" cy="1554203"/>
            <a:chOff x="4522303" y="1218627"/>
            <a:chExt cx="1636791" cy="110653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1043953-0AB5-4FB5-9AA8-7DB9A1D4C262}"/>
                </a:ext>
              </a:extLst>
            </p:cNvPr>
            <p:cNvSpPr txBox="1"/>
            <p:nvPr/>
          </p:nvSpPr>
          <p:spPr>
            <a:xfrm>
              <a:off x="4785401" y="1218627"/>
              <a:ext cx="576469" cy="37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latin typeface="AR CHRISTY" panose="02000000000000000000" pitchFamily="2" charset="0"/>
                </a:rPr>
                <a:t>E</a:t>
              </a:r>
              <a:endParaRPr lang="ko-KR" altLang="en-US" sz="28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D544063-78C5-4B98-AC27-A811A1408591}"/>
                </a:ext>
              </a:extLst>
            </p:cNvPr>
            <p:cNvSpPr txBox="1"/>
            <p:nvPr/>
          </p:nvSpPr>
          <p:spPr>
            <a:xfrm>
              <a:off x="5146956" y="1276021"/>
              <a:ext cx="1012138" cy="46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AR DESTINE" panose="02000000000000000000" pitchFamily="2" charset="0"/>
                </a:rPr>
                <a:t>Doc</a:t>
              </a:r>
              <a:endParaRPr lang="ko-KR" altLang="en-US" sz="3600" dirty="0">
                <a:latin typeface="AR DESTINE" panose="02000000000000000000" pitchFamily="2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34FAFE2-B03E-49BC-A7B4-FC1946FE9A27}"/>
              </a:ext>
            </a:extLst>
          </p:cNvPr>
          <p:cNvSpPr txBox="1"/>
          <p:nvPr/>
        </p:nvSpPr>
        <p:spPr>
          <a:xfrm>
            <a:off x="80863" y="127089"/>
            <a:ext cx="176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로그인 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xmlns="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xmlns="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xmlns="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xmlns="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xmlns="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xmlns="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94A665B-3AD1-4174-8EDD-01015B3540CD}"/>
              </a:ext>
            </a:extLst>
          </p:cNvPr>
          <p:cNvGrpSpPr/>
          <p:nvPr/>
        </p:nvGrpSpPr>
        <p:grpSpPr>
          <a:xfrm>
            <a:off x="1667844" y="1974709"/>
            <a:ext cx="1627780" cy="992419"/>
            <a:chOff x="4522303" y="1170554"/>
            <a:chExt cx="1635196" cy="115460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8F1F0A0-1908-451C-A3C5-073DDC14E279}"/>
                </a:ext>
              </a:extLst>
            </p:cNvPr>
            <p:cNvSpPr txBox="1"/>
            <p:nvPr/>
          </p:nvSpPr>
          <p:spPr>
            <a:xfrm>
              <a:off x="4758196" y="1170554"/>
              <a:ext cx="576468" cy="46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56B6117-399F-4DF2-85E9-62ADCB4AAC20}"/>
                </a:ext>
              </a:extLst>
            </p:cNvPr>
            <p:cNvSpPr txBox="1"/>
            <p:nvPr/>
          </p:nvSpPr>
          <p:spPr>
            <a:xfrm>
              <a:off x="5145360" y="1226576"/>
              <a:ext cx="1012139" cy="53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928AE2D8-9CF4-4EF3-8192-299D75DB6029}"/>
              </a:ext>
            </a:extLst>
          </p:cNvPr>
          <p:cNvGrpSpPr/>
          <p:nvPr/>
        </p:nvGrpSpPr>
        <p:grpSpPr>
          <a:xfrm>
            <a:off x="1371599" y="3449797"/>
            <a:ext cx="1932749" cy="1026256"/>
            <a:chOff x="1371599" y="3449797"/>
            <a:chExt cx="1932749" cy="1026256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0AD2FEFD-C460-48A2-BBF8-F710822B5BB0}"/>
                </a:ext>
              </a:extLst>
            </p:cNvPr>
            <p:cNvSpPr/>
            <p:nvPr/>
          </p:nvSpPr>
          <p:spPr>
            <a:xfrm>
              <a:off x="1371600" y="3829940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A8969461-116F-480F-8391-09276879F425}"/>
                </a:ext>
              </a:extLst>
            </p:cNvPr>
            <p:cNvSpPr/>
            <p:nvPr/>
          </p:nvSpPr>
          <p:spPr>
            <a:xfrm>
              <a:off x="1371600" y="3482623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3ADB593B-237F-4769-AD7F-F394718FE0DD}"/>
                </a:ext>
              </a:extLst>
            </p:cNvPr>
            <p:cNvSpPr txBox="1"/>
            <p:nvPr/>
          </p:nvSpPr>
          <p:spPr>
            <a:xfrm>
              <a:off x="1371600" y="3449797"/>
              <a:ext cx="95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6A958989-4557-4529-A370-4535AA8B3A84}"/>
                </a:ext>
              </a:extLst>
            </p:cNvPr>
            <p:cNvSpPr txBox="1"/>
            <p:nvPr/>
          </p:nvSpPr>
          <p:spPr>
            <a:xfrm>
              <a:off x="1371599" y="3808500"/>
              <a:ext cx="1838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Button">
              <a:extLst>
                <a:ext uri="{FF2B5EF4-FFF2-40B4-BE49-F238E27FC236}">
                  <a16:creationId xmlns:a16="http://schemas.microsoft.com/office/drawing/2014/main" xmlns="" id="{FFC8FD45-3F8A-471D-A649-0717ECB50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818" y="4215290"/>
              <a:ext cx="621633" cy="26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선수입장</a:t>
              </a:r>
              <a:endPara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BF4D1176-C69A-4D25-B628-450299B47A58}"/>
              </a:ext>
            </a:extLst>
          </p:cNvPr>
          <p:cNvGrpSpPr/>
          <p:nvPr/>
        </p:nvGrpSpPr>
        <p:grpSpPr>
          <a:xfrm>
            <a:off x="7080456" y="5080233"/>
            <a:ext cx="2015629" cy="468466"/>
            <a:chOff x="1434615" y="4957201"/>
            <a:chExt cx="2015629" cy="468466"/>
          </a:xfrm>
        </p:grpSpPr>
        <p:sp>
          <p:nvSpPr>
            <p:cNvPr id="90" name="Button">
              <a:extLst>
                <a:ext uri="{FF2B5EF4-FFF2-40B4-BE49-F238E27FC236}">
                  <a16:creationId xmlns:a16="http://schemas.microsoft.com/office/drawing/2014/main" xmlns="" id="{65302ADD-F61B-4C5B-AB55-2E9E0BA11D36}"/>
                </a:ext>
              </a:extLst>
            </p:cNvPr>
            <p:cNvSpPr/>
            <p:nvPr/>
          </p:nvSpPr>
          <p:spPr>
            <a:xfrm>
              <a:off x="1434615" y="5056490"/>
              <a:ext cx="878552" cy="260763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solidFill>
                    <a:srgbClr val="FF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선수등록</a:t>
              </a:r>
              <a:endParaRPr lang="en-US" sz="1100" b="1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FDD7AADE-4FFB-48F5-8B8C-399178E6638A}"/>
                </a:ext>
              </a:extLst>
            </p:cNvPr>
            <p:cNvCxnSpPr/>
            <p:nvPr/>
          </p:nvCxnSpPr>
          <p:spPr>
            <a:xfrm>
              <a:off x="2279058" y="5007712"/>
              <a:ext cx="0" cy="35832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xmlns="" id="{660A4EE0-6B39-4F13-BF34-EF996921E7A6}"/>
                </a:ext>
              </a:extLst>
            </p:cNvPr>
            <p:cNvSpPr txBox="1"/>
            <p:nvPr/>
          </p:nvSpPr>
          <p:spPr>
            <a:xfrm>
              <a:off x="2358570" y="4957201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아이디 찾기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EBB69AC1-C4B0-46EE-BA99-6A987C304D48}"/>
                </a:ext>
              </a:extLst>
            </p:cNvPr>
            <p:cNvSpPr txBox="1"/>
            <p:nvPr/>
          </p:nvSpPr>
          <p:spPr>
            <a:xfrm>
              <a:off x="2358570" y="5194835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비밀번호 찾기</a:t>
              </a: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D5699D3-9B36-40CE-8CCB-14C464BF1DB9}"/>
              </a:ext>
            </a:extLst>
          </p:cNvPr>
          <p:cNvGrpSpPr/>
          <p:nvPr/>
        </p:nvGrpSpPr>
        <p:grpSpPr>
          <a:xfrm>
            <a:off x="7144236" y="3832727"/>
            <a:ext cx="1932749" cy="1026256"/>
            <a:chOff x="1371599" y="3449797"/>
            <a:chExt cx="1932749" cy="102625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1B88CE27-C295-423C-AFF4-E266313FD7AA}"/>
                </a:ext>
              </a:extLst>
            </p:cNvPr>
            <p:cNvSpPr/>
            <p:nvPr/>
          </p:nvSpPr>
          <p:spPr>
            <a:xfrm>
              <a:off x="1371600" y="3829940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73C3A253-E78D-428B-BC9D-403AA3F741CD}"/>
                </a:ext>
              </a:extLst>
            </p:cNvPr>
            <p:cNvSpPr/>
            <p:nvPr/>
          </p:nvSpPr>
          <p:spPr>
            <a:xfrm>
              <a:off x="1371600" y="3482623"/>
              <a:ext cx="1932748" cy="27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477BF55F-44D7-4F01-BCEC-5E36D039A2E1}"/>
                </a:ext>
              </a:extLst>
            </p:cNvPr>
            <p:cNvSpPr txBox="1"/>
            <p:nvPr/>
          </p:nvSpPr>
          <p:spPr>
            <a:xfrm>
              <a:off x="1371600" y="3449797"/>
              <a:ext cx="953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ID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6A0354D5-B58E-481D-A734-6FBCC75C507E}"/>
                </a:ext>
              </a:extLst>
            </p:cNvPr>
            <p:cNvSpPr txBox="1"/>
            <p:nvPr/>
          </p:nvSpPr>
          <p:spPr>
            <a:xfrm>
              <a:off x="1371599" y="3808500"/>
              <a:ext cx="1838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PASSWORD</a:t>
              </a:r>
              <a:endParaRPr lang="ko-KR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Button">
              <a:extLst>
                <a:ext uri="{FF2B5EF4-FFF2-40B4-BE49-F238E27FC236}">
                  <a16:creationId xmlns:a16="http://schemas.microsoft.com/office/drawing/2014/main" xmlns="" id="{42254E27-FFCD-4BAB-8199-35F7F931D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818" y="4215290"/>
              <a:ext cx="621633" cy="2607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선수입장</a:t>
              </a:r>
              <a:endPara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xmlns="" id="{933F0595-DA63-4275-AB16-17E6A5139CEE}"/>
              </a:ext>
            </a:extLst>
          </p:cNvPr>
          <p:cNvGrpSpPr/>
          <p:nvPr/>
        </p:nvGrpSpPr>
        <p:grpSpPr>
          <a:xfrm>
            <a:off x="1431568" y="5080233"/>
            <a:ext cx="2015629" cy="468466"/>
            <a:chOff x="1434615" y="4957201"/>
            <a:chExt cx="2015629" cy="468466"/>
          </a:xfrm>
        </p:grpSpPr>
        <p:sp>
          <p:nvSpPr>
            <p:cNvPr id="125" name="Button">
              <a:extLst>
                <a:ext uri="{FF2B5EF4-FFF2-40B4-BE49-F238E27FC236}">
                  <a16:creationId xmlns:a16="http://schemas.microsoft.com/office/drawing/2014/main" xmlns="" id="{A5D73C90-781F-43BA-B2A3-C67FD7AF2920}"/>
                </a:ext>
              </a:extLst>
            </p:cNvPr>
            <p:cNvSpPr/>
            <p:nvPr/>
          </p:nvSpPr>
          <p:spPr>
            <a:xfrm>
              <a:off x="1434615" y="5056490"/>
              <a:ext cx="878552" cy="260763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100" b="1" dirty="0">
                  <a:solidFill>
                    <a:srgbClr val="FF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선수등록</a:t>
              </a:r>
              <a:endParaRPr lang="en-US" sz="1100" b="1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xmlns="" id="{545ED2F8-3C92-40CE-B3C8-4DFCF2BBB727}"/>
                </a:ext>
              </a:extLst>
            </p:cNvPr>
            <p:cNvCxnSpPr/>
            <p:nvPr/>
          </p:nvCxnSpPr>
          <p:spPr>
            <a:xfrm>
              <a:off x="2279058" y="5007712"/>
              <a:ext cx="0" cy="35832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63F514D8-323D-4FE9-909A-319FF04959C1}"/>
                </a:ext>
              </a:extLst>
            </p:cNvPr>
            <p:cNvSpPr txBox="1"/>
            <p:nvPr/>
          </p:nvSpPr>
          <p:spPr>
            <a:xfrm>
              <a:off x="2358570" y="4957201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아이디 찾기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xmlns="" id="{EEFE068E-993C-45FE-9414-C50A9B4E5EA5}"/>
                </a:ext>
              </a:extLst>
            </p:cNvPr>
            <p:cNvSpPr txBox="1"/>
            <p:nvPr/>
          </p:nvSpPr>
          <p:spPr>
            <a:xfrm>
              <a:off x="2358570" y="5194835"/>
              <a:ext cx="10916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accent3"/>
                  </a:solidFill>
                </a:rPr>
                <a:t>비밀번호 찾기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185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xmlns="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D91F7AB1-1773-4449-8648-BE45A301CB3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A27C5BB2-A5ED-4705-80D2-0C8A6F0129E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905E7197-6B00-4D1D-89C7-0CF2E2EDA24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xmlns="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3FEC0E6-A5C8-45F7-BC86-F4E82ABCB41F}"/>
              </a:ext>
            </a:extLst>
          </p:cNvPr>
          <p:cNvGrpSpPr/>
          <p:nvPr/>
        </p:nvGrpSpPr>
        <p:grpSpPr>
          <a:xfrm>
            <a:off x="7282110" y="1547235"/>
            <a:ext cx="1451864" cy="1142935"/>
            <a:chOff x="4522303" y="1218627"/>
            <a:chExt cx="1296769" cy="1087614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72571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1043953-0AB5-4FB5-9AA8-7DB9A1D4C262}"/>
                </a:ext>
              </a:extLst>
            </p:cNvPr>
            <p:cNvSpPr txBox="1"/>
            <p:nvPr/>
          </p:nvSpPr>
          <p:spPr>
            <a:xfrm>
              <a:off x="4769065" y="1218627"/>
              <a:ext cx="241848" cy="380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4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D544063-78C5-4B98-AC27-A811A1408591}"/>
                </a:ext>
              </a:extLst>
            </p:cNvPr>
            <p:cNvSpPr txBox="1"/>
            <p:nvPr/>
          </p:nvSpPr>
          <p:spPr>
            <a:xfrm>
              <a:off x="5146957" y="1276021"/>
              <a:ext cx="672115" cy="43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34FAFE2-B03E-49BC-A7B4-FC1946FE9A27}"/>
              </a:ext>
            </a:extLst>
          </p:cNvPr>
          <p:cNvSpPr txBox="1"/>
          <p:nvPr/>
        </p:nvSpPr>
        <p:spPr>
          <a:xfrm>
            <a:off x="80862" y="127089"/>
            <a:ext cx="19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회원가입 </a:t>
            </a:r>
            <a:r>
              <a:rPr lang="ko-KR" altLang="en-US" b="1" dirty="0"/>
              <a:t>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xmlns="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xmlns="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xmlns="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xmlns="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xmlns="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xmlns="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94A665B-3AD1-4174-8EDD-01015B3540CD}"/>
              </a:ext>
            </a:extLst>
          </p:cNvPr>
          <p:cNvGrpSpPr/>
          <p:nvPr/>
        </p:nvGrpSpPr>
        <p:grpSpPr>
          <a:xfrm>
            <a:off x="1779229" y="1391251"/>
            <a:ext cx="1313137" cy="992419"/>
            <a:chOff x="4522304" y="1170554"/>
            <a:chExt cx="1319120" cy="1154603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4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8F1F0A0-1908-451C-A3C5-073DDC14E279}"/>
                </a:ext>
              </a:extLst>
            </p:cNvPr>
            <p:cNvSpPr txBox="1"/>
            <p:nvPr/>
          </p:nvSpPr>
          <p:spPr>
            <a:xfrm>
              <a:off x="4758196" y="1170554"/>
              <a:ext cx="576468" cy="46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56B6117-399F-4DF2-85E9-62ADCB4AAC20}"/>
                </a:ext>
              </a:extLst>
            </p:cNvPr>
            <p:cNvSpPr txBox="1"/>
            <p:nvPr/>
          </p:nvSpPr>
          <p:spPr>
            <a:xfrm>
              <a:off x="5145360" y="1226576"/>
              <a:ext cx="696064" cy="537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grpSp>
        <p:nvGrpSpPr>
          <p:cNvPr id="55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77B824F3-B309-48E1-B136-FBCB3CB3BDD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820073" y="2978013"/>
            <a:ext cx="346657" cy="242268"/>
            <a:chOff x="5537200" y="2495550"/>
            <a:chExt cx="1281113" cy="206375"/>
          </a:xfrm>
        </p:grpSpPr>
        <p:sp>
          <p:nvSpPr>
            <p:cNvPr id="56" name="Input Field">
              <a:extLst>
                <a:ext uri="{FF2B5EF4-FFF2-40B4-BE49-F238E27FC236}">
                  <a16:creationId xmlns:a16="http://schemas.microsoft.com/office/drawing/2014/main" xmlns="" id="{11175F06-9469-4476-847E-9FCF8364C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7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94570C1B-B53F-4970-91C1-A67114707EE3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413502" y="2582627"/>
              <a:ext cx="181873" cy="3380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8" name="Input Field">
            <a:extLst>
              <a:ext uri="{FF2B5EF4-FFF2-40B4-BE49-F238E27FC236}">
                <a16:creationId xmlns:a16="http://schemas.microsoft.com/office/drawing/2014/main" xmlns="" id="{6EB2BA61-69DA-490B-8BD0-7B780B04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2637174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이름을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904B6E-50EF-44EE-9BB2-0D95B5F5385F}"/>
              </a:ext>
            </a:extLst>
          </p:cNvPr>
          <p:cNvSpPr txBox="1"/>
          <p:nvPr/>
        </p:nvSpPr>
        <p:spPr>
          <a:xfrm>
            <a:off x="1114772" y="2608847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E7BC8164-ECB7-448D-B032-FE1967FFC93E}"/>
              </a:ext>
            </a:extLst>
          </p:cNvPr>
          <p:cNvSpPr txBox="1"/>
          <p:nvPr/>
        </p:nvSpPr>
        <p:spPr>
          <a:xfrm>
            <a:off x="1114772" y="2961353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전화번호</a:t>
            </a:r>
          </a:p>
        </p:txBody>
      </p:sp>
      <p:sp>
        <p:nvSpPr>
          <p:cNvPr id="61" name="Input Field">
            <a:extLst>
              <a:ext uri="{FF2B5EF4-FFF2-40B4-BE49-F238E27FC236}">
                <a16:creationId xmlns:a16="http://schemas.microsoft.com/office/drawing/2014/main" xmlns="" id="{CDF7B66B-4AFB-437B-B38A-1D092A74E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199" y="2978014"/>
            <a:ext cx="346657" cy="24226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2" name="Input Field">
            <a:extLst>
              <a:ext uri="{FF2B5EF4-FFF2-40B4-BE49-F238E27FC236}">
                <a16:creationId xmlns:a16="http://schemas.microsoft.com/office/drawing/2014/main" xmlns="" id="{4DD627A1-51B8-4682-BB70-6A65F626F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325" y="2978014"/>
            <a:ext cx="346657" cy="24226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09BFA53-5E0E-4DF4-BF55-43E7A77E7056}"/>
              </a:ext>
            </a:extLst>
          </p:cNvPr>
          <p:cNvSpPr txBox="1"/>
          <p:nvPr/>
        </p:nvSpPr>
        <p:spPr>
          <a:xfrm>
            <a:off x="1114772" y="3707691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이메일</a:t>
            </a:r>
          </a:p>
        </p:txBody>
      </p:sp>
      <p:sp>
        <p:nvSpPr>
          <p:cNvPr id="76" name="Input Field">
            <a:extLst>
              <a:ext uri="{FF2B5EF4-FFF2-40B4-BE49-F238E27FC236}">
                <a16:creationId xmlns:a16="http://schemas.microsoft.com/office/drawing/2014/main" xmlns="" id="{43D9707B-EBF2-4320-A258-F5F127B71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3747510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이메일을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11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8B4FBFAD-D998-4AF3-8EFF-46A563A590B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20073" y="4015468"/>
            <a:ext cx="1160909" cy="242268"/>
            <a:chOff x="5537200" y="2495550"/>
            <a:chExt cx="1281113" cy="206375"/>
          </a:xfrm>
        </p:grpSpPr>
        <p:sp>
          <p:nvSpPr>
            <p:cNvPr id="112" name="Input Field">
              <a:extLst>
                <a:ext uri="{FF2B5EF4-FFF2-40B4-BE49-F238E27FC236}">
                  <a16:creationId xmlns:a16="http://schemas.microsoft.com/office/drawing/2014/main" xmlns="" id="{4EE7FB19-921F-4FB3-8208-5EEE4AF1A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7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13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E3138282-CC83-4F2C-83CD-821E10237BA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6697433" y="2582627"/>
              <a:ext cx="54309" cy="33808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3D14A8F-2619-4987-908B-34A3D34C8AAE}"/>
              </a:ext>
            </a:extLst>
          </p:cNvPr>
          <p:cNvSpPr txBox="1"/>
          <p:nvPr/>
        </p:nvSpPr>
        <p:spPr>
          <a:xfrm>
            <a:off x="2951165" y="3727632"/>
            <a:ext cx="219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@</a:t>
            </a:r>
            <a:endParaRPr lang="ko-KR" altLang="en-US" sz="1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14" name="Input Field">
            <a:extLst>
              <a:ext uri="{FF2B5EF4-FFF2-40B4-BE49-F238E27FC236}">
                <a16:creationId xmlns:a16="http://schemas.microsoft.com/office/drawing/2014/main" xmlns="" id="{FA7A858C-899C-4FB5-9B94-BC881DF3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3325572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인증번호를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15" name="Button">
            <a:extLst>
              <a:ext uri="{FF2B5EF4-FFF2-40B4-BE49-F238E27FC236}">
                <a16:creationId xmlns:a16="http://schemas.microsoft.com/office/drawing/2014/main" xmlns="" id="{D98E3052-BCFA-42C8-8F0B-2288592A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391" y="2980222"/>
            <a:ext cx="346657" cy="24005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 받기</a:t>
            </a:r>
            <a:endParaRPr lang="en-US" sz="6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7C9A5CD-EED6-450B-8801-A9D323D3399B}"/>
              </a:ext>
            </a:extLst>
          </p:cNvPr>
          <p:cNvSpPr txBox="1"/>
          <p:nvPr/>
        </p:nvSpPr>
        <p:spPr>
          <a:xfrm>
            <a:off x="1114772" y="4365993"/>
            <a:ext cx="64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</a:t>
            </a:r>
          </a:p>
        </p:txBody>
      </p:sp>
      <p:sp>
        <p:nvSpPr>
          <p:cNvPr id="117" name="Input Field">
            <a:extLst>
              <a:ext uri="{FF2B5EF4-FFF2-40B4-BE49-F238E27FC236}">
                <a16:creationId xmlns:a16="http://schemas.microsoft.com/office/drawing/2014/main" xmlns="" id="{D376DA1C-E8EF-417A-8361-86D4BB01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4435550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2DA6235-AFA1-48F5-8EE4-BF6E7673126D}"/>
              </a:ext>
            </a:extLst>
          </p:cNvPr>
          <p:cNvSpPr txBox="1"/>
          <p:nvPr/>
        </p:nvSpPr>
        <p:spPr>
          <a:xfrm>
            <a:off x="1114772" y="4687295"/>
            <a:ext cx="64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재입력</a:t>
            </a:r>
          </a:p>
        </p:txBody>
      </p:sp>
      <p:sp>
        <p:nvSpPr>
          <p:cNvPr id="119" name="Input Field">
            <a:extLst>
              <a:ext uri="{FF2B5EF4-FFF2-40B4-BE49-F238E27FC236}">
                <a16:creationId xmlns:a16="http://schemas.microsoft.com/office/drawing/2014/main" xmlns="" id="{8A8E5AC5-83BA-474A-B785-56CB186C0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5" y="4807693"/>
            <a:ext cx="1163588" cy="215086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재입력하세요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0" name="Button">
            <a:extLst>
              <a:ext uri="{FF2B5EF4-FFF2-40B4-BE49-F238E27FC236}">
                <a16:creationId xmlns:a16="http://schemas.microsoft.com/office/drawing/2014/main" xmlns="" id="{2CE76EB3-DAFF-40C9-80BD-25AF8461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089" y="5515824"/>
            <a:ext cx="545297" cy="24005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선수 등록</a:t>
            </a:r>
            <a:endParaRPr lang="en-US" sz="9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1" name="Checkbox">
            <a:extLst>
              <a:ext uri="{FF2B5EF4-FFF2-40B4-BE49-F238E27FC236}">
                <a16:creationId xmlns:a16="http://schemas.microsoft.com/office/drawing/2014/main" xmlns="" id="{A6A0C14E-ACBB-4779-A959-9B8F86627C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63383" y="5291640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C02AB0-912E-4831-A4B0-CBAA294AE44E}"/>
              </a:ext>
            </a:extLst>
          </p:cNvPr>
          <p:cNvSpPr txBox="1"/>
          <p:nvPr/>
        </p:nvSpPr>
        <p:spPr>
          <a:xfrm>
            <a:off x="1591962" y="5249149"/>
            <a:ext cx="1769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 처리방침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및 </a:t>
            </a:r>
            <a:r>
              <a:rPr lang="ko-KR" altLang="en-US" sz="9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이용약관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에 동의합니다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grpSp>
        <p:nvGrpSpPr>
          <p:cNvPr id="129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7E5BB9E1-E9C9-49F9-9E5D-9B4A6DC411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26091" y="3044139"/>
            <a:ext cx="536480" cy="332078"/>
            <a:chOff x="5537200" y="2495550"/>
            <a:chExt cx="1281113" cy="206375"/>
          </a:xfrm>
        </p:grpSpPr>
        <p:sp>
          <p:nvSpPr>
            <p:cNvPr id="130" name="Input Field">
              <a:extLst>
                <a:ext uri="{FF2B5EF4-FFF2-40B4-BE49-F238E27FC236}">
                  <a16:creationId xmlns:a16="http://schemas.microsoft.com/office/drawing/2014/main" xmlns="" id="{66EF2AE2-3A37-4DA7-9E3B-FBE71DA9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31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07DF2448-D0C0-4177-A226-41D2ECE72E7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556739" y="2587199"/>
              <a:ext cx="117521" cy="24665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2" name="Input Field">
            <a:extLst>
              <a:ext uri="{FF2B5EF4-FFF2-40B4-BE49-F238E27FC236}">
                <a16:creationId xmlns:a16="http://schemas.microsoft.com/office/drawing/2014/main" xmlns="" id="{3639C8D8-DDAB-4CD1-81E8-7FA4860D7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2718184"/>
            <a:ext cx="1790732" cy="2931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이름을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8D1F32B8-23CE-4D03-91CC-ACA4BA543EC0}"/>
              </a:ext>
            </a:extLst>
          </p:cNvPr>
          <p:cNvSpPr txBox="1"/>
          <p:nvPr/>
        </p:nvSpPr>
        <p:spPr>
          <a:xfrm>
            <a:off x="6124306" y="2698306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EDEDE5C8-5D7A-4FA3-A575-0AFCCB90E3F3}"/>
              </a:ext>
            </a:extLst>
          </p:cNvPr>
          <p:cNvSpPr txBox="1"/>
          <p:nvPr/>
        </p:nvSpPr>
        <p:spPr>
          <a:xfrm>
            <a:off x="6124306" y="3050812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전화번호</a:t>
            </a:r>
          </a:p>
        </p:txBody>
      </p:sp>
      <p:sp>
        <p:nvSpPr>
          <p:cNvPr id="135" name="Input Field">
            <a:extLst>
              <a:ext uri="{FF2B5EF4-FFF2-40B4-BE49-F238E27FC236}">
                <a16:creationId xmlns:a16="http://schemas.microsoft.com/office/drawing/2014/main" xmlns="" id="{BA7CD1AF-A2A3-440D-9400-17530C6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1875" y="3044140"/>
            <a:ext cx="536480" cy="32239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6" name="Input Field">
            <a:extLst>
              <a:ext uri="{FF2B5EF4-FFF2-40B4-BE49-F238E27FC236}">
                <a16:creationId xmlns:a16="http://schemas.microsoft.com/office/drawing/2014/main" xmlns="" id="{2CC45595-FCA5-4C46-A66E-580CE0B1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663" y="3044140"/>
            <a:ext cx="536481" cy="32239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3706AD4E-75F7-455C-A889-7C32A52DF510}"/>
              </a:ext>
            </a:extLst>
          </p:cNvPr>
          <p:cNvSpPr txBox="1"/>
          <p:nvPr/>
        </p:nvSpPr>
        <p:spPr>
          <a:xfrm>
            <a:off x="6124306" y="3797150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이메일</a:t>
            </a:r>
          </a:p>
        </p:txBody>
      </p:sp>
      <p:sp>
        <p:nvSpPr>
          <p:cNvPr id="138" name="Input Field">
            <a:extLst>
              <a:ext uri="{FF2B5EF4-FFF2-40B4-BE49-F238E27FC236}">
                <a16:creationId xmlns:a16="http://schemas.microsoft.com/office/drawing/2014/main" xmlns="" id="{CA24AF82-601B-4B31-AB95-974F729F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3818581"/>
            <a:ext cx="1800752" cy="32239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이메일을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39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59928143-A9A2-42E0-B3A2-84BB66BE3BE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726090" y="4210801"/>
            <a:ext cx="1796604" cy="345806"/>
            <a:chOff x="5537200" y="2495550"/>
            <a:chExt cx="1281113" cy="206375"/>
          </a:xfrm>
        </p:grpSpPr>
        <p:sp>
          <p:nvSpPr>
            <p:cNvPr id="140" name="Input Field">
              <a:extLst>
                <a:ext uri="{FF2B5EF4-FFF2-40B4-BE49-F238E27FC236}">
                  <a16:creationId xmlns:a16="http://schemas.microsoft.com/office/drawing/2014/main" xmlns="" id="{BC7356F9-7B35-42BE-8C2A-178CC8800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AED404C6-E1E1-4561-BA5D-49C424597F04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6740205" y="2587688"/>
              <a:ext cx="35093" cy="23686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37E53DA1-052C-482B-9299-A3C3D65D8128}"/>
              </a:ext>
            </a:extLst>
          </p:cNvPr>
          <p:cNvSpPr txBox="1"/>
          <p:nvPr/>
        </p:nvSpPr>
        <p:spPr>
          <a:xfrm>
            <a:off x="9542064" y="3916253"/>
            <a:ext cx="339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@</a:t>
            </a:r>
            <a:endParaRPr lang="ko-KR" altLang="en-US" sz="1200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143" name="Input Field">
            <a:extLst>
              <a:ext uri="{FF2B5EF4-FFF2-40B4-BE49-F238E27FC236}">
                <a16:creationId xmlns:a16="http://schemas.microsoft.com/office/drawing/2014/main" xmlns="" id="{4C0A0F2A-E1DF-48A4-8305-F0CDEB19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3416521"/>
            <a:ext cx="1790732" cy="33286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인증번호를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4" name="Button">
            <a:extLst>
              <a:ext uri="{FF2B5EF4-FFF2-40B4-BE49-F238E27FC236}">
                <a16:creationId xmlns:a16="http://schemas.microsoft.com/office/drawing/2014/main" xmlns="" id="{3562BE86-2C62-4659-8CD0-DBF903B2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391" y="3047558"/>
            <a:ext cx="536482" cy="328659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인증번호 받기</a:t>
            </a:r>
            <a:endParaRPr lang="en-US" sz="10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8435061A-83EE-4116-BF6B-A936DDE623A2}"/>
              </a:ext>
            </a:extLst>
          </p:cNvPr>
          <p:cNvSpPr txBox="1"/>
          <p:nvPr/>
        </p:nvSpPr>
        <p:spPr>
          <a:xfrm>
            <a:off x="6124306" y="4664172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</a:t>
            </a:r>
          </a:p>
        </p:txBody>
      </p:sp>
      <p:sp>
        <p:nvSpPr>
          <p:cNvPr id="146" name="Input Field">
            <a:extLst>
              <a:ext uri="{FF2B5EF4-FFF2-40B4-BE49-F238E27FC236}">
                <a16:creationId xmlns:a16="http://schemas.microsoft.com/office/drawing/2014/main" xmlns="" id="{FFEF8775-639F-4BB6-8EB6-10A63BE6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4635828"/>
            <a:ext cx="1800752" cy="33286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D6DD2944-05C7-4E3C-8287-03C0B491F09D}"/>
              </a:ext>
            </a:extLst>
          </p:cNvPr>
          <p:cNvSpPr txBox="1"/>
          <p:nvPr/>
        </p:nvSpPr>
        <p:spPr>
          <a:xfrm>
            <a:off x="6124306" y="4985474"/>
            <a:ext cx="145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비밀번호 재입력</a:t>
            </a:r>
          </a:p>
        </p:txBody>
      </p:sp>
      <p:sp>
        <p:nvSpPr>
          <p:cNvPr id="148" name="Input Field">
            <a:extLst>
              <a:ext uri="{FF2B5EF4-FFF2-40B4-BE49-F238E27FC236}">
                <a16:creationId xmlns:a16="http://schemas.microsoft.com/office/drawing/2014/main" xmlns="" id="{4B2A8F4F-24B2-43D6-A8B2-F479B0AF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412" y="5027849"/>
            <a:ext cx="1800752" cy="332864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비밀번호를 재입력하세요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..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9" name="Button">
            <a:extLst>
              <a:ext uri="{FF2B5EF4-FFF2-40B4-BE49-F238E27FC236}">
                <a16:creationId xmlns:a16="http://schemas.microsoft.com/office/drawing/2014/main" xmlns="" id="{21515589-8826-4A72-819E-F786BD3DC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447" y="5674854"/>
            <a:ext cx="604428" cy="266091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dirty="0">
                <a:solidFill>
                  <a:srgbClr val="FFFFFF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선수 등록</a:t>
            </a:r>
            <a:endParaRPr lang="en-US" sz="1400" dirty="0">
              <a:solidFill>
                <a:srgbClr val="FFFFFF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50" name="Checkbox">
            <a:extLst>
              <a:ext uri="{FF2B5EF4-FFF2-40B4-BE49-F238E27FC236}">
                <a16:creationId xmlns:a16="http://schemas.microsoft.com/office/drawing/2014/main" xmlns="" id="{0490D5E0-1A6F-4482-B43D-2BB8B32AD3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50741" y="5450670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B3429E49-2950-469F-939F-19AF04855551}"/>
              </a:ext>
            </a:extLst>
          </p:cNvPr>
          <p:cNvSpPr txBox="1"/>
          <p:nvPr/>
        </p:nvSpPr>
        <p:spPr>
          <a:xfrm>
            <a:off x="7279319" y="5408179"/>
            <a:ext cx="2133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개인정보 처리방침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 및 </a:t>
            </a:r>
            <a:r>
              <a:rPr lang="ko-KR" altLang="en-US" sz="1000" u="sng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이용약관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에 동의합니다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92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xmlns="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D91F7AB1-1773-4449-8648-BE45A301CB3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A27C5BB2-A5ED-4705-80D2-0C8A6F0129E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905E7197-6B00-4D1D-89C7-0CF2E2EDA2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xmlns="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3FEC0E6-A5C8-45F7-BC86-F4E82ABCB41F}"/>
              </a:ext>
            </a:extLst>
          </p:cNvPr>
          <p:cNvGrpSpPr/>
          <p:nvPr/>
        </p:nvGrpSpPr>
        <p:grpSpPr>
          <a:xfrm>
            <a:off x="7455495" y="1786470"/>
            <a:ext cx="1161186" cy="883608"/>
            <a:chOff x="4522303" y="1117564"/>
            <a:chExt cx="1586949" cy="12075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1043953-0AB5-4FB5-9AA8-7DB9A1D4C262}"/>
                </a:ext>
              </a:extLst>
            </p:cNvPr>
            <p:cNvSpPr txBox="1"/>
            <p:nvPr/>
          </p:nvSpPr>
          <p:spPr>
            <a:xfrm>
              <a:off x="4710153" y="1117564"/>
              <a:ext cx="576469" cy="54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D544063-78C5-4B98-AC27-A811A1408591}"/>
                </a:ext>
              </a:extLst>
            </p:cNvPr>
            <p:cNvSpPr txBox="1"/>
            <p:nvPr/>
          </p:nvSpPr>
          <p:spPr>
            <a:xfrm>
              <a:off x="5097114" y="1170554"/>
              <a:ext cx="1012138" cy="630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sp>
        <p:nvSpPr>
          <p:cNvPr id="62" name="Input Field">
            <a:extLst>
              <a:ext uri="{FF2B5EF4-FFF2-40B4-BE49-F238E27FC236}">
                <a16:creationId xmlns:a16="http://schemas.microsoft.com/office/drawing/2014/main" xmlns="" id="{40FE5EE9-0A82-4E41-9543-1AF900C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005" y="1669195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xmlns="" id="{24F9448A-08FC-4929-BDB1-0BFB5009CC07}"/>
              </a:ext>
            </a:extLst>
          </p:cNvPr>
          <p:cNvSpPr/>
          <p:nvPr/>
        </p:nvSpPr>
        <p:spPr>
          <a:xfrm>
            <a:off x="10866118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선수등록</a:t>
            </a:r>
            <a:endParaRPr lang="en-US" sz="7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xmlns="" id="{1A2857AB-670D-4EDE-A39C-717A4A518883}"/>
              </a:ext>
            </a:extLst>
          </p:cNvPr>
          <p:cNvSpPr/>
          <p:nvPr/>
        </p:nvSpPr>
        <p:spPr>
          <a:xfrm>
            <a:off x="11316740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선수입장</a:t>
            </a:r>
            <a:endParaRPr lang="en-US" sz="700" dirty="0">
              <a:solidFill>
                <a:srgbClr val="FF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34FAFE2-B03E-49BC-A7B4-FC1946FE9A27}"/>
              </a:ext>
            </a:extLst>
          </p:cNvPr>
          <p:cNvSpPr txBox="1"/>
          <p:nvPr/>
        </p:nvSpPr>
        <p:spPr>
          <a:xfrm>
            <a:off x="80863" y="127089"/>
            <a:ext cx="215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내비게이션</a:t>
            </a:r>
            <a:r>
              <a:rPr lang="ko-KR" altLang="en-US" b="1" dirty="0" smtClean="0"/>
              <a:t> </a:t>
            </a:r>
            <a:r>
              <a:rPr lang="ko-KR" altLang="en-US" b="1" dirty="0"/>
              <a:t>페이지</a:t>
            </a:r>
          </a:p>
        </p:txBody>
      </p:sp>
      <p:grpSp>
        <p:nvGrpSpPr>
          <p:cNvPr id="66" name="Phone">
            <a:extLst>
              <a:ext uri="{FF2B5EF4-FFF2-40B4-BE49-F238E27FC236}">
                <a16:creationId xmlns:a16="http://schemas.microsoft.com/office/drawing/2014/main" xmlns="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67" name="Case">
              <a:extLst>
                <a:ext uri="{FF2B5EF4-FFF2-40B4-BE49-F238E27FC236}">
                  <a16:creationId xmlns:a16="http://schemas.microsoft.com/office/drawing/2014/main" xmlns="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xmlns="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Camera">
              <a:extLst>
                <a:ext uri="{FF2B5EF4-FFF2-40B4-BE49-F238E27FC236}">
                  <a16:creationId xmlns:a16="http://schemas.microsoft.com/office/drawing/2014/main" xmlns="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xmlns="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xmlns="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94A665B-3AD1-4174-8EDD-01015B3540CD}"/>
              </a:ext>
            </a:extLst>
          </p:cNvPr>
          <p:cNvGrpSpPr/>
          <p:nvPr/>
        </p:nvGrpSpPr>
        <p:grpSpPr>
          <a:xfrm>
            <a:off x="3106404" y="1246136"/>
            <a:ext cx="573955" cy="445918"/>
            <a:chOff x="4522303" y="992308"/>
            <a:chExt cx="1481290" cy="1332849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8F1F0A0-1908-451C-A3C5-073DDC14E279}"/>
                </a:ext>
              </a:extLst>
            </p:cNvPr>
            <p:cNvSpPr txBox="1"/>
            <p:nvPr/>
          </p:nvSpPr>
          <p:spPr>
            <a:xfrm>
              <a:off x="4578640" y="992308"/>
              <a:ext cx="576468" cy="78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AR CHRISTY" panose="02000000000000000000" pitchFamily="2" charset="0"/>
                </a:rPr>
                <a:t>E</a:t>
              </a:r>
              <a:endParaRPr lang="ko-KR" altLang="en-US" sz="16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56B6117-399F-4DF2-85E9-62ADCB4AAC20}"/>
                </a:ext>
              </a:extLst>
            </p:cNvPr>
            <p:cNvSpPr txBox="1"/>
            <p:nvPr/>
          </p:nvSpPr>
          <p:spPr>
            <a:xfrm>
              <a:off x="4991455" y="1196869"/>
              <a:ext cx="1012138" cy="689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AR DESTINE" panose="02000000000000000000" pitchFamily="2" charset="0"/>
                </a:rPr>
                <a:t>Doc</a:t>
              </a:r>
              <a:endParaRPr lang="ko-KR" altLang="en-US" sz="900" dirty="0">
                <a:latin typeface="AR DESTINE" panose="02000000000000000000" pitchFamily="2" charset="0"/>
              </a:endParaRP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169F539F-2481-4E3F-8CE7-90EC58CB183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18" y="1677960"/>
            <a:ext cx="199818" cy="199818"/>
          </a:xfrm>
          <a:prstGeom prst="rect">
            <a:avLst/>
          </a:prstGeom>
        </p:spPr>
      </p:pic>
      <p:grpSp>
        <p:nvGrpSpPr>
          <p:cNvPr id="78" name="Image">
            <a:extLst>
              <a:ext uri="{FF2B5EF4-FFF2-40B4-BE49-F238E27FC236}">
                <a16:creationId xmlns:a16="http://schemas.microsoft.com/office/drawing/2014/main" xmlns="" id="{562D7195-B056-4E9D-8B1B-6F3915DA8245}"/>
              </a:ext>
            </a:extLst>
          </p:cNvPr>
          <p:cNvGrpSpPr>
            <a:grpSpLocks/>
          </p:cNvGrpSpPr>
          <p:nvPr/>
        </p:nvGrpSpPr>
        <p:grpSpPr bwMode="auto">
          <a:xfrm>
            <a:off x="960956" y="2274599"/>
            <a:ext cx="2719404" cy="2039844"/>
            <a:chOff x="508000" y="1397000"/>
            <a:chExt cx="1008112" cy="1008112"/>
          </a:xfrm>
        </p:grpSpPr>
        <p:sp>
          <p:nvSpPr>
            <p:cNvPr id="82" name="Border">
              <a:extLst>
                <a:ext uri="{FF2B5EF4-FFF2-40B4-BE49-F238E27FC236}">
                  <a16:creationId xmlns:a16="http://schemas.microsoft.com/office/drawing/2014/main" xmlns="" id="{0331D197-3FCC-40CB-AB55-66EDD279D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xmlns="" id="{084FE296-D6AB-4701-9AEB-A315CBBA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xmlns="" id="{2F213012-7DEA-4174-9B62-9D537C08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E67A6655-5949-403B-B08F-24A0D056DEB7}"/>
              </a:ext>
            </a:extLst>
          </p:cNvPr>
          <p:cNvSpPr txBox="1"/>
          <p:nvPr/>
        </p:nvSpPr>
        <p:spPr>
          <a:xfrm>
            <a:off x="958770" y="3110282"/>
            <a:ext cx="272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메인 배너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BCCB6D49-7A73-409C-A9BD-3E6E0AD7306B}"/>
              </a:ext>
            </a:extLst>
          </p:cNvPr>
          <p:cNvGrpSpPr/>
          <p:nvPr/>
        </p:nvGrpSpPr>
        <p:grpSpPr>
          <a:xfrm>
            <a:off x="1094544" y="4050603"/>
            <a:ext cx="2450039" cy="179525"/>
            <a:chOff x="4676318" y="4193692"/>
            <a:chExt cx="2450039" cy="179525"/>
          </a:xfrm>
        </p:grpSpPr>
        <p:sp>
          <p:nvSpPr>
            <p:cNvPr id="87" name="Button">
              <a:extLst>
                <a:ext uri="{FF2B5EF4-FFF2-40B4-BE49-F238E27FC236}">
                  <a16:creationId xmlns:a16="http://schemas.microsoft.com/office/drawing/2014/main" xmlns="" id="{009E7BFC-B026-4D31-992E-2D0A1AF0C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318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88" name="Button">
              <a:extLst>
                <a:ext uri="{FF2B5EF4-FFF2-40B4-BE49-F238E27FC236}">
                  <a16:creationId xmlns:a16="http://schemas.microsoft.com/office/drawing/2014/main" xmlns="" id="{1BF3DCC2-A74C-4EEC-835F-67F32694C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2387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1" name="Button">
              <a:extLst>
                <a:ext uri="{FF2B5EF4-FFF2-40B4-BE49-F238E27FC236}">
                  <a16:creationId xmlns:a16="http://schemas.microsoft.com/office/drawing/2014/main" xmlns="" id="{8D6D8779-AC75-4228-A732-82B29FAF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456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2" name="Button">
              <a:extLst>
                <a:ext uri="{FF2B5EF4-FFF2-40B4-BE49-F238E27FC236}">
                  <a16:creationId xmlns:a16="http://schemas.microsoft.com/office/drawing/2014/main" xmlns="" id="{DBD6DF15-29C7-435E-9F6C-5006807C9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25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  <p:sp>
          <p:nvSpPr>
            <p:cNvPr id="94" name="Button">
              <a:extLst>
                <a:ext uri="{FF2B5EF4-FFF2-40B4-BE49-F238E27FC236}">
                  <a16:creationId xmlns:a16="http://schemas.microsoft.com/office/drawing/2014/main" xmlns="" id="{3EF8B0EA-626A-4D13-90CE-2B4400388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0594" y="4193692"/>
              <a:ext cx="425763" cy="179525"/>
            </a:xfrm>
            <a:prstGeom prst="rect">
              <a:avLst/>
            </a:prstGeom>
            <a:solidFill>
              <a:srgbClr val="10A88E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Button</a:t>
              </a:r>
            </a:p>
          </p:txBody>
        </p:sp>
      </p:grpSp>
      <p:sp>
        <p:nvSpPr>
          <p:cNvPr id="131" name="Button">
            <a:extLst>
              <a:ext uri="{FF2B5EF4-FFF2-40B4-BE49-F238E27FC236}">
                <a16:creationId xmlns:a16="http://schemas.microsoft.com/office/drawing/2014/main" xmlns="" id="{5E45645E-E24B-4DF1-A357-54EB3F5B0E56}"/>
              </a:ext>
            </a:extLst>
          </p:cNvPr>
          <p:cNvSpPr/>
          <p:nvPr/>
        </p:nvSpPr>
        <p:spPr>
          <a:xfrm>
            <a:off x="4349590" y="2872740"/>
            <a:ext cx="1380649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오늘의 퀴즈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2" name="Button">
            <a:extLst>
              <a:ext uri="{FF2B5EF4-FFF2-40B4-BE49-F238E27FC236}">
                <a16:creationId xmlns:a16="http://schemas.microsoft.com/office/drawing/2014/main" xmlns="" id="{7E4BB34B-5225-442C-BB17-FB5C17361C7F}"/>
              </a:ext>
            </a:extLst>
          </p:cNvPr>
          <p:cNvSpPr/>
          <p:nvPr/>
        </p:nvSpPr>
        <p:spPr>
          <a:xfrm>
            <a:off x="5730239" y="2872740"/>
            <a:ext cx="138064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xmlns="" id="{5CB4B287-B6DD-4EA4-89E1-15F9FA86154E}"/>
              </a:ext>
            </a:extLst>
          </p:cNvPr>
          <p:cNvSpPr/>
          <p:nvPr/>
        </p:nvSpPr>
        <p:spPr>
          <a:xfrm>
            <a:off x="7073834" y="2872740"/>
            <a:ext cx="1542847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4" name="Button">
            <a:extLst>
              <a:ext uri="{FF2B5EF4-FFF2-40B4-BE49-F238E27FC236}">
                <a16:creationId xmlns:a16="http://schemas.microsoft.com/office/drawing/2014/main" xmlns="" id="{CD3CB63E-9F8D-4E9E-9CED-EDEAB75DBF81}"/>
              </a:ext>
            </a:extLst>
          </p:cNvPr>
          <p:cNvSpPr/>
          <p:nvPr/>
        </p:nvSpPr>
        <p:spPr>
          <a:xfrm>
            <a:off x="8454483" y="2872740"/>
            <a:ext cx="1629109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35" name="Button">
            <a:extLst>
              <a:ext uri="{FF2B5EF4-FFF2-40B4-BE49-F238E27FC236}">
                <a16:creationId xmlns:a16="http://schemas.microsoft.com/office/drawing/2014/main" xmlns="" id="{AEF7D90C-E65A-46F9-9E1F-FE644EC31F25}"/>
              </a:ext>
            </a:extLst>
          </p:cNvPr>
          <p:cNvSpPr/>
          <p:nvPr/>
        </p:nvSpPr>
        <p:spPr>
          <a:xfrm>
            <a:off x="10088218" y="2872740"/>
            <a:ext cx="1791948" cy="22529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이박사</a:t>
            </a:r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 소개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4668D209-66E0-4BE9-AE95-0E4F59643EFA}"/>
              </a:ext>
            </a:extLst>
          </p:cNvPr>
          <p:cNvGrpSpPr/>
          <p:nvPr/>
        </p:nvGrpSpPr>
        <p:grpSpPr>
          <a:xfrm>
            <a:off x="4340508" y="3101248"/>
            <a:ext cx="7529859" cy="2626686"/>
            <a:chOff x="4345682" y="3100241"/>
            <a:chExt cx="7529859" cy="2626686"/>
          </a:xfrm>
        </p:grpSpPr>
        <p:grpSp>
          <p:nvGrpSpPr>
            <p:cNvPr id="136" name="Image">
              <a:extLst>
                <a:ext uri="{FF2B5EF4-FFF2-40B4-BE49-F238E27FC236}">
                  <a16:creationId xmlns:a16="http://schemas.microsoft.com/office/drawing/2014/main" xmlns="" id="{37EC0CC1-608F-4C3E-BCF7-E02D246D36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5682" y="3100241"/>
              <a:ext cx="7529859" cy="2626686"/>
              <a:chOff x="508000" y="1397000"/>
              <a:chExt cx="1008112" cy="1008112"/>
            </a:xfrm>
          </p:grpSpPr>
          <p:sp>
            <p:nvSpPr>
              <p:cNvPr id="137" name="Border">
                <a:extLst>
                  <a:ext uri="{FF2B5EF4-FFF2-40B4-BE49-F238E27FC236}">
                    <a16:creationId xmlns:a16="http://schemas.microsoft.com/office/drawing/2014/main" xmlns="" id="{958A6989-150F-4A11-BD34-184844C0F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Line 2">
                <a:extLst>
                  <a:ext uri="{FF2B5EF4-FFF2-40B4-BE49-F238E27FC236}">
                    <a16:creationId xmlns:a16="http://schemas.microsoft.com/office/drawing/2014/main" xmlns="" id="{D30B369A-EE6F-49DB-B185-8B953C47C6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Line 1">
                <a:extLst>
                  <a:ext uri="{FF2B5EF4-FFF2-40B4-BE49-F238E27FC236}">
                    <a16:creationId xmlns:a16="http://schemas.microsoft.com/office/drawing/2014/main" xmlns="" id="{B9A40715-79DC-4FD2-B3DA-86685516D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xmlns="" id="{562256D3-9F83-40AD-B7C9-F6871C5ABD46}"/>
                </a:ext>
              </a:extLst>
            </p:cNvPr>
            <p:cNvGrpSpPr/>
            <p:nvPr/>
          </p:nvGrpSpPr>
          <p:grpSpPr>
            <a:xfrm>
              <a:off x="6986821" y="5258091"/>
              <a:ext cx="2450039" cy="179525"/>
              <a:chOff x="4676318" y="4193692"/>
              <a:chExt cx="2450039" cy="179525"/>
            </a:xfrm>
          </p:grpSpPr>
          <p:sp>
            <p:nvSpPr>
              <p:cNvPr id="141" name="Button">
                <a:extLst>
                  <a:ext uri="{FF2B5EF4-FFF2-40B4-BE49-F238E27FC236}">
                    <a16:creationId xmlns:a16="http://schemas.microsoft.com/office/drawing/2014/main" xmlns="" id="{7BE15523-E3BC-411B-BFAE-74467552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318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2" name="Button">
                <a:extLst>
                  <a:ext uri="{FF2B5EF4-FFF2-40B4-BE49-F238E27FC236}">
                    <a16:creationId xmlns:a16="http://schemas.microsoft.com/office/drawing/2014/main" xmlns="" id="{88BFED11-6B78-4EAF-B986-F987092BA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387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3" name="Button">
                <a:extLst>
                  <a:ext uri="{FF2B5EF4-FFF2-40B4-BE49-F238E27FC236}">
                    <a16:creationId xmlns:a16="http://schemas.microsoft.com/office/drawing/2014/main" xmlns="" id="{DC5538EA-AACC-4132-88E9-49F00277A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8456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4" name="Button">
                <a:extLst>
                  <a:ext uri="{FF2B5EF4-FFF2-40B4-BE49-F238E27FC236}">
                    <a16:creationId xmlns:a16="http://schemas.microsoft.com/office/drawing/2014/main" xmlns="" id="{70DE885B-494A-4507-8E20-34C1207DF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4525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  <p:sp>
            <p:nvSpPr>
              <p:cNvPr id="145" name="Button">
                <a:extLst>
                  <a:ext uri="{FF2B5EF4-FFF2-40B4-BE49-F238E27FC236}">
                    <a16:creationId xmlns:a16="http://schemas.microsoft.com/office/drawing/2014/main" xmlns="" id="{20C8F348-56BD-4930-8B3C-8D7314266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0594" y="4193692"/>
                <a:ext cx="425763" cy="179525"/>
              </a:xfrm>
              <a:prstGeom prst="rect">
                <a:avLst/>
              </a:prstGeom>
              <a:solidFill>
                <a:srgbClr val="10A88E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Button</a:t>
                </a:r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9CB6F122-F69D-431A-A086-FC3C7BC003B7}"/>
                </a:ext>
              </a:extLst>
            </p:cNvPr>
            <p:cNvSpPr txBox="1"/>
            <p:nvPr/>
          </p:nvSpPr>
          <p:spPr>
            <a:xfrm>
              <a:off x="6266902" y="4228918"/>
              <a:ext cx="3687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메인 배너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8A093F9B-C579-44DB-905D-ED081153AFC3}"/>
              </a:ext>
            </a:extLst>
          </p:cNvPr>
          <p:cNvSpPr/>
          <p:nvPr/>
        </p:nvSpPr>
        <p:spPr>
          <a:xfrm>
            <a:off x="4345683" y="1609558"/>
            <a:ext cx="2307576" cy="43639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000E6A-1BB0-4635-9CFF-884F3290FF0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36" y="1684190"/>
            <a:ext cx="271149" cy="271149"/>
          </a:xfrm>
          <a:prstGeom prst="rect">
            <a:avLst/>
          </a:prstGeom>
        </p:spPr>
      </p:pic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xmlns="" id="{52D44FDA-7441-49C7-8219-28C4C36C7D10}"/>
              </a:ext>
            </a:extLst>
          </p:cNvPr>
          <p:cNvCxnSpPr>
            <a:cxnSpLocks/>
          </p:cNvCxnSpPr>
          <p:nvPr/>
        </p:nvCxnSpPr>
        <p:spPr>
          <a:xfrm>
            <a:off x="4424754" y="2029208"/>
            <a:ext cx="211519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7" name="Button">
            <a:extLst>
              <a:ext uri="{FF2B5EF4-FFF2-40B4-BE49-F238E27FC236}">
                <a16:creationId xmlns:a16="http://schemas.microsoft.com/office/drawing/2014/main" xmlns="" id="{7B7DBAD1-6B6E-4976-9F10-175365D42B9B}"/>
              </a:ext>
            </a:extLst>
          </p:cNvPr>
          <p:cNvSpPr/>
          <p:nvPr/>
        </p:nvSpPr>
        <p:spPr>
          <a:xfrm>
            <a:off x="6350611" y="1732994"/>
            <a:ext cx="181983" cy="18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xmlns="" id="{691DEE95-0F83-493B-9F87-EF181E098C80}"/>
              </a:ext>
            </a:extLst>
          </p:cNvPr>
          <p:cNvSpPr/>
          <p:nvPr/>
        </p:nvSpPr>
        <p:spPr>
          <a:xfrm>
            <a:off x="4514811" y="5568888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퇴장하기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B874211A-5A3E-4A4F-BF3A-9F729F5B1D60}"/>
              </a:ext>
            </a:extLst>
          </p:cNvPr>
          <p:cNvGrpSpPr/>
          <p:nvPr/>
        </p:nvGrpSpPr>
        <p:grpSpPr>
          <a:xfrm>
            <a:off x="4514812" y="3027368"/>
            <a:ext cx="1713483" cy="338554"/>
            <a:chOff x="1091617" y="1892228"/>
            <a:chExt cx="1713483" cy="33855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xmlns="" id="{6587195D-84F0-4142-87BF-9088A0C16EB7}"/>
                </a:ext>
              </a:extLst>
            </p:cNvPr>
            <p:cNvSpPr txBox="1"/>
            <p:nvPr/>
          </p:nvSpPr>
          <p:spPr>
            <a:xfrm>
              <a:off x="1204691" y="1892228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라커룸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xmlns="" id="{DDEFFAE5-B3C3-416E-9CEF-C6F1A9FACE8C}"/>
                </a:ext>
              </a:extLst>
            </p:cNvPr>
            <p:cNvSpPr/>
            <p:nvPr/>
          </p:nvSpPr>
          <p:spPr>
            <a:xfrm rot="5400000">
              <a:off x="1094544" y="2026281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xmlns="" id="{D7967CDA-FA76-4645-81CC-1DDC969822EC}"/>
              </a:ext>
            </a:extLst>
          </p:cNvPr>
          <p:cNvGrpSpPr/>
          <p:nvPr/>
        </p:nvGrpSpPr>
        <p:grpSpPr>
          <a:xfrm>
            <a:off x="4514811" y="3372891"/>
            <a:ext cx="1713483" cy="338554"/>
            <a:chOff x="1091617" y="2260084"/>
            <a:chExt cx="1713483" cy="338554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444ED690-1B30-40EB-AAD3-01C2483E8CE2}"/>
                </a:ext>
              </a:extLst>
            </p:cNvPr>
            <p:cNvSpPr txBox="1"/>
            <p:nvPr/>
          </p:nvSpPr>
          <p:spPr>
            <a:xfrm>
              <a:off x="1204691" y="2260084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노트</a:t>
              </a:r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xmlns="" id="{2845981A-9805-4489-AB20-197B29ABDE29}"/>
                </a:ext>
              </a:extLst>
            </p:cNvPr>
            <p:cNvSpPr/>
            <p:nvPr/>
          </p:nvSpPr>
          <p:spPr>
            <a:xfrm rot="5400000">
              <a:off x="1094544" y="2394137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xmlns="" id="{29774A5F-4D0D-41C9-99FB-3B1F9B725ACD}"/>
              </a:ext>
            </a:extLst>
          </p:cNvPr>
          <p:cNvGrpSpPr/>
          <p:nvPr/>
        </p:nvGrpSpPr>
        <p:grpSpPr>
          <a:xfrm>
            <a:off x="4514811" y="3750297"/>
            <a:ext cx="1713483" cy="338554"/>
            <a:chOff x="1091617" y="2646581"/>
            <a:chExt cx="1713483" cy="33855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xmlns="" id="{2F032DBF-2C0E-4F85-A766-B7858D27EDF9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</a:t>
              </a:r>
              <a:r>
                <a:rPr lang="ko-KR" altLang="en-US" sz="16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플래너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111" name="이등변 삼각형 110">
              <a:extLst>
                <a:ext uri="{FF2B5EF4-FFF2-40B4-BE49-F238E27FC236}">
                  <a16:creationId xmlns:a16="http://schemas.microsoft.com/office/drawing/2014/main" xmlns="" id="{04968371-B466-4511-8CEF-C27B594D7C60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4B957676-637E-43C0-B0F0-00D445025EB3}"/>
              </a:ext>
            </a:extLst>
          </p:cNvPr>
          <p:cNvGrpSpPr/>
          <p:nvPr/>
        </p:nvGrpSpPr>
        <p:grpSpPr>
          <a:xfrm>
            <a:off x="4514812" y="4137672"/>
            <a:ext cx="1713483" cy="338554"/>
            <a:chOff x="1091617" y="2646581"/>
            <a:chExt cx="1713483" cy="33855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ED6C6792-2B01-4C0B-930F-079481D88865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성취도</a:t>
              </a:r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xmlns="" id="{B0035B5B-C487-4634-9F9B-874FFDA872D1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B7ACCF31-C3B0-4891-98D3-487664CDBE23}"/>
              </a:ext>
            </a:extLst>
          </p:cNvPr>
          <p:cNvGrpSpPr/>
          <p:nvPr/>
        </p:nvGrpSpPr>
        <p:grpSpPr>
          <a:xfrm>
            <a:off x="4514812" y="4517006"/>
            <a:ext cx="1713483" cy="338554"/>
            <a:chOff x="1091617" y="2646581"/>
            <a:chExt cx="1713483" cy="338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7F40B8C4-E8F3-4C6F-9D84-2BD890992B61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공지사항</a:t>
              </a:r>
            </a:p>
          </p:txBody>
        </p:sp>
        <p:sp>
          <p:nvSpPr>
            <p:cNvPr id="124" name="이등변 삼각형 123">
              <a:extLst>
                <a:ext uri="{FF2B5EF4-FFF2-40B4-BE49-F238E27FC236}">
                  <a16:creationId xmlns:a16="http://schemas.microsoft.com/office/drawing/2014/main" xmlns="" id="{0C4844BE-B24E-4B12-A4CC-A0526F5B1E27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29" name="Placeholder User">
            <a:extLst>
              <a:ext uri="{FF2B5EF4-FFF2-40B4-BE49-F238E27FC236}">
                <a16:creationId xmlns:a16="http://schemas.microsoft.com/office/drawing/2014/main" xmlns="" id="{FD55E016-0949-4332-A31C-96AE8792154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29" y="2154052"/>
            <a:ext cx="637497" cy="637497"/>
          </a:xfrm>
          <a:prstGeom prst="ellipse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941F9BDF-C0E0-4803-B2D4-C8784A8709CD}"/>
              </a:ext>
            </a:extLst>
          </p:cNvPr>
          <p:cNvSpPr txBox="1"/>
          <p:nvPr/>
        </p:nvSpPr>
        <p:spPr>
          <a:xfrm>
            <a:off x="5245653" y="2234268"/>
            <a:ext cx="1294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다니엘</a:t>
            </a:r>
            <a:r>
              <a:rPr lang="ko-KR" altLang="en-US" sz="24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선수</a:t>
            </a:r>
          </a:p>
        </p:txBody>
      </p:sp>
      <p:sp>
        <p:nvSpPr>
          <p:cNvPr id="147" name="Button">
            <a:extLst>
              <a:ext uri="{FF2B5EF4-FFF2-40B4-BE49-F238E27FC236}">
                <a16:creationId xmlns:a16="http://schemas.microsoft.com/office/drawing/2014/main" xmlns="" id="{B8FC2CD9-9081-4801-AB1A-9BE8A3AA228A}"/>
              </a:ext>
            </a:extLst>
          </p:cNvPr>
          <p:cNvSpPr/>
          <p:nvPr/>
        </p:nvSpPr>
        <p:spPr>
          <a:xfrm>
            <a:off x="1600612" y="2065020"/>
            <a:ext cx="71396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자료실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8" name="Button">
            <a:extLst>
              <a:ext uri="{FF2B5EF4-FFF2-40B4-BE49-F238E27FC236}">
                <a16:creationId xmlns:a16="http://schemas.microsoft.com/office/drawing/2014/main" xmlns="" id="{9A6B44AC-0C43-4A0E-B201-5CDEEA8AAAA9}"/>
              </a:ext>
            </a:extLst>
          </p:cNvPr>
          <p:cNvSpPr/>
          <p:nvPr/>
        </p:nvSpPr>
        <p:spPr>
          <a:xfrm>
            <a:off x="2240269" y="2065020"/>
            <a:ext cx="713965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커뮤니티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49" name="Button">
            <a:extLst>
              <a:ext uri="{FF2B5EF4-FFF2-40B4-BE49-F238E27FC236}">
                <a16:creationId xmlns:a16="http://schemas.microsoft.com/office/drawing/2014/main" xmlns="" id="{E57E46A5-F77F-4898-A5B6-4F9FDA14D851}"/>
              </a:ext>
            </a:extLst>
          </p:cNvPr>
          <p:cNvSpPr/>
          <p:nvPr/>
        </p:nvSpPr>
        <p:spPr>
          <a:xfrm>
            <a:off x="2863981" y="2065020"/>
            <a:ext cx="816377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rgbClr val="000000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퀴즈 배틀</a:t>
            </a:r>
            <a:endParaRPr lang="en-US" sz="1000" dirty="0">
              <a:solidFill>
                <a:srgbClr val="000000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FABC4-A8B1-4132-8C11-D467EAA61698}"/>
              </a:ext>
            </a:extLst>
          </p:cNvPr>
          <p:cNvSpPr/>
          <p:nvPr/>
        </p:nvSpPr>
        <p:spPr>
          <a:xfrm>
            <a:off x="958770" y="1230753"/>
            <a:ext cx="2155064" cy="485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C7DED7B4-1467-4F64-9A50-38CA05AF1C5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1" y="1341654"/>
            <a:ext cx="271149" cy="27114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3CCF93D4-58F0-49C0-B40B-CAA18167C577}"/>
              </a:ext>
            </a:extLst>
          </p:cNvPr>
          <p:cNvCxnSpPr/>
          <p:nvPr/>
        </p:nvCxnSpPr>
        <p:spPr>
          <a:xfrm>
            <a:off x="1051251" y="1658082"/>
            <a:ext cx="198726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BDBC3C6-2640-4FA4-AEC2-B55EC14A70DE}"/>
              </a:ext>
            </a:extLst>
          </p:cNvPr>
          <p:cNvGrpSpPr/>
          <p:nvPr/>
        </p:nvGrpSpPr>
        <p:grpSpPr>
          <a:xfrm>
            <a:off x="1091617" y="2587966"/>
            <a:ext cx="1713483" cy="307777"/>
            <a:chOff x="1091617" y="1892228"/>
            <a:chExt cx="1713483" cy="30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58A8FB7-6F76-4CE4-823C-8AE38C8D55DF}"/>
                </a:ext>
              </a:extLst>
            </p:cNvPr>
            <p:cNvSpPr txBox="1"/>
            <p:nvPr/>
          </p:nvSpPr>
          <p:spPr>
            <a:xfrm>
              <a:off x="1204691" y="1892228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라커룸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xmlns="" id="{56BFA842-5C4C-4B4A-A3C3-3B806B8E9D32}"/>
                </a:ext>
              </a:extLst>
            </p:cNvPr>
            <p:cNvSpPr/>
            <p:nvPr/>
          </p:nvSpPr>
          <p:spPr>
            <a:xfrm rot="5400000">
              <a:off x="1094544" y="2026281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C4A092C-9FA0-4AD0-861D-B8C5E52AC652}"/>
              </a:ext>
            </a:extLst>
          </p:cNvPr>
          <p:cNvGrpSpPr/>
          <p:nvPr/>
        </p:nvGrpSpPr>
        <p:grpSpPr>
          <a:xfrm>
            <a:off x="1091617" y="2955822"/>
            <a:ext cx="1713483" cy="307777"/>
            <a:chOff x="1091617" y="2260084"/>
            <a:chExt cx="1713483" cy="30777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565065D9-9DC1-4329-85D5-4AC270945C0C}"/>
                </a:ext>
              </a:extLst>
            </p:cNvPr>
            <p:cNvSpPr txBox="1"/>
            <p:nvPr/>
          </p:nvSpPr>
          <p:spPr>
            <a:xfrm>
              <a:off x="1204691" y="2260084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노트</a:t>
              </a:r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xmlns="" id="{4FE8359A-E88B-4D46-BBCC-A37FC5CA430B}"/>
                </a:ext>
              </a:extLst>
            </p:cNvPr>
            <p:cNvSpPr/>
            <p:nvPr/>
          </p:nvSpPr>
          <p:spPr>
            <a:xfrm rot="5400000">
              <a:off x="1094544" y="2394137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9E54CA4-578B-4438-A7E0-EC02F2A2896D}"/>
              </a:ext>
            </a:extLst>
          </p:cNvPr>
          <p:cNvGrpSpPr/>
          <p:nvPr/>
        </p:nvGrpSpPr>
        <p:grpSpPr>
          <a:xfrm>
            <a:off x="1091617" y="3342319"/>
            <a:ext cx="1713483" cy="307777"/>
            <a:chOff x="1091617" y="2646581"/>
            <a:chExt cx="1713483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FF41EFD4-5A61-45EB-A499-699063B65037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</a:t>
              </a:r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플래너</a:t>
              </a:r>
              <a:endParaRPr lang="ko-KR" altLang="en-US" sz="14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endParaRP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xmlns="" id="{D3C957E4-D9E1-486C-AB7C-B9F25DC64C57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96" name="Button">
            <a:extLst>
              <a:ext uri="{FF2B5EF4-FFF2-40B4-BE49-F238E27FC236}">
                <a16:creationId xmlns:a16="http://schemas.microsoft.com/office/drawing/2014/main" xmlns="" id="{FA6E8560-62E3-4C34-8118-D7350D7FA2A8}"/>
              </a:ext>
            </a:extLst>
          </p:cNvPr>
          <p:cNvSpPr/>
          <p:nvPr/>
        </p:nvSpPr>
        <p:spPr>
          <a:xfrm>
            <a:off x="1133680" y="5672424"/>
            <a:ext cx="642938" cy="228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퇴장하기</a:t>
            </a:r>
            <a:endParaRPr 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97F02822-0A2C-423E-A427-86F9F834AFD4}"/>
              </a:ext>
            </a:extLst>
          </p:cNvPr>
          <p:cNvGrpSpPr/>
          <p:nvPr/>
        </p:nvGrpSpPr>
        <p:grpSpPr>
          <a:xfrm>
            <a:off x="1091617" y="3739378"/>
            <a:ext cx="1713483" cy="307777"/>
            <a:chOff x="1091617" y="2646581"/>
            <a:chExt cx="1713483" cy="307777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075124E5-13C9-4BEF-8015-6E3E5C82956C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학습 성취도</a:t>
              </a:r>
            </a:p>
          </p:txBody>
        </p:sp>
        <p:sp>
          <p:nvSpPr>
            <p:cNvPr id="102" name="이등변 삼각형 101">
              <a:extLst>
                <a:ext uri="{FF2B5EF4-FFF2-40B4-BE49-F238E27FC236}">
                  <a16:creationId xmlns:a16="http://schemas.microsoft.com/office/drawing/2014/main" xmlns="" id="{7A9DF5A5-E58D-491A-B960-F8757A4725A4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1FDDED51-FA2D-4EFD-93EA-3D40A2CA55B4}"/>
              </a:ext>
            </a:extLst>
          </p:cNvPr>
          <p:cNvGrpSpPr/>
          <p:nvPr/>
        </p:nvGrpSpPr>
        <p:grpSpPr>
          <a:xfrm>
            <a:off x="1091617" y="4128174"/>
            <a:ext cx="1713483" cy="307777"/>
            <a:chOff x="1091617" y="2646581"/>
            <a:chExt cx="1713483" cy="307777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B4E0F48E-F731-4A71-8021-0DB5907E4A2A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공지사항</a:t>
              </a: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xmlns="" id="{A0184FBB-E1B5-4EC6-B604-1641FD90112D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xmlns="" id="{0860AB55-1F37-4A94-B52C-DD6C8E19A74E}"/>
              </a:ext>
            </a:extLst>
          </p:cNvPr>
          <p:cNvGrpSpPr/>
          <p:nvPr/>
        </p:nvGrpSpPr>
        <p:grpSpPr>
          <a:xfrm>
            <a:off x="1091617" y="4536675"/>
            <a:ext cx="1713483" cy="307777"/>
            <a:chOff x="1091617" y="2646581"/>
            <a:chExt cx="1713483" cy="30777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924225C1-7188-4A9C-A463-324379594699}"/>
                </a:ext>
              </a:extLst>
            </p:cNvPr>
            <p:cNvSpPr txBox="1"/>
            <p:nvPr/>
          </p:nvSpPr>
          <p:spPr>
            <a:xfrm>
              <a:off x="1204691" y="2646581"/>
              <a:ext cx="160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이박사</a:t>
              </a:r>
              <a:r>
                <a:rPr lang="ko-KR" altLang="en-US" sz="1400" dirty="0">
                  <a:solidFill>
                    <a:schemeClr val="bg2">
                      <a:lumMod val="25000"/>
                    </a:schemeClr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</a:rPr>
                <a:t> 소개</a:t>
              </a:r>
            </a:p>
          </p:txBody>
        </p:sp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xmlns="" id="{006018C6-57C1-4449-9FB6-E95D851309B2}"/>
                </a:ext>
              </a:extLst>
            </p:cNvPr>
            <p:cNvSpPr/>
            <p:nvPr/>
          </p:nvSpPr>
          <p:spPr>
            <a:xfrm rot="5400000">
              <a:off x="1094544" y="2780634"/>
              <a:ext cx="78273" cy="84128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28" name="Placeholder User">
            <a:extLst>
              <a:ext uri="{FF2B5EF4-FFF2-40B4-BE49-F238E27FC236}">
                <a16:creationId xmlns:a16="http://schemas.microsoft.com/office/drawing/2014/main" xmlns="" id="{E81631C6-0A8F-46FC-8535-6048FA56E5C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80" y="1785831"/>
            <a:ext cx="637497" cy="637497"/>
          </a:xfrm>
          <a:prstGeom prst="ellipse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9CB6C6E-CF89-4DAA-B236-B3F03C71EFD6}"/>
              </a:ext>
            </a:extLst>
          </p:cNvPr>
          <p:cNvSpPr txBox="1"/>
          <p:nvPr/>
        </p:nvSpPr>
        <p:spPr>
          <a:xfrm>
            <a:off x="1916399" y="1926159"/>
            <a:ext cx="1083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4">
                    <a:lumMod val="7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다니엘</a:t>
            </a:r>
            <a:r>
              <a:rPr lang="ko-KR" altLang="en-US" sz="2000" dirty="0">
                <a:latin typeface="HY얕은샘물M" panose="02030600000101010101" pitchFamily="18" charset="-127"/>
                <a:ea typeface="HY얕은샘물M" panose="02030600000101010101" pitchFamily="18" charset="-127"/>
              </a:rPr>
              <a:t>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얕은샘물M" panose="02030600000101010101" pitchFamily="18" charset="-127"/>
                <a:ea typeface="HY얕은샘물M" panose="02030600000101010101" pitchFamily="18" charset="-127"/>
              </a:rPr>
              <a:t>선수</a:t>
            </a:r>
          </a:p>
        </p:txBody>
      </p:sp>
    </p:spTree>
    <p:extLst>
      <p:ext uri="{BB962C8B-B14F-4D97-AF65-F5344CB8AC3E}">
        <p14:creationId xmlns:p14="http://schemas.microsoft.com/office/powerpoint/2010/main" val="35946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Phone">
            <a:extLst>
              <a:ext uri="{FF2B5EF4-FFF2-40B4-BE49-F238E27FC236}">
                <a16:creationId xmlns:a16="http://schemas.microsoft.com/office/drawing/2014/main" xmlns="" id="{9514C1A6-5B61-4EF4-922B-8FB68BEE9E8D}"/>
              </a:ext>
            </a:extLst>
          </p:cNvPr>
          <p:cNvGrpSpPr>
            <a:grpSpLocks noChangeAspect="1"/>
          </p:cNvGrpSpPr>
          <p:nvPr/>
        </p:nvGrpSpPr>
        <p:grpSpPr>
          <a:xfrm>
            <a:off x="844671" y="751733"/>
            <a:ext cx="2951612" cy="5785160"/>
            <a:chOff x="595686" y="1262396"/>
            <a:chExt cx="2479208" cy="4859248"/>
          </a:xfrm>
        </p:grpSpPr>
        <p:sp>
          <p:nvSpPr>
            <p:cNvPr id="98" name="Case">
              <a:extLst>
                <a:ext uri="{FF2B5EF4-FFF2-40B4-BE49-F238E27FC236}">
                  <a16:creationId xmlns:a16="http://schemas.microsoft.com/office/drawing/2014/main" xmlns="" id="{7AEC619E-0375-4CCF-9130-4F604EEE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Button">
              <a:extLst>
                <a:ext uri="{FF2B5EF4-FFF2-40B4-BE49-F238E27FC236}">
                  <a16:creationId xmlns:a16="http://schemas.microsoft.com/office/drawing/2014/main" xmlns="" id="{AC110A29-165C-4887-94A0-C9E3FC7B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Camera">
              <a:extLst>
                <a:ext uri="{FF2B5EF4-FFF2-40B4-BE49-F238E27FC236}">
                  <a16:creationId xmlns:a16="http://schemas.microsoft.com/office/drawing/2014/main" xmlns="" id="{4170EFD6-5271-4759-8E61-A8A40404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Speaker">
              <a:extLst>
                <a:ext uri="{FF2B5EF4-FFF2-40B4-BE49-F238E27FC236}">
                  <a16:creationId xmlns:a16="http://schemas.microsoft.com/office/drawing/2014/main" xmlns="" id="{75A469EF-4A74-41D6-A0BA-B3625DD9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Display">
              <a:extLst>
                <a:ext uri="{FF2B5EF4-FFF2-40B4-BE49-F238E27FC236}">
                  <a16:creationId xmlns:a16="http://schemas.microsoft.com/office/drawing/2014/main" xmlns="" id="{BC010572-7817-422C-9EC9-AD36D370CFFB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xmlns="" id="{CCFA2DEB-B7F7-462B-88B6-D8CFCFF186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45682" y="1064255"/>
            <a:ext cx="7529858" cy="4914782"/>
            <a:chOff x="595683" y="1261242"/>
            <a:chExt cx="6668463" cy="4352544"/>
          </a:xfrm>
        </p:grpSpPr>
        <p:sp>
          <p:nvSpPr>
            <p:cNvPr id="21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xmlns="" id="{D91F7AB1-1773-4449-8648-BE45A301CB3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95684" y="1735026"/>
              <a:ext cx="6668462" cy="387876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A27C5BB2-A5ED-4705-80D2-0C8A6F0129E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3" y="1261242"/>
              <a:ext cx="6668463" cy="4756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이박사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471A4CDC-1FBB-4816-A85B-C1E1CD436E1D}"/>
                </a:ext>
              </a:extLst>
            </p:cNvPr>
            <p:cNvSpPr>
              <a:spLocks noChangeAspect="1"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053478" y="1533618"/>
              <a:ext cx="132154" cy="99819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56C93CA9-6E1E-4610-877A-744CB5E850DE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077386" y="1324339"/>
              <a:ext cx="87165" cy="8435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905E7197-6B00-4D1D-89C7-0CF2E2EDA24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395307" y="1478255"/>
              <a:ext cx="5579656" cy="2105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www.e-doctor.com</a:t>
              </a:r>
            </a:p>
          </p:txBody>
        </p:sp>
        <p:sp>
          <p:nvSpPr>
            <p:cNvPr id="26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xmlns="" id="{59C0327D-9847-4A40-8DF8-EAD8189CB962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462724" y="1524479"/>
              <a:ext cx="82948" cy="118096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7" name="Navigation Buttons">
              <a:extLst>
                <a:ext uri="{FF2B5EF4-FFF2-40B4-BE49-F238E27FC236}">
                  <a16:creationId xmlns:a16="http://schemas.microsoft.com/office/drawing/2014/main" xmlns="" id="{50DC7BC4-BF1B-4309-BB3A-AC36939CAEDD}"/>
                </a:ext>
              </a:extLst>
            </p:cNvPr>
            <p:cNvGrpSpPr/>
            <p:nvPr/>
          </p:nvGrpSpPr>
          <p:grpSpPr>
            <a:xfrm>
              <a:off x="707192" y="1506907"/>
              <a:ext cx="567983" cy="153242"/>
              <a:chOff x="707192" y="1506907"/>
              <a:chExt cx="567983" cy="153242"/>
            </a:xfrm>
          </p:grpSpPr>
          <p:sp>
            <p:nvSpPr>
              <p:cNvPr id="28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5E08EC46-6BE6-4C90-9EC8-97195D4AF88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07192" y="1530104"/>
                <a:ext cx="134965" cy="106848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34F8DDEE-FB48-4A96-8826-8428E5DA19F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20888" y="1530104"/>
                <a:ext cx="134965" cy="106849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xmlns="" id="{D2556E64-BFD7-4B49-857E-9573A450F9D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134586" y="1506907"/>
                <a:ext cx="140589" cy="15324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33FEC0E6-A5C8-45F7-BC86-F4E82ABCB41F}"/>
              </a:ext>
            </a:extLst>
          </p:cNvPr>
          <p:cNvGrpSpPr/>
          <p:nvPr/>
        </p:nvGrpSpPr>
        <p:grpSpPr>
          <a:xfrm>
            <a:off x="7455495" y="1786470"/>
            <a:ext cx="1161186" cy="883608"/>
            <a:chOff x="4522303" y="1117564"/>
            <a:chExt cx="1586949" cy="12075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xmlns="" id="{81C04A44-35BB-4107-8F36-1FC468B76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1043953-0AB5-4FB5-9AA8-7DB9A1D4C262}"/>
                </a:ext>
              </a:extLst>
            </p:cNvPr>
            <p:cNvSpPr txBox="1"/>
            <p:nvPr/>
          </p:nvSpPr>
          <p:spPr>
            <a:xfrm>
              <a:off x="4710153" y="1117564"/>
              <a:ext cx="576469" cy="546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atin typeface="AR CHRISTY" panose="02000000000000000000" pitchFamily="2" charset="0"/>
                </a:rPr>
                <a:t>E</a:t>
              </a:r>
              <a:endParaRPr lang="ko-KR" altLang="en-US" sz="2000" b="1" dirty="0">
                <a:latin typeface="AR CHRISTY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BD544063-78C5-4B98-AC27-A811A1408591}"/>
                </a:ext>
              </a:extLst>
            </p:cNvPr>
            <p:cNvSpPr txBox="1"/>
            <p:nvPr/>
          </p:nvSpPr>
          <p:spPr>
            <a:xfrm>
              <a:off x="5097114" y="1170554"/>
              <a:ext cx="1012138" cy="630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AR DESTINE" panose="02000000000000000000" pitchFamily="2" charset="0"/>
                </a:rPr>
                <a:t>Doc</a:t>
              </a:r>
              <a:endParaRPr lang="ko-KR" altLang="en-US" sz="2400" dirty="0">
                <a:latin typeface="AR DESTINE" panose="02000000000000000000" pitchFamily="2" charset="0"/>
              </a:endParaRPr>
            </a:p>
          </p:txBody>
        </p:sp>
      </p:grpSp>
      <p:sp>
        <p:nvSpPr>
          <p:cNvPr id="62" name="Input Field">
            <a:extLst>
              <a:ext uri="{FF2B5EF4-FFF2-40B4-BE49-F238E27FC236}">
                <a16:creationId xmlns:a16="http://schemas.microsoft.com/office/drawing/2014/main" xmlns="" id="{40FE5EE9-0A82-4E41-9543-1AF900C6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005" y="1669195"/>
            <a:ext cx="1281113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xmlns="" id="{1A2857AB-670D-4EDE-A39C-717A4A518883}"/>
              </a:ext>
            </a:extLst>
          </p:cNvPr>
          <p:cNvSpPr/>
          <p:nvPr/>
        </p:nvSpPr>
        <p:spPr>
          <a:xfrm>
            <a:off x="11316740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선수입장</a:t>
            </a:r>
            <a:endParaRPr lang="en-US" sz="700" dirty="0">
              <a:solidFill>
                <a:srgbClr val="FF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34FAFE2-B03E-49BC-A7B4-FC1946FE9A27}"/>
              </a:ext>
            </a:extLst>
          </p:cNvPr>
          <p:cNvSpPr txBox="1"/>
          <p:nvPr/>
        </p:nvSpPr>
        <p:spPr>
          <a:xfrm>
            <a:off x="80863" y="127089"/>
            <a:ext cx="176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라커룸</a:t>
            </a:r>
            <a:r>
              <a:rPr lang="ko-KR" altLang="en-US" b="1" dirty="0" smtClean="0"/>
              <a:t> 페이지</a:t>
            </a:r>
            <a:endParaRPr lang="ko-KR" altLang="en-US" b="1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94A665B-3AD1-4174-8EDD-01015B3540CD}"/>
              </a:ext>
            </a:extLst>
          </p:cNvPr>
          <p:cNvGrpSpPr/>
          <p:nvPr/>
        </p:nvGrpSpPr>
        <p:grpSpPr>
          <a:xfrm>
            <a:off x="3106404" y="1246136"/>
            <a:ext cx="573955" cy="445918"/>
            <a:chOff x="4522303" y="992308"/>
            <a:chExt cx="1481290" cy="1332849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D03D2B68-5CCD-41F6-887A-9C3ED061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2303" y="1291487"/>
              <a:ext cx="1033670" cy="103367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48F1F0A0-1908-451C-A3C5-073DDC14E279}"/>
                </a:ext>
              </a:extLst>
            </p:cNvPr>
            <p:cNvSpPr txBox="1"/>
            <p:nvPr/>
          </p:nvSpPr>
          <p:spPr>
            <a:xfrm>
              <a:off x="4578640" y="992308"/>
              <a:ext cx="576468" cy="781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latin typeface="AR CHRISTY" panose="02000000000000000000" pitchFamily="2" charset="0"/>
                </a:rPr>
                <a:t>E</a:t>
              </a:r>
              <a:endParaRPr lang="ko-KR" altLang="en-US" sz="1600" b="1" dirty="0">
                <a:latin typeface="AR CHRISTY" panose="020000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A56B6117-399F-4DF2-85E9-62ADCB4AAC20}"/>
                </a:ext>
              </a:extLst>
            </p:cNvPr>
            <p:cNvSpPr txBox="1"/>
            <p:nvPr/>
          </p:nvSpPr>
          <p:spPr>
            <a:xfrm>
              <a:off x="4991455" y="1196869"/>
              <a:ext cx="1012138" cy="689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AR DESTINE" panose="02000000000000000000" pitchFamily="2" charset="0"/>
                </a:rPr>
                <a:t>Doc</a:t>
              </a:r>
              <a:endParaRPr lang="ko-KR" altLang="en-US" sz="900" dirty="0">
                <a:latin typeface="AR DESTINE" panose="02000000000000000000" pitchFamily="2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F000E6A-1BB0-4635-9CFF-884F3290FF0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36" y="1684190"/>
            <a:ext cx="271149" cy="2711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169F539F-2481-4E3F-8CE7-90EC58CB183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18" y="1677960"/>
            <a:ext cx="199818" cy="199818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xmlns="" id="{C7DED7B4-1467-4F64-9A50-38CA05AF1C5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51" y="1341654"/>
            <a:ext cx="271149" cy="271149"/>
          </a:xfrm>
          <a:prstGeom prst="rect">
            <a:avLst/>
          </a:prstGeom>
        </p:spPr>
      </p:pic>
      <p:sp>
        <p:nvSpPr>
          <p:cNvPr id="94" name="Button">
            <a:extLst>
              <a:ext uri="{FF2B5EF4-FFF2-40B4-BE49-F238E27FC236}">
                <a16:creationId xmlns:a16="http://schemas.microsoft.com/office/drawing/2014/main" xmlns="" id="{3EF8B0EA-626A-4D13-90CE-2B4400388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666" y="5651440"/>
            <a:ext cx="535073" cy="251992"/>
          </a:xfrm>
          <a:prstGeom prst="rect">
            <a:avLst/>
          </a:prstGeom>
          <a:solidFill>
            <a:srgbClr val="10A88E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수정하기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1CD35C-0141-4635-A05E-3E1995A7DD26}"/>
              </a:ext>
            </a:extLst>
          </p:cNvPr>
          <p:cNvSpPr txBox="1"/>
          <p:nvPr/>
        </p:nvSpPr>
        <p:spPr>
          <a:xfrm>
            <a:off x="1146773" y="3921705"/>
            <a:ext cx="1186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정보 수정하기</a:t>
            </a:r>
            <a:endParaRPr lang="ko-KR" altLang="en-US" sz="1000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05" name="Info">
            <a:extLst>
              <a:ext uri="{FF2B5EF4-FFF2-40B4-BE49-F238E27FC236}">
                <a16:creationId xmlns:a16="http://schemas.microsoft.com/office/drawing/2014/main" xmlns="" id="{E835694D-527C-4A59-AC69-A6784CD831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4841" y="2065769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xmlns="" id="{F9310F53-CE52-4FCC-98BD-CDD9C413EE77}"/>
              </a:ext>
            </a:extLst>
          </p:cNvPr>
          <p:cNvSpPr txBox="1"/>
          <p:nvPr/>
        </p:nvSpPr>
        <p:spPr>
          <a:xfrm>
            <a:off x="1211772" y="2023811"/>
            <a:ext cx="1186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HY얕은샘물M" panose="02030600000101010101" pitchFamily="18" charset="-127"/>
                <a:ea typeface="HY얕은샘물M" panose="02030600000101010101" pitchFamily="18" charset="-127"/>
              </a:rPr>
              <a:t>선수 정보</a:t>
            </a:r>
            <a:endParaRPr lang="ko-KR" altLang="en-US" sz="1000" b="1" dirty="0">
              <a:latin typeface="HY얕은샘물M" panose="02030600000101010101" pitchFamily="18" charset="-127"/>
              <a:ea typeface="HY얕은샘물M" panose="02030600000101010101" pitchFamily="18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2CBB4D2D-945C-49BF-B7AE-0A007FCDE0BB}"/>
              </a:ext>
            </a:extLst>
          </p:cNvPr>
          <p:cNvSpPr/>
          <p:nvPr/>
        </p:nvSpPr>
        <p:spPr>
          <a:xfrm>
            <a:off x="1232536" y="2314664"/>
            <a:ext cx="2292757" cy="1527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xmlns="" id="{24F9448A-08FC-4929-BDB1-0BFB5009CC07}"/>
              </a:ext>
            </a:extLst>
          </p:cNvPr>
          <p:cNvSpPr/>
          <p:nvPr/>
        </p:nvSpPr>
        <p:spPr>
          <a:xfrm>
            <a:off x="1228503" y="415275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</a:t>
            </a:r>
            <a:r>
              <a:rPr lang="ko-KR" altLang="en-US" sz="700" dirty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름</a:t>
            </a:r>
            <a:endParaRPr lang="en-US" sz="700" dirty="0">
              <a:solidFill>
                <a:schemeClr val="tx1">
                  <a:alpha val="26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Button">
            <a:extLst>
              <a:ext uri="{FF2B5EF4-FFF2-40B4-BE49-F238E27FC236}">
                <a16:creationId xmlns:a16="http://schemas.microsoft.com/office/drawing/2014/main" xmlns="" id="{24F9448A-08FC-4929-BDB1-0BFB5009CC07}"/>
              </a:ext>
            </a:extLst>
          </p:cNvPr>
          <p:cNvSpPr/>
          <p:nvPr/>
        </p:nvSpPr>
        <p:spPr>
          <a:xfrm>
            <a:off x="10866118" y="1658082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선수등록</a:t>
            </a:r>
            <a:endParaRPr lang="en-US" sz="700" dirty="0">
              <a:solidFill>
                <a:srgbClr val="000000">
                  <a:alpha val="26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xmlns="" id="{24F9448A-08FC-4929-BDB1-0BFB5009CC07}"/>
              </a:ext>
            </a:extLst>
          </p:cNvPr>
          <p:cNvSpPr/>
          <p:nvPr/>
        </p:nvSpPr>
        <p:spPr>
          <a:xfrm>
            <a:off x="1228503" y="442140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생년월일</a:t>
            </a:r>
            <a:endParaRPr lang="en-US" sz="700" dirty="0">
              <a:solidFill>
                <a:schemeClr val="tx1">
                  <a:alpha val="26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>
            <a:extLst>
              <a:ext uri="{FF2B5EF4-FFF2-40B4-BE49-F238E27FC236}">
                <a16:creationId xmlns:a16="http://schemas.microsoft.com/office/drawing/2014/main" xmlns="" id="{24F9448A-08FC-4929-BDB1-0BFB5009CC07}"/>
              </a:ext>
            </a:extLst>
          </p:cNvPr>
          <p:cNvSpPr/>
          <p:nvPr/>
        </p:nvSpPr>
        <p:spPr>
          <a:xfrm>
            <a:off x="1228503" y="468810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</a:t>
            </a:r>
            <a:endParaRPr lang="en-US" sz="700" dirty="0">
              <a:solidFill>
                <a:schemeClr val="tx1">
                  <a:alpha val="26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Button">
            <a:extLst>
              <a:ext uri="{FF2B5EF4-FFF2-40B4-BE49-F238E27FC236}">
                <a16:creationId xmlns:a16="http://schemas.microsoft.com/office/drawing/2014/main" xmlns="" id="{24F9448A-08FC-4929-BDB1-0BFB5009CC07}"/>
              </a:ext>
            </a:extLst>
          </p:cNvPr>
          <p:cNvSpPr/>
          <p:nvPr/>
        </p:nvSpPr>
        <p:spPr>
          <a:xfrm>
            <a:off x="1228503" y="495480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 smtClean="0">
                <a:solidFill>
                  <a:schemeClr val="tx1">
                    <a:alpha val="26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700" dirty="0">
              <a:solidFill>
                <a:schemeClr val="tx1">
                  <a:alpha val="26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7E5BB9E1-E9C9-49F9-9E5D-9B4A6DC411E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747608" y="4682764"/>
            <a:ext cx="462192" cy="239289"/>
            <a:chOff x="5537200" y="2495550"/>
            <a:chExt cx="1281113" cy="206375"/>
          </a:xfrm>
        </p:grpSpPr>
        <p:sp>
          <p:nvSpPr>
            <p:cNvPr id="104" name="Input Field">
              <a:extLst>
                <a:ext uri="{FF2B5EF4-FFF2-40B4-BE49-F238E27FC236}">
                  <a16:creationId xmlns:a16="http://schemas.microsoft.com/office/drawing/2014/main" xmlns="" id="{66EF2AE2-3A37-4DA7-9E3B-FBE71DA9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07DF2448-D0C0-4177-A226-41D2ECE72E7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6556739" y="2587199"/>
              <a:ext cx="117521" cy="24665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Input Field">
            <a:extLst>
              <a:ext uri="{FF2B5EF4-FFF2-40B4-BE49-F238E27FC236}">
                <a16:creationId xmlns:a16="http://schemas.microsoft.com/office/drawing/2014/main" xmlns="" id="{BA7CD1AF-A2A3-440D-9400-17530C6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140" y="4682766"/>
            <a:ext cx="556260" cy="23231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08" name="Input Field">
            <a:extLst>
              <a:ext uri="{FF2B5EF4-FFF2-40B4-BE49-F238E27FC236}">
                <a16:creationId xmlns:a16="http://schemas.microsoft.com/office/drawing/2014/main" xmlns="" id="{BA7CD1AF-A2A3-440D-9400-17530C6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519" y="4682766"/>
            <a:ext cx="556260" cy="23231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grpSp>
        <p:nvGrpSpPr>
          <p:cNvPr id="109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7E5BB9E1-E9C9-49F9-9E5D-9B4A6DC411E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747608" y="4419027"/>
            <a:ext cx="462192" cy="239289"/>
            <a:chOff x="5537200" y="2495550"/>
            <a:chExt cx="1281113" cy="206375"/>
          </a:xfrm>
        </p:grpSpPr>
        <p:sp>
          <p:nvSpPr>
            <p:cNvPr id="110" name="Input Field">
              <a:extLst>
                <a:ext uri="{FF2B5EF4-FFF2-40B4-BE49-F238E27FC236}">
                  <a16:creationId xmlns:a16="http://schemas.microsoft.com/office/drawing/2014/main" xmlns="" id="{66EF2AE2-3A37-4DA7-9E3B-FBE71DA9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5550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11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07DF2448-D0C0-4177-A226-41D2ECE72E77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556739" y="2587199"/>
              <a:ext cx="117521" cy="24665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2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7E5BB9E1-E9C9-49F9-9E5D-9B4A6DC411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359271" y="4419028"/>
            <a:ext cx="410221" cy="239289"/>
            <a:chOff x="5537200" y="2493497"/>
            <a:chExt cx="1281113" cy="206375"/>
          </a:xfrm>
        </p:grpSpPr>
        <p:sp>
          <p:nvSpPr>
            <p:cNvPr id="113" name="Input Field">
              <a:extLst>
                <a:ext uri="{FF2B5EF4-FFF2-40B4-BE49-F238E27FC236}">
                  <a16:creationId xmlns:a16="http://schemas.microsoft.com/office/drawing/2014/main" xmlns="" id="{66EF2AE2-3A37-4DA7-9E3B-FBE71DA9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3497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14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07DF2448-D0C0-4177-A226-41D2ECE72E77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6556739" y="2587199"/>
              <a:ext cx="117521" cy="24665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13138" y="4429028"/>
            <a:ext cx="13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814046" y="4955505"/>
            <a:ext cx="13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@</a:t>
            </a:r>
            <a:endParaRPr lang="ko-KR" altLang="en-US" sz="800" dirty="0"/>
          </a:p>
        </p:txBody>
      </p:sp>
      <p:grpSp>
        <p:nvGrpSpPr>
          <p:cNvPr id="119" name="Drop-down" descr="&lt;SmartSettings&gt;&lt;SmartResize enabled=&quot;True&quot; minWidth=&quot;20&quot; minHeight=&quot;5&quot; /&gt;&lt;/SmartSettings&gt;">
            <a:extLst>
              <a:ext uri="{FF2B5EF4-FFF2-40B4-BE49-F238E27FC236}">
                <a16:creationId xmlns:a16="http://schemas.microsoft.com/office/drawing/2014/main" xmlns="" id="{7E5BB9E1-E9C9-49F9-9E5D-9B4A6DC411E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896441" y="4419028"/>
            <a:ext cx="410221" cy="239289"/>
            <a:chOff x="5537200" y="2493497"/>
            <a:chExt cx="1281113" cy="206375"/>
          </a:xfrm>
        </p:grpSpPr>
        <p:sp>
          <p:nvSpPr>
            <p:cNvPr id="120" name="Input Field">
              <a:extLst>
                <a:ext uri="{FF2B5EF4-FFF2-40B4-BE49-F238E27FC236}">
                  <a16:creationId xmlns:a16="http://schemas.microsoft.com/office/drawing/2014/main" xmlns="" id="{66EF2AE2-3A37-4DA7-9E3B-FBE71DA9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7200" y="2493497"/>
              <a:ext cx="1281113" cy="206375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rgbClr val="A0A0A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128016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333333"/>
                  </a:solidFill>
                  <a:latin typeface="HY얕은샘물M" panose="02030600000101010101" pitchFamily="18" charset="-127"/>
                  <a:ea typeface="HY얕은샘물M" panose="02030600000101010101" pitchFamily="18" charset="-127"/>
                  <a:cs typeface="Segoe UI" panose="020B0502040204020203" pitchFamily="34" charset="0"/>
                </a:rPr>
                <a:t>선택</a:t>
              </a:r>
              <a:endParaRPr 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endParaRPr>
            </a:p>
          </p:txBody>
        </p:sp>
        <p:sp>
          <p:nvSpPr>
            <p:cNvPr id="121" name="Arrow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xmlns="" id="{07DF2448-D0C0-4177-A226-41D2ECE72E77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6556739" y="2587199"/>
              <a:ext cx="117521" cy="24665"/>
            </a:xfrm>
            <a:custGeom>
              <a:avLst/>
              <a:gdLst>
                <a:gd name="T0" fmla="*/ 120 w 240"/>
                <a:gd name="T1" fmla="*/ 197 h 197"/>
                <a:gd name="T2" fmla="*/ 0 w 240"/>
                <a:gd name="T3" fmla="*/ 0 h 197"/>
                <a:gd name="T4" fmla="*/ 240 w 240"/>
                <a:gd name="T5" fmla="*/ 0 h 197"/>
                <a:gd name="T6" fmla="*/ 120 w 240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" h="197">
                  <a:moveTo>
                    <a:pt x="120" y="197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120" y="197"/>
                  </a:lnTo>
                  <a:close/>
                </a:path>
              </a:pathLst>
            </a:custGeom>
            <a:solidFill>
              <a:srgbClr val="30303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3315197" y="4429028"/>
            <a:ext cx="13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일</a:t>
            </a:r>
          </a:p>
        </p:txBody>
      </p:sp>
      <p:sp>
        <p:nvSpPr>
          <p:cNvPr id="123" name="Input Field">
            <a:extLst>
              <a:ext uri="{FF2B5EF4-FFF2-40B4-BE49-F238E27FC236}">
                <a16:creationId xmlns:a16="http://schemas.microsoft.com/office/drawing/2014/main" xmlns="" id="{BA7CD1AF-A2A3-440D-9400-17530C6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429" y="4150902"/>
            <a:ext cx="1067971" cy="23231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4" name="Input Field">
            <a:extLst>
              <a:ext uri="{FF2B5EF4-FFF2-40B4-BE49-F238E27FC236}">
                <a16:creationId xmlns:a16="http://schemas.microsoft.com/office/drawing/2014/main" xmlns="" id="{BA7CD1AF-A2A3-440D-9400-17530C6DF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67" y="4946985"/>
            <a:ext cx="1067971" cy="232312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700" dirty="0">
              <a:solidFill>
                <a:schemeClr val="bg1">
                  <a:lumMod val="50000"/>
                </a:schemeClr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6" name="Input Field">
            <a:extLst>
              <a:ext uri="{FF2B5EF4-FFF2-40B4-BE49-F238E27FC236}">
                <a16:creationId xmlns:a16="http://schemas.microsoft.com/office/drawing/2014/main" xmlns="" id="{66EF2AE2-3A37-4DA7-9E3B-FBE71DA9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607" y="5211401"/>
            <a:ext cx="1069411" cy="239289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128016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333333"/>
                </a:solidFill>
                <a:latin typeface="HY얕은샘물M" panose="02030600000101010101" pitchFamily="18" charset="-127"/>
                <a:ea typeface="HY얕은샘물M" panose="02030600000101010101" pitchFamily="18" charset="-127"/>
                <a:cs typeface="Segoe UI" panose="020B0502040204020203" pitchFamily="34" charset="0"/>
              </a:rPr>
              <a:t>선택</a:t>
            </a:r>
            <a:endParaRPr lang="en-US" sz="1000" dirty="0">
              <a:solidFill>
                <a:srgbClr val="333333"/>
              </a:solidFill>
              <a:latin typeface="HY얕은샘물M" panose="02030600000101010101" pitchFamily="18" charset="-127"/>
              <a:ea typeface="HY얕은샘물M" panose="02030600000101010101" pitchFamily="18" charset="-127"/>
              <a:cs typeface="Segoe UI" panose="020B0502040204020203" pitchFamily="34" charset="0"/>
            </a:endParaRPr>
          </a:p>
        </p:txBody>
      </p:sp>
      <p:sp>
        <p:nvSpPr>
          <p:cNvPr id="129" name="Arrow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xmlns="" id="{07DF2448-D0C0-4177-A226-41D2ECE72E7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27094" y="5333647"/>
            <a:ext cx="42398" cy="28599"/>
          </a:xfrm>
          <a:custGeom>
            <a:avLst/>
            <a:gdLst>
              <a:gd name="T0" fmla="*/ 120 w 240"/>
              <a:gd name="T1" fmla="*/ 197 h 197"/>
              <a:gd name="T2" fmla="*/ 0 w 240"/>
              <a:gd name="T3" fmla="*/ 0 h 197"/>
              <a:gd name="T4" fmla="*/ 240 w 240"/>
              <a:gd name="T5" fmla="*/ 0 h 197"/>
              <a:gd name="T6" fmla="*/ 120 w 24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197">
                <a:moveTo>
                  <a:pt x="120" y="197"/>
                </a:moveTo>
                <a:lnTo>
                  <a:pt x="0" y="0"/>
                </a:lnTo>
                <a:lnTo>
                  <a:pt x="240" y="0"/>
                </a:lnTo>
                <a:lnTo>
                  <a:pt x="120" y="197"/>
                </a:lnTo>
                <a:close/>
              </a:path>
            </a:pathLst>
          </a:custGeom>
          <a:solidFill>
            <a:srgbClr val="30303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Info">
            <a:extLst>
              <a:ext uri="{FF2B5EF4-FFF2-40B4-BE49-F238E27FC236}">
                <a16:creationId xmlns:a16="http://schemas.microsoft.com/office/drawing/2014/main" xmlns="" id="{E835694D-527C-4A59-AC69-A6784CD831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54841" y="3970996"/>
            <a:ext cx="147637" cy="147638"/>
          </a:xfrm>
          <a:custGeom>
            <a:avLst/>
            <a:gdLst>
              <a:gd name="T0" fmla="*/ 641 w 1282"/>
              <a:gd name="T1" fmla="*/ 0 h 1283"/>
              <a:gd name="T2" fmla="*/ 0 w 1282"/>
              <a:gd name="T3" fmla="*/ 641 h 1283"/>
              <a:gd name="T4" fmla="*/ 641 w 1282"/>
              <a:gd name="T5" fmla="*/ 1283 h 1283"/>
              <a:gd name="T6" fmla="*/ 1282 w 1282"/>
              <a:gd name="T7" fmla="*/ 641 h 1283"/>
              <a:gd name="T8" fmla="*/ 641 w 1282"/>
              <a:gd name="T9" fmla="*/ 0 h 1283"/>
              <a:gd name="T10" fmla="*/ 774 w 1282"/>
              <a:gd name="T11" fmla="*/ 994 h 1283"/>
              <a:gd name="T12" fmla="*/ 695 w 1282"/>
              <a:gd name="T13" fmla="*/ 1024 h 1283"/>
              <a:gd name="T14" fmla="*/ 627 w 1282"/>
              <a:gd name="T15" fmla="*/ 1034 h 1283"/>
              <a:gd name="T16" fmla="*/ 534 w 1282"/>
              <a:gd name="T17" fmla="*/ 1005 h 1283"/>
              <a:gd name="T18" fmla="*/ 500 w 1282"/>
              <a:gd name="T19" fmla="*/ 931 h 1283"/>
              <a:gd name="T20" fmla="*/ 503 w 1282"/>
              <a:gd name="T21" fmla="*/ 895 h 1283"/>
              <a:gd name="T22" fmla="*/ 511 w 1282"/>
              <a:gd name="T23" fmla="*/ 854 h 1283"/>
              <a:gd name="T24" fmla="*/ 552 w 1282"/>
              <a:gd name="T25" fmla="*/ 708 h 1283"/>
              <a:gd name="T26" fmla="*/ 561 w 1282"/>
              <a:gd name="T27" fmla="*/ 668 h 1283"/>
              <a:gd name="T28" fmla="*/ 565 w 1282"/>
              <a:gd name="T29" fmla="*/ 634 h 1283"/>
              <a:gd name="T30" fmla="*/ 554 w 1282"/>
              <a:gd name="T31" fmla="*/ 595 h 1283"/>
              <a:gd name="T32" fmla="*/ 510 w 1282"/>
              <a:gd name="T33" fmla="*/ 584 h 1283"/>
              <a:gd name="T34" fmla="*/ 477 w 1282"/>
              <a:gd name="T35" fmla="*/ 589 h 1283"/>
              <a:gd name="T36" fmla="*/ 448 w 1282"/>
              <a:gd name="T37" fmla="*/ 598 h 1283"/>
              <a:gd name="T38" fmla="*/ 459 w 1282"/>
              <a:gd name="T39" fmla="*/ 553 h 1283"/>
              <a:gd name="T40" fmla="*/ 536 w 1282"/>
              <a:gd name="T41" fmla="*/ 525 h 1283"/>
              <a:gd name="T42" fmla="*/ 606 w 1282"/>
              <a:gd name="T43" fmla="*/ 513 h 1283"/>
              <a:gd name="T44" fmla="*/ 698 w 1282"/>
              <a:gd name="T45" fmla="*/ 542 h 1283"/>
              <a:gd name="T46" fmla="*/ 731 w 1282"/>
              <a:gd name="T47" fmla="*/ 617 h 1283"/>
              <a:gd name="T48" fmla="*/ 728 w 1282"/>
              <a:gd name="T49" fmla="*/ 650 h 1283"/>
              <a:gd name="T50" fmla="*/ 720 w 1282"/>
              <a:gd name="T51" fmla="*/ 694 h 1283"/>
              <a:gd name="T52" fmla="*/ 679 w 1282"/>
              <a:gd name="T53" fmla="*/ 840 h 1283"/>
              <a:gd name="T54" fmla="*/ 670 w 1282"/>
              <a:gd name="T55" fmla="*/ 880 h 1283"/>
              <a:gd name="T56" fmla="*/ 666 w 1282"/>
              <a:gd name="T57" fmla="*/ 914 h 1283"/>
              <a:gd name="T58" fmla="*/ 679 w 1282"/>
              <a:gd name="T59" fmla="*/ 953 h 1283"/>
              <a:gd name="T60" fmla="*/ 724 w 1282"/>
              <a:gd name="T61" fmla="*/ 964 h 1283"/>
              <a:gd name="T62" fmla="*/ 758 w 1282"/>
              <a:gd name="T63" fmla="*/ 958 h 1283"/>
              <a:gd name="T64" fmla="*/ 785 w 1282"/>
              <a:gd name="T65" fmla="*/ 949 h 1283"/>
              <a:gd name="T66" fmla="*/ 774 w 1282"/>
              <a:gd name="T67" fmla="*/ 994 h 1283"/>
              <a:gd name="T68" fmla="*/ 767 w 1282"/>
              <a:gd name="T69" fmla="*/ 404 h 1283"/>
              <a:gd name="T70" fmla="*/ 698 w 1282"/>
              <a:gd name="T71" fmla="*/ 430 h 1283"/>
              <a:gd name="T72" fmla="*/ 628 w 1282"/>
              <a:gd name="T73" fmla="*/ 404 h 1283"/>
              <a:gd name="T74" fmla="*/ 599 w 1282"/>
              <a:gd name="T75" fmla="*/ 339 h 1283"/>
              <a:gd name="T76" fmla="*/ 628 w 1282"/>
              <a:gd name="T77" fmla="*/ 274 h 1283"/>
              <a:gd name="T78" fmla="*/ 698 w 1282"/>
              <a:gd name="T79" fmla="*/ 247 h 1283"/>
              <a:gd name="T80" fmla="*/ 767 w 1282"/>
              <a:gd name="T81" fmla="*/ 274 h 1283"/>
              <a:gd name="T82" fmla="*/ 796 w 1282"/>
              <a:gd name="T83" fmla="*/ 339 h 1283"/>
              <a:gd name="T84" fmla="*/ 767 w 1282"/>
              <a:gd name="T85" fmla="*/ 404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2" h="1283">
                <a:moveTo>
                  <a:pt x="641" y="0"/>
                </a:moveTo>
                <a:cubicBezTo>
                  <a:pt x="287" y="0"/>
                  <a:pt x="0" y="287"/>
                  <a:pt x="0" y="641"/>
                </a:cubicBezTo>
                <a:cubicBezTo>
                  <a:pt x="0" y="996"/>
                  <a:pt x="287" y="1283"/>
                  <a:pt x="641" y="1283"/>
                </a:cubicBezTo>
                <a:cubicBezTo>
                  <a:pt x="995" y="1283"/>
                  <a:pt x="1282" y="996"/>
                  <a:pt x="1282" y="641"/>
                </a:cubicBezTo>
                <a:cubicBezTo>
                  <a:pt x="1282" y="287"/>
                  <a:pt x="995" y="0"/>
                  <a:pt x="641" y="0"/>
                </a:cubicBezTo>
                <a:close/>
                <a:moveTo>
                  <a:pt x="774" y="994"/>
                </a:moveTo>
                <a:cubicBezTo>
                  <a:pt x="741" y="1007"/>
                  <a:pt x="715" y="1017"/>
                  <a:pt x="695" y="1024"/>
                </a:cubicBezTo>
                <a:cubicBezTo>
                  <a:pt x="676" y="1031"/>
                  <a:pt x="653" y="1034"/>
                  <a:pt x="627" y="1034"/>
                </a:cubicBezTo>
                <a:cubicBezTo>
                  <a:pt x="587" y="1034"/>
                  <a:pt x="556" y="1024"/>
                  <a:pt x="534" y="1005"/>
                </a:cubicBezTo>
                <a:cubicBezTo>
                  <a:pt x="511" y="985"/>
                  <a:pt x="500" y="961"/>
                  <a:pt x="500" y="931"/>
                </a:cubicBezTo>
                <a:cubicBezTo>
                  <a:pt x="500" y="919"/>
                  <a:pt x="501" y="907"/>
                  <a:pt x="503" y="895"/>
                </a:cubicBezTo>
                <a:cubicBezTo>
                  <a:pt x="505" y="883"/>
                  <a:pt x="507" y="869"/>
                  <a:pt x="511" y="854"/>
                </a:cubicBezTo>
                <a:lnTo>
                  <a:pt x="552" y="708"/>
                </a:lnTo>
                <a:cubicBezTo>
                  <a:pt x="556" y="694"/>
                  <a:pt x="559" y="680"/>
                  <a:pt x="561" y="668"/>
                </a:cubicBezTo>
                <a:cubicBezTo>
                  <a:pt x="564" y="656"/>
                  <a:pt x="565" y="644"/>
                  <a:pt x="565" y="634"/>
                </a:cubicBezTo>
                <a:cubicBezTo>
                  <a:pt x="565" y="615"/>
                  <a:pt x="561" y="602"/>
                  <a:pt x="554" y="595"/>
                </a:cubicBezTo>
                <a:cubicBezTo>
                  <a:pt x="546" y="587"/>
                  <a:pt x="531" y="584"/>
                  <a:pt x="510" y="584"/>
                </a:cubicBezTo>
                <a:cubicBezTo>
                  <a:pt x="499" y="584"/>
                  <a:pt x="488" y="585"/>
                  <a:pt x="477" y="589"/>
                </a:cubicBezTo>
                <a:cubicBezTo>
                  <a:pt x="466" y="592"/>
                  <a:pt x="456" y="595"/>
                  <a:pt x="448" y="598"/>
                </a:cubicBezTo>
                <a:lnTo>
                  <a:pt x="459" y="553"/>
                </a:lnTo>
                <a:cubicBezTo>
                  <a:pt x="486" y="542"/>
                  <a:pt x="512" y="533"/>
                  <a:pt x="536" y="525"/>
                </a:cubicBezTo>
                <a:cubicBezTo>
                  <a:pt x="561" y="517"/>
                  <a:pt x="585" y="513"/>
                  <a:pt x="606" y="513"/>
                </a:cubicBezTo>
                <a:cubicBezTo>
                  <a:pt x="646" y="513"/>
                  <a:pt x="677" y="523"/>
                  <a:pt x="698" y="542"/>
                </a:cubicBezTo>
                <a:cubicBezTo>
                  <a:pt x="720" y="561"/>
                  <a:pt x="731" y="586"/>
                  <a:pt x="731" y="617"/>
                </a:cubicBezTo>
                <a:cubicBezTo>
                  <a:pt x="731" y="623"/>
                  <a:pt x="730" y="634"/>
                  <a:pt x="728" y="650"/>
                </a:cubicBezTo>
                <a:cubicBezTo>
                  <a:pt x="727" y="666"/>
                  <a:pt x="724" y="681"/>
                  <a:pt x="720" y="694"/>
                </a:cubicBezTo>
                <a:lnTo>
                  <a:pt x="679" y="840"/>
                </a:lnTo>
                <a:cubicBezTo>
                  <a:pt x="676" y="851"/>
                  <a:pt x="673" y="865"/>
                  <a:pt x="670" y="880"/>
                </a:cubicBezTo>
                <a:cubicBezTo>
                  <a:pt x="667" y="895"/>
                  <a:pt x="666" y="906"/>
                  <a:pt x="666" y="914"/>
                </a:cubicBezTo>
                <a:cubicBezTo>
                  <a:pt x="666" y="933"/>
                  <a:pt x="670" y="946"/>
                  <a:pt x="679" y="953"/>
                </a:cubicBezTo>
                <a:cubicBezTo>
                  <a:pt x="688" y="960"/>
                  <a:pt x="703" y="964"/>
                  <a:pt x="724" y="964"/>
                </a:cubicBezTo>
                <a:cubicBezTo>
                  <a:pt x="734" y="964"/>
                  <a:pt x="745" y="962"/>
                  <a:pt x="758" y="958"/>
                </a:cubicBezTo>
                <a:cubicBezTo>
                  <a:pt x="770" y="955"/>
                  <a:pt x="780" y="952"/>
                  <a:pt x="785" y="949"/>
                </a:cubicBezTo>
                <a:lnTo>
                  <a:pt x="774" y="994"/>
                </a:lnTo>
                <a:close/>
                <a:moveTo>
                  <a:pt x="767" y="404"/>
                </a:moveTo>
                <a:cubicBezTo>
                  <a:pt x="748" y="421"/>
                  <a:pt x="725" y="430"/>
                  <a:pt x="698" y="430"/>
                </a:cubicBezTo>
                <a:cubicBezTo>
                  <a:pt x="671" y="430"/>
                  <a:pt x="648" y="421"/>
                  <a:pt x="628" y="404"/>
                </a:cubicBezTo>
                <a:cubicBezTo>
                  <a:pt x="609" y="386"/>
                  <a:pt x="599" y="364"/>
                  <a:pt x="599" y="339"/>
                </a:cubicBezTo>
                <a:cubicBezTo>
                  <a:pt x="599" y="314"/>
                  <a:pt x="609" y="292"/>
                  <a:pt x="628" y="274"/>
                </a:cubicBezTo>
                <a:cubicBezTo>
                  <a:pt x="648" y="256"/>
                  <a:pt x="671" y="247"/>
                  <a:pt x="698" y="247"/>
                </a:cubicBezTo>
                <a:cubicBezTo>
                  <a:pt x="725" y="247"/>
                  <a:pt x="748" y="256"/>
                  <a:pt x="767" y="274"/>
                </a:cubicBezTo>
                <a:cubicBezTo>
                  <a:pt x="786" y="292"/>
                  <a:pt x="796" y="314"/>
                  <a:pt x="796" y="339"/>
                </a:cubicBezTo>
                <a:cubicBezTo>
                  <a:pt x="796" y="364"/>
                  <a:pt x="786" y="386"/>
                  <a:pt x="767" y="404"/>
                </a:cubicBez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k4+i67oDhHph1zZfRWRlfASYkEe971Qe1+WUzOiL19s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677</Words>
  <Application>Microsoft Office PowerPoint</Application>
  <PresentationFormat>사용자 지정</PresentationFormat>
  <Paragraphs>410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 세훈</dc:creator>
  <cp:lastModifiedBy>12-15</cp:lastModifiedBy>
  <cp:revision>65</cp:revision>
  <dcterms:created xsi:type="dcterms:W3CDTF">2021-07-09T01:49:21Z</dcterms:created>
  <dcterms:modified xsi:type="dcterms:W3CDTF">2021-07-13T09:10:19Z</dcterms:modified>
</cp:coreProperties>
</file>