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F24D1-A63F-4A3F-AEE8-FA4A0A23C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CC1050-81E5-479D-AD87-991BE8A84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9EFB7-2A38-4721-97F4-5F250588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0F9C-B56F-4660-925B-404238AFAE6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B1C01-B541-40F1-AD56-9D220EAA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D0ED5-C98F-4978-A5F0-AE1A1D77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C61-2B84-4692-8060-F6BB5382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5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E036A-0AAC-4732-8697-936520CE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7141C0-7753-445D-98FA-C16B39EC4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42368-28A5-4CB8-8A6F-42F827C7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0F9C-B56F-4660-925B-404238AFAE6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4CA2B-5496-43DD-9E7F-905FE01F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B890F-D4B3-46DF-95B8-C89114DE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C61-2B84-4692-8060-F6BB5382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F32082-32F1-499F-9150-635A21B1E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11F4C0-F9E3-4D13-B230-200626774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E4961-3D92-4EEE-8CA3-75E4B574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0F9C-B56F-4660-925B-404238AFAE6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1F228-C769-4529-B868-A856A346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7C91B-158A-4ABD-8488-18123E95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C61-2B84-4692-8060-F6BB5382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7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9EF35-55E9-4118-8F03-301C2C10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71C26-D0FC-472A-A871-70472422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21F5-E3B7-48C3-BE8C-98A648DB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0F9C-B56F-4660-925B-404238AFAE6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36D48-65FA-49C9-B054-CC2A8E43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7018D-B27E-475A-A426-7AAC5D71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C61-2B84-4692-8060-F6BB5382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76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B46B4-D4E7-4D66-9BE1-CAE6A447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23A43-DEA1-49A5-BA46-7CDCD5A26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001A0-DC72-4068-9DD4-BA2BC24C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0F9C-B56F-4660-925B-404238AFAE6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3E856-0DB0-40F2-B732-41536CE9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EC717-F63D-4844-8418-19C1C387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C61-2B84-4692-8060-F6BB5382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6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4CF4C-20B5-4F7C-A8E3-A36362EE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FF638-EDDD-40EF-8132-673A6A718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61BC25-930B-422C-AA54-610DC3F42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781D0-AE4C-4FD3-BF3F-FD9C2E74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0F9C-B56F-4660-925B-404238AFAE6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7133E1-D9BF-490D-A603-8DC91E70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D9019A-BCFB-43E3-9344-ABD9C2D8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C61-2B84-4692-8060-F6BB5382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00633-C5FB-40B2-B7EA-BFBD6FCA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F3E28E-1A7D-44F3-BC47-7BD4DAFD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5D00C5-C7F6-44E6-AB6F-AE9377ED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B18129-CDA0-440B-8F87-5D9777A82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82A8FB-A581-4794-994A-725F3EDC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0F1A97-9E3C-4DF7-BD50-59E706BC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0F9C-B56F-4660-925B-404238AFAE6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640D13-C5ED-4376-B4D7-39ED5D6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B9F3ED-0CCC-4D49-AAF1-AC0745A1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C61-2B84-4692-8060-F6BB5382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4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4DB15-D933-4170-8C50-00C87171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E649C9-2183-41AA-AF84-56631590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0F9C-B56F-4660-925B-404238AFAE6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C41FD9-42E1-4B1A-B599-2621422E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D49CF2-8A77-4AC5-9B02-C05FE174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C61-2B84-4692-8060-F6BB5382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6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78CA9D-AF3A-4DDB-A0CF-54641D7A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0F9C-B56F-4660-925B-404238AFAE6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3CC209-0033-4CEA-9145-33E3C58F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3BEC50-4D85-4D08-BE99-AC28A3E0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C61-2B84-4692-8060-F6BB5382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1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51685-1D07-4E18-B8AF-A2CD3B71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5A24A-B69B-4EBB-A857-3E71BDCF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1E0199-1837-420B-9EC2-91FF63B25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E9B024-7297-4F16-A546-BB14CD31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0F9C-B56F-4660-925B-404238AFAE6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84C74C-A706-495D-B0AA-D0C4653C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73F5E9-4E8C-41A3-9CE9-01F53688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C61-2B84-4692-8060-F6BB5382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E7873-E90B-43FE-ACF9-3B83A3A0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AFB4D8-1496-49D7-81E7-C199E5F24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87FA7-F54F-49D3-AE12-DD6E57B9D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8FD026-FB69-4111-AC68-398FE6E1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0F9C-B56F-4660-925B-404238AFAE6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D657FA-FA5A-4721-9BB3-AE2736F4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112CDE-0C1C-42E9-967E-F7A795EF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C61-2B84-4692-8060-F6BB5382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04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9B7E4B-4ACB-4A8D-9C60-9BB9B8BA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9864B-319F-4DF6-A21D-E6A6602B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0CB73-59C5-4CEF-B0FA-657702987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50F9C-B56F-4660-925B-404238AFAE6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7ABEF-08A5-48CB-A3A4-101D3113C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243A5-EA05-4364-8A8D-6C459C9BD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9BC61-2B84-4692-8060-F6BB5382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83CD0-A91D-4BD8-9E11-7E5BCD4A1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주식 추천 및 검색 사이트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34C426-03BB-4DA9-9AFA-C6BA358BC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9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0B1313-1D88-4C39-ABE9-48641D1BDF5E}"/>
              </a:ext>
            </a:extLst>
          </p:cNvPr>
          <p:cNvSpPr/>
          <p:nvPr/>
        </p:nvSpPr>
        <p:spPr>
          <a:xfrm>
            <a:off x="632012" y="1201270"/>
            <a:ext cx="10927976" cy="5217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57864F-8028-44BC-B066-B74271F50B57}"/>
              </a:ext>
            </a:extLst>
          </p:cNvPr>
          <p:cNvSpPr/>
          <p:nvPr/>
        </p:nvSpPr>
        <p:spPr>
          <a:xfrm>
            <a:off x="1232647" y="4105788"/>
            <a:ext cx="9771530" cy="2024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5C0CEC-DC59-4A56-8989-76FF0109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58937"/>
            <a:ext cx="10515600" cy="1325563"/>
          </a:xfrm>
        </p:spPr>
        <p:txBody>
          <a:bodyPr/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23F408-63C9-42A1-AC77-B7EA166DD157}"/>
              </a:ext>
            </a:extLst>
          </p:cNvPr>
          <p:cNvSpPr/>
          <p:nvPr/>
        </p:nvSpPr>
        <p:spPr>
          <a:xfrm>
            <a:off x="1232647" y="1484500"/>
            <a:ext cx="9771530" cy="451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오늘의 추천 주식 </a:t>
            </a:r>
            <a:r>
              <a:rPr lang="en-US" altLang="ko-KR" sz="1400" dirty="0"/>
              <a:t>(ROE </a:t>
            </a:r>
            <a:r>
              <a:rPr lang="ko-KR" altLang="en-US" sz="1400" dirty="0"/>
              <a:t>회사채수익률 이상</a:t>
            </a:r>
            <a:r>
              <a:rPr lang="en-US" altLang="ko-KR" sz="1400" dirty="0"/>
              <a:t>, Lev 150% </a:t>
            </a:r>
            <a:r>
              <a:rPr lang="ko-KR" altLang="en-US" sz="1400" dirty="0"/>
              <a:t>이하</a:t>
            </a:r>
            <a:r>
              <a:rPr lang="en-US" altLang="ko-KR" sz="1400" dirty="0"/>
              <a:t>, PER 10%</a:t>
            </a:r>
            <a:r>
              <a:rPr lang="ko-KR" altLang="en-US" sz="1400" dirty="0"/>
              <a:t>이하</a:t>
            </a:r>
            <a:r>
              <a:rPr lang="en-US" altLang="ko-KR" sz="1400" dirty="0"/>
              <a:t>, PBR 2</a:t>
            </a:r>
            <a:r>
              <a:rPr lang="ko-KR" altLang="en-US" sz="1400" dirty="0"/>
              <a:t>이하 중 </a:t>
            </a:r>
            <a:r>
              <a:rPr lang="en-US" altLang="ko-KR" sz="1400" dirty="0"/>
              <a:t>3</a:t>
            </a:r>
            <a:r>
              <a:rPr lang="ko-KR" altLang="en-US" sz="1400" dirty="0"/>
              <a:t>개 충족한 것 중 랜덤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69F83-A10D-4BCC-B57F-D1EFB34382CF}"/>
              </a:ext>
            </a:extLst>
          </p:cNvPr>
          <p:cNvSpPr/>
          <p:nvPr/>
        </p:nvSpPr>
        <p:spPr>
          <a:xfrm>
            <a:off x="1232647" y="2142565"/>
            <a:ext cx="2133600" cy="451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회사 이름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차트 링크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8D158A-B8EE-46A7-85D6-C6313302686F}"/>
              </a:ext>
            </a:extLst>
          </p:cNvPr>
          <p:cNvSpPr/>
          <p:nvPr/>
        </p:nvSpPr>
        <p:spPr>
          <a:xfrm>
            <a:off x="3841373" y="2142565"/>
            <a:ext cx="1331258" cy="46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주가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상승률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C35E6E-F47E-4D3E-A528-67F831B475CA}"/>
              </a:ext>
            </a:extLst>
          </p:cNvPr>
          <p:cNvSpPr/>
          <p:nvPr/>
        </p:nvSpPr>
        <p:spPr>
          <a:xfrm>
            <a:off x="1232647" y="2704071"/>
            <a:ext cx="2133600" cy="451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회사 이름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차트 링크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A5A134-2602-48DF-97CE-B170084C2EB4}"/>
              </a:ext>
            </a:extLst>
          </p:cNvPr>
          <p:cNvSpPr/>
          <p:nvPr/>
        </p:nvSpPr>
        <p:spPr>
          <a:xfrm>
            <a:off x="1232647" y="3433716"/>
            <a:ext cx="2133600" cy="451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주식 정보 검색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06E159-89B3-4170-BED8-5059254EB10E}"/>
              </a:ext>
            </a:extLst>
          </p:cNvPr>
          <p:cNvSpPr/>
          <p:nvPr/>
        </p:nvSpPr>
        <p:spPr>
          <a:xfrm>
            <a:off x="4164107" y="3433715"/>
            <a:ext cx="6840070" cy="451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회사 이름 검색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BC5ACCFF-A991-4099-B48E-BB28EC3AA92A}"/>
              </a:ext>
            </a:extLst>
          </p:cNvPr>
          <p:cNvSpPr/>
          <p:nvPr/>
        </p:nvSpPr>
        <p:spPr>
          <a:xfrm rot="10800000">
            <a:off x="10573871" y="3576917"/>
            <a:ext cx="277906" cy="20618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1CD829-3EF1-4505-AC88-DABB255865E4}"/>
              </a:ext>
            </a:extLst>
          </p:cNvPr>
          <p:cNvSpPr/>
          <p:nvPr/>
        </p:nvSpPr>
        <p:spPr>
          <a:xfrm>
            <a:off x="1420906" y="4222886"/>
            <a:ext cx="4858869" cy="1755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주가 차트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6380DF-517A-47EA-9C84-97A956F9128C}"/>
              </a:ext>
            </a:extLst>
          </p:cNvPr>
          <p:cNvSpPr/>
          <p:nvPr/>
        </p:nvSpPr>
        <p:spPr>
          <a:xfrm>
            <a:off x="5304862" y="2142565"/>
            <a:ext cx="1331258" cy="46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ROE: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8F83574-2E38-4EC9-A3D1-818ACC253568}"/>
              </a:ext>
            </a:extLst>
          </p:cNvPr>
          <p:cNvSpPr/>
          <p:nvPr/>
        </p:nvSpPr>
        <p:spPr>
          <a:xfrm>
            <a:off x="6768351" y="2156011"/>
            <a:ext cx="1331258" cy="46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Lev: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956C9C3-7E90-4296-988A-789D5AFB34D0}"/>
              </a:ext>
            </a:extLst>
          </p:cNvPr>
          <p:cNvSpPr/>
          <p:nvPr/>
        </p:nvSpPr>
        <p:spPr>
          <a:xfrm>
            <a:off x="8231840" y="2156011"/>
            <a:ext cx="1331258" cy="46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PER: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DF0017B-0EFD-4823-A5B0-D57B6FEE2EFA}"/>
              </a:ext>
            </a:extLst>
          </p:cNvPr>
          <p:cNvSpPr/>
          <p:nvPr/>
        </p:nvSpPr>
        <p:spPr>
          <a:xfrm>
            <a:off x="9695329" y="2156011"/>
            <a:ext cx="1331258" cy="46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PBR: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4260CD3-1F84-4F4F-A4C2-2730D1097358}"/>
              </a:ext>
            </a:extLst>
          </p:cNvPr>
          <p:cNvSpPr/>
          <p:nvPr/>
        </p:nvSpPr>
        <p:spPr>
          <a:xfrm>
            <a:off x="3841373" y="2734790"/>
            <a:ext cx="1331258" cy="46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주가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상승률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00A434-6CB7-4AF4-B9C4-77C047CDCDDA}"/>
              </a:ext>
            </a:extLst>
          </p:cNvPr>
          <p:cNvSpPr/>
          <p:nvPr/>
        </p:nvSpPr>
        <p:spPr>
          <a:xfrm>
            <a:off x="5304862" y="2734790"/>
            <a:ext cx="1331258" cy="46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ROE: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A125C30-E355-4049-8F1B-529E6331FDBB}"/>
              </a:ext>
            </a:extLst>
          </p:cNvPr>
          <p:cNvSpPr/>
          <p:nvPr/>
        </p:nvSpPr>
        <p:spPr>
          <a:xfrm>
            <a:off x="6768351" y="2748236"/>
            <a:ext cx="1331258" cy="46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Lev: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CFBBB23-2590-460C-B27D-F975F7D7529B}"/>
              </a:ext>
            </a:extLst>
          </p:cNvPr>
          <p:cNvSpPr/>
          <p:nvPr/>
        </p:nvSpPr>
        <p:spPr>
          <a:xfrm>
            <a:off x="8231840" y="2748236"/>
            <a:ext cx="1331258" cy="46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PER: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89D29BB-8DD5-4EB2-99AD-663C6013A8CA}"/>
              </a:ext>
            </a:extLst>
          </p:cNvPr>
          <p:cNvSpPr/>
          <p:nvPr/>
        </p:nvSpPr>
        <p:spPr>
          <a:xfrm>
            <a:off x="9695329" y="2748236"/>
            <a:ext cx="1331258" cy="46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PBR: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07C2821-6125-417C-A5D8-ACC367EF5AB4}"/>
              </a:ext>
            </a:extLst>
          </p:cNvPr>
          <p:cNvSpPr/>
          <p:nvPr/>
        </p:nvSpPr>
        <p:spPr>
          <a:xfrm>
            <a:off x="6512858" y="4282547"/>
            <a:ext cx="1331258" cy="46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주가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상승률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7633F2A-A2AA-47E1-B46B-E11A809BAF7E}"/>
              </a:ext>
            </a:extLst>
          </p:cNvPr>
          <p:cNvSpPr/>
          <p:nvPr/>
        </p:nvSpPr>
        <p:spPr>
          <a:xfrm>
            <a:off x="7976347" y="4282547"/>
            <a:ext cx="1331258" cy="46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ROE: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E30CD2-37FA-4FA8-814C-196D60DC73C4}"/>
              </a:ext>
            </a:extLst>
          </p:cNvPr>
          <p:cNvSpPr/>
          <p:nvPr/>
        </p:nvSpPr>
        <p:spPr>
          <a:xfrm>
            <a:off x="6512858" y="4918222"/>
            <a:ext cx="1331258" cy="46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Lev: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1104677-AFE0-446C-8D06-2DBD55B1CD80}"/>
              </a:ext>
            </a:extLst>
          </p:cNvPr>
          <p:cNvSpPr/>
          <p:nvPr/>
        </p:nvSpPr>
        <p:spPr>
          <a:xfrm>
            <a:off x="7976347" y="4918222"/>
            <a:ext cx="1331258" cy="46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PER: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98BB5EB-C24E-486A-937E-C5E50E74E94C}"/>
              </a:ext>
            </a:extLst>
          </p:cNvPr>
          <p:cNvSpPr/>
          <p:nvPr/>
        </p:nvSpPr>
        <p:spPr>
          <a:xfrm>
            <a:off x="9439836" y="4918222"/>
            <a:ext cx="1331258" cy="46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PBR: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5C5586F-B6D0-4EB6-97D7-352721231219}"/>
              </a:ext>
            </a:extLst>
          </p:cNvPr>
          <p:cNvSpPr/>
          <p:nvPr/>
        </p:nvSpPr>
        <p:spPr>
          <a:xfrm>
            <a:off x="8812304" y="5502410"/>
            <a:ext cx="1958792" cy="464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내 주식으로 저장</a:t>
            </a:r>
          </a:p>
        </p:txBody>
      </p:sp>
    </p:spTree>
    <p:extLst>
      <p:ext uri="{BB962C8B-B14F-4D97-AF65-F5344CB8AC3E}">
        <p14:creationId xmlns:p14="http://schemas.microsoft.com/office/powerpoint/2010/main" val="350228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95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주식 추천 및 검색 사이트</vt:lpstr>
      <vt:lpstr>메인 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주식 추천 및 검색 사이트</dc:title>
  <dc:creator>박 소희</dc:creator>
  <cp:lastModifiedBy>박 소희</cp:lastModifiedBy>
  <cp:revision>6</cp:revision>
  <dcterms:created xsi:type="dcterms:W3CDTF">2020-08-10T12:23:33Z</dcterms:created>
  <dcterms:modified xsi:type="dcterms:W3CDTF">2020-08-12T12:01:22Z</dcterms:modified>
</cp:coreProperties>
</file>