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F09C7-3AF4-4CA6-B4A8-CBE51FD99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C7672D-1D6B-4978-851C-4BC512684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7C2B6-EA04-4309-B0C8-FBE40EA6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7CC7-C0C9-47F0-A536-C9D1E27E08E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783E4C-B953-43BA-9DBF-E8BBC9CA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A8FF9C-B429-4439-888E-B43AC6AE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31C5-503D-4FF2-8E42-60059A05E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49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3E588-ABC5-4738-A843-00BA72D5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733845-D6C8-4559-9FB5-A5744BF71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61481F-BA5D-49E8-A5FB-8D65E7B7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7CC7-C0C9-47F0-A536-C9D1E27E08E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C4F65-77A6-4C3A-AD04-793363C3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FD20D-0547-46A8-BA30-48945910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31C5-503D-4FF2-8E42-60059A05E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72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FC595F-3B31-48F1-B04D-8F4FBB254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C2AA0B-5859-4D4A-8CD5-6AD7DD964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C8E1F-E63B-480A-BE5F-F0B2035A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7CC7-C0C9-47F0-A536-C9D1E27E08E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39315-7CE1-4884-9A15-D925A90E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0D51F-F831-4260-AAEC-CE00BB47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31C5-503D-4FF2-8E42-60059A05E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02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43E18-0401-4193-B619-D6FACB9A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C7AFBD-4514-4325-BA58-D8AAA655D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93770-349B-428C-8B2F-B3DEFB3B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7CC7-C0C9-47F0-A536-C9D1E27E08E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F5FCA-55AB-4E21-9918-090D6389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302B5-275B-4F11-8D78-1A7994A1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31C5-503D-4FF2-8E42-60059A05E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97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56A9E-AD73-4FB6-B139-3FF67B3A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E9D647-1102-405A-9A59-A1355CE8B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8E00F-A2F2-4455-9B1B-7684794F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7CC7-C0C9-47F0-A536-C9D1E27E08E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09009-B0B5-460E-8978-631B80E7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279F1-B325-4B92-8129-285D420B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31C5-503D-4FF2-8E42-60059A05E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59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6AEAE-2B85-4DFA-B1AB-009D0A83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A8AD8B-CCD9-48B5-B4F8-E22DFF116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FD7C9-B9E4-4866-A5A6-CE02127BD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9739EC-E1EF-4A13-8D22-E7D1314B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7CC7-C0C9-47F0-A536-C9D1E27E08E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866FB5-3CE1-4820-B68F-6F4FCCE8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554BB-5548-4890-B59E-DE47C37D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31C5-503D-4FF2-8E42-60059A05E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56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B8D31-8C02-4F60-A772-55B11A4B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3841A2-2E7C-4948-B961-C83D5ACBD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48912F-41CF-40E1-A087-472833625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726371-430E-4443-B798-BAA906C3B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901FAA-3037-4921-91D4-5FEE00CEB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8DF594-C8A1-4D4B-BB4F-996EF694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7CC7-C0C9-47F0-A536-C9D1E27E08E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86F2A1-1075-40DE-8377-71C5E764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2956B3-3CA9-48AA-AE50-0B4F8B7A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31C5-503D-4FF2-8E42-60059A05E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8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4AC69-31D9-4B8B-A7D6-E61D22CE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0CF30D-331F-40B0-94BB-ADFBA74A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7CC7-C0C9-47F0-A536-C9D1E27E08E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BD034E-2BC7-422B-9401-479119A9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0395B0-5FBF-425A-BC75-78554CDB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31C5-503D-4FF2-8E42-60059A05E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60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C0EB42-EF78-44C9-A09B-F2311B27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7CC7-C0C9-47F0-A536-C9D1E27E08E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92EB22-34FF-40B1-B080-D70BCEF7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76643C-DD91-4C09-8237-43F981EA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31C5-503D-4FF2-8E42-60059A05E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44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8892B-2FE6-442E-AD2D-41F95833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C2360-C440-48F1-A368-12BB3641D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CE0CF4-0E24-4B6E-8C8A-DEECF48E9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BCFDB7-8558-4C4B-80F3-FB1C3F9A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7CC7-C0C9-47F0-A536-C9D1E27E08E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EBE954-D7BB-4820-AD53-B480FD13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81BBCD-1D55-4A39-8B84-59AEB735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31C5-503D-4FF2-8E42-60059A05E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55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EDE66-9092-436A-8C97-E06C53A82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89ECB9-5590-4C55-9ADF-4AA41DFE3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51F7C2-F409-48D9-8474-6AFE6B61A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9B1629-50D6-4B42-B514-858AB87A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7CC7-C0C9-47F0-A536-C9D1E27E08E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95188A-8A23-4C31-A00E-0202D7AF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DC8F09-7B40-4F0A-8BF0-98AE546B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31C5-503D-4FF2-8E42-60059A05E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1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CA9D35-5F36-4174-A3A5-DCBD61C4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E3C659-CC92-434D-9367-389EED0C1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75C68-10D4-471B-9E25-0963D4EF4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97CC7-C0C9-47F0-A536-C9D1E27E08E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10DFD-E475-4B35-BE85-966C65BB4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B51EC-230A-48E4-9EC9-43E2DB98B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A31C5-503D-4FF2-8E42-60059A05E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08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CA2B9-B8EE-4E81-8ECD-DFEF4AA8A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Concepts around </a:t>
            </a:r>
            <a:br>
              <a:rPr lang="en-US" altLang="ko-KR" dirty="0"/>
            </a:br>
            <a:r>
              <a:rPr lang="en-US" altLang="ko-KR" dirty="0"/>
              <a:t>Cache and File system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624BB6-C239-4439-B66A-FF4613217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09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0327C-5DCB-47B9-AAAB-CAAEFFF3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access with Cache (cash, $)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090A1-A22E-4DB6-88C2-84C8F6BC4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Locality (spatial, temporal)</a:t>
            </a:r>
          </a:p>
          <a:p>
            <a:pPr lvl="1"/>
            <a:r>
              <a:rPr lang="en-US" altLang="ko-KR" dirty="0" err="1"/>
              <a:t>Cacheline</a:t>
            </a:r>
            <a:r>
              <a:rPr lang="en-US" altLang="ko-KR" dirty="0"/>
              <a:t>, hit/miss</a:t>
            </a:r>
          </a:p>
          <a:p>
            <a:pPr lvl="1"/>
            <a:r>
              <a:rPr lang="en-US" altLang="ko-KR" dirty="0"/>
              <a:t>Memory access time: </a:t>
            </a:r>
            <a:r>
              <a:rPr lang="ko-KR" altLang="en-US" dirty="0"/>
              <a:t>수십 </a:t>
            </a:r>
            <a:r>
              <a:rPr lang="en-US" altLang="ko-KR" dirty="0" err="1"/>
              <a:t>nanosec</a:t>
            </a:r>
            <a:r>
              <a:rPr lang="en-US" altLang="ko-KR" dirty="0"/>
              <a:t>, cache access time: </a:t>
            </a:r>
            <a:r>
              <a:rPr lang="ko-KR" altLang="en-US" dirty="0"/>
              <a:t>수백 </a:t>
            </a:r>
            <a:r>
              <a:rPr lang="en-US" altLang="ko-KR" dirty="0" err="1"/>
              <a:t>picosec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SSD: </a:t>
            </a:r>
            <a:r>
              <a:rPr lang="ko-KR" altLang="en-US" dirty="0"/>
              <a:t>수십 </a:t>
            </a:r>
            <a:r>
              <a:rPr lang="en-US" altLang="ko-KR" dirty="0"/>
              <a:t>us, HDD: </a:t>
            </a:r>
            <a:r>
              <a:rPr lang="ko-KR" altLang="en-US" dirty="0"/>
              <a:t>십 </a:t>
            </a:r>
            <a:r>
              <a:rPr lang="en-US" altLang="ko-KR" dirty="0" err="1"/>
              <a:t>ms</a:t>
            </a:r>
            <a:endParaRPr lang="en-US" altLang="ko-KR" dirty="0"/>
          </a:p>
          <a:p>
            <a:pPr lvl="1"/>
            <a:r>
              <a:rPr lang="ko-KR" altLang="en-US" dirty="0"/>
              <a:t>속도차이</a:t>
            </a:r>
            <a:r>
              <a:rPr lang="en-US" altLang="ko-KR" dirty="0"/>
              <a:t>, hit</a:t>
            </a:r>
            <a:r>
              <a:rPr lang="ko-KR" altLang="en-US" dirty="0"/>
              <a:t>율</a:t>
            </a:r>
            <a:r>
              <a:rPr lang="en-US" altLang="ko-KR" dirty="0"/>
              <a:t>	</a:t>
            </a:r>
          </a:p>
          <a:p>
            <a:r>
              <a:rPr lang="en-US" altLang="ko-KR" dirty="0"/>
              <a:t>TLB: Page table translation </a:t>
            </a:r>
            <a:r>
              <a:rPr lang="ko-KR" altLang="en-US" dirty="0"/>
              <a:t>결과를 </a:t>
            </a:r>
            <a:r>
              <a:rPr lang="en-US" altLang="ko-KR" dirty="0"/>
              <a:t>caching</a:t>
            </a:r>
          </a:p>
          <a:p>
            <a:r>
              <a:rPr lang="en-US" altLang="ko-KR" dirty="0"/>
              <a:t>CPU </a:t>
            </a:r>
            <a:r>
              <a:rPr lang="en-US" altLang="ko-KR" dirty="0">
                <a:sym typeface="Wingdings" panose="05000000000000000000" pitchFamily="2" charset="2"/>
              </a:rPr>
              <a:t> memory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VA  TLB  PA (hit)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           page table lookup (table walk)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PA  cache  memory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57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06142-EA7D-41C2-B7FE-B5908EB3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18DA1-2FC2-4C74-AE3C-2011535B4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Pathname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u="sng" dirty="0">
                <a:sym typeface="Wingdings" panose="05000000000000000000" pitchFamily="2" charset="2"/>
              </a:rPr>
              <a:t>directory structure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File number </a:t>
            </a:r>
          </a:p>
          <a:p>
            <a:pPr lvl="1"/>
            <a:r>
              <a:rPr lang="ko-KR" altLang="en-US" dirty="0"/>
              <a:t>사용자를 위해</a:t>
            </a:r>
            <a:endParaRPr lang="en-US" altLang="ko-KR" dirty="0"/>
          </a:p>
          <a:p>
            <a:r>
              <a:rPr lang="en-US" altLang="ko-KR" dirty="0"/>
              <a:t>File number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u="sng" dirty="0">
                <a:sym typeface="Wingdings" panose="05000000000000000000" pitchFamily="2" charset="2"/>
              </a:rPr>
              <a:t>index structure </a:t>
            </a:r>
            <a:r>
              <a:rPr lang="en-US" altLang="ko-KR" dirty="0">
                <a:sym typeface="Wingdings" panose="05000000000000000000" pitchFamily="2" charset="2"/>
              </a:rPr>
              <a:t> storage location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OS</a:t>
            </a:r>
            <a:r>
              <a:rPr lang="ko-KR" altLang="en-US" dirty="0">
                <a:sym typeface="Wingdings" panose="05000000000000000000" pitchFamily="2" charset="2"/>
              </a:rPr>
              <a:t>가 인식하는 파일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저장소 내의 위치 정보를 기억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FAT (file allocation table)</a:t>
            </a:r>
          </a:p>
          <a:p>
            <a:pPr lvl="1"/>
            <a:r>
              <a:rPr lang="en-US" altLang="ko-KR" dirty="0"/>
              <a:t>Linked list (</a:t>
            </a:r>
            <a:r>
              <a:rPr lang="ko-KR" altLang="en-US" dirty="0"/>
              <a:t>연결리스트</a:t>
            </a:r>
            <a:r>
              <a:rPr lang="en-US" altLang="ko-KR" dirty="0"/>
              <a:t>) </a:t>
            </a:r>
            <a:r>
              <a:rPr lang="ko-KR" altLang="en-US" dirty="0"/>
              <a:t>기반의 </a:t>
            </a:r>
            <a:r>
              <a:rPr lang="en-US" altLang="ko-KR" dirty="0"/>
              <a:t>index structure</a:t>
            </a:r>
          </a:p>
          <a:p>
            <a:pPr lvl="1"/>
            <a:r>
              <a:rPr lang="en-US" altLang="ko-KR" dirty="0"/>
              <a:t>Block 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</a:t>
            </a:r>
            <a:r>
              <a:rPr lang="ko-KR" altLang="en-US" dirty="0"/>
              <a:t>로 매치되는 </a:t>
            </a:r>
            <a:r>
              <a:rPr lang="en-US" altLang="ko-KR" dirty="0"/>
              <a:t>FAT </a:t>
            </a:r>
            <a:r>
              <a:rPr lang="ko-KR" altLang="en-US" dirty="0"/>
              <a:t>테이블이 디스크 제일 앞에 위치</a:t>
            </a:r>
            <a:endParaRPr lang="en-US" altLang="ko-KR" dirty="0"/>
          </a:p>
          <a:p>
            <a:r>
              <a:rPr lang="en-US" altLang="ko-KR" dirty="0"/>
              <a:t>UNIX fs (</a:t>
            </a:r>
            <a:r>
              <a:rPr lang="en-US" altLang="ko-KR" dirty="0" err="1"/>
              <a:t>ufs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작은 크기 파일 빠른 접근 </a:t>
            </a:r>
            <a:r>
              <a:rPr lang="en-US" altLang="ko-KR" dirty="0"/>
              <a:t>(direct pointers)</a:t>
            </a:r>
          </a:p>
          <a:p>
            <a:pPr lvl="1"/>
            <a:r>
              <a:rPr lang="ko-KR" altLang="en-US" dirty="0"/>
              <a:t>큰 파일 지원 </a:t>
            </a:r>
            <a:r>
              <a:rPr lang="en-US" altLang="ko-KR" dirty="0"/>
              <a:t>(indirect, double/triple-indirect block)</a:t>
            </a:r>
          </a:p>
          <a:p>
            <a:pPr lvl="1"/>
            <a:r>
              <a:rPr lang="en-US" altLang="ko-KR" dirty="0"/>
              <a:t>FFS: optimize for disk block groups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175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Concepts around  Cache and File system</vt:lpstr>
      <vt:lpstr>Memory access with Cache (cash, $)</vt:lpstr>
      <vt:lpstr>File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around  Cache and File system</dc:title>
  <dc:creator>DKU</dc:creator>
  <cp:lastModifiedBy>DKU</cp:lastModifiedBy>
  <cp:revision>3</cp:revision>
  <dcterms:created xsi:type="dcterms:W3CDTF">2022-09-01T04:27:43Z</dcterms:created>
  <dcterms:modified xsi:type="dcterms:W3CDTF">2022-09-01T05:09:33Z</dcterms:modified>
</cp:coreProperties>
</file>