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E23DD-9A2D-4D51-927D-EA144BF66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C175F-9147-41BB-8B68-05A86AC6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F0727-8CC9-489F-9340-2E8601BC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F9604-2422-4227-9E5F-0484B42B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07164-A2F0-48A7-BD6B-968B7773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B797B-D163-49B5-924D-1E2168A9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2D13E-868A-4051-8C67-DF41255D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7731C-EB31-4BEE-ACC5-60A2022B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4504-2BDF-4B5F-8CEC-0A2F223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1C587-2600-4389-8B6A-1E6FED6E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5C028-27E5-4DB8-A958-051442DA2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825E9-4086-4C45-A943-2767577F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47B1B-6F30-41DA-A763-EB614E21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23221-2753-448A-BB3A-29D2871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DD2FD-D53E-48CD-BBC9-FA089052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5E95-2343-4707-8FA8-8A6C1EC6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46E4-CD40-48DA-87D3-7751E99F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624E3-AB70-43C8-BE46-65C2A98F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57DBF-5B4B-4728-B735-2E7BD81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B2E9A-2083-4FB5-9BC4-40B50E2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F7E44-8EA1-4CAB-8E7A-E6E0FFF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C077B-299D-44C2-9CCD-485D9A6D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EE7B-4DFC-4603-A5BF-06355DEF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4AC0C-6C0F-446D-84AC-825F1A02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0FE3C-3202-4C75-AD28-8AAF5F56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8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895E-E46B-46D1-A2D5-B88B0AF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6C204-AD7A-4D3F-B642-B58969FF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A4E0D-0237-446D-A698-D52097AE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6975C-F3B1-436D-9330-1CE0EC7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16A3A-1E58-4210-B569-81CA6D1C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FEEDF-4054-423B-B4E1-A86DC196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C3C5-A42A-47DA-ABF1-21D10C68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DC522-6C46-4391-B5BF-B5987A4B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2E167-7E99-4779-BB95-A331201D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6ED722-5FB4-404C-A8E8-8D2053BD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8B79D-EA2E-473B-87CB-B792BF1A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99439-B117-4A80-A3F7-9430792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C47776-A952-4B41-B9EF-2DF5EE89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AA640-CC7C-45B7-9371-EFFCA9B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32EE5-6DE3-40B5-9EB5-A72DF98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3708A5-19FD-4ADF-BC76-46627A05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0DB88F-135F-4D49-A68E-9A1847D2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2546F-14B2-47FD-A413-5AF7B5AB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9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CE8AD-326D-4910-90B5-69A01A3B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53E5D-111F-4C38-BF47-C822EDF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DC7E1-27B0-41DA-B0D6-0A728912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4F30-88B4-4D20-ACA8-E33C8DE8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0C0B3-38F9-49E1-9628-09A09429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B7F47-758F-4E91-B254-B29DB7A6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72A61-A81C-4877-B6E7-F200D8B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932BE-8E0C-45EA-BF69-F258F668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B7F6C-9941-47AF-8D09-5FB7F3E7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F3DF-DB6B-4E92-8201-EF6B224A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4FD1B-15E4-41F3-B0B8-FB95AA58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98998-7113-4546-B9D5-DF70A99F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773D8-401E-4CC2-86BF-65611FC8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872A8-A9E6-404C-B7B3-DDC9BDB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4A257-390E-40E7-9095-69A74E3D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E54BF-5B57-4690-A825-BE9D686A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55513-CE88-4612-A02A-8353A6EE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F6078-0E14-419B-A831-20FE99D4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C2E6-A5BD-44C1-B3CD-A17562CF8B0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371C3-43F2-410A-8B0B-E4C01FF9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8167B-2853-4A92-AC78-005A0629B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F404-4AB7-4C06-B0FA-8CDEDCC0F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3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65412-BA3E-4641-BDB6-0E2E44F3C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concepts in OS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01ED0-FEF3-46C0-93FC-D2637B2BF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2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3529-A8C4-4F2E-A03C-5D6495F8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EFAA9-5A54-4BDF-ACF8-96B7D57E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구조</a:t>
            </a:r>
            <a:endParaRPr lang="en-US" altLang="ko-KR" dirty="0"/>
          </a:p>
          <a:p>
            <a:pPr lvl="1"/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컴퓨터</a:t>
            </a:r>
            <a:endParaRPr lang="en-US" altLang="ko-KR" dirty="0"/>
          </a:p>
          <a:p>
            <a:pPr lvl="2"/>
            <a:r>
              <a:rPr lang="en-US" altLang="ko-KR" dirty="0"/>
              <a:t>Stored</a:t>
            </a:r>
            <a:r>
              <a:rPr lang="ko-KR" altLang="en-US" dirty="0"/>
              <a:t> </a:t>
            </a:r>
            <a:r>
              <a:rPr lang="en-US" altLang="ko-KR" dirty="0"/>
              <a:t>program , sequential execution (Prog. Counter, Instruction Pointer)</a:t>
            </a:r>
          </a:p>
          <a:p>
            <a:pPr lvl="1"/>
            <a:r>
              <a:rPr lang="en-US" altLang="ko-KR" dirty="0"/>
              <a:t>Memory, register (CPU)</a:t>
            </a:r>
          </a:p>
          <a:p>
            <a:pPr lvl="1"/>
            <a:r>
              <a:rPr lang="en-US" altLang="ko-KR" dirty="0"/>
              <a:t>Memory (B, KB, MB, GB, TB)</a:t>
            </a:r>
          </a:p>
          <a:p>
            <a:pPr lvl="2"/>
            <a:r>
              <a:rPr lang="en-US" altLang="ko-KR" dirty="0"/>
              <a:t>Address (loc. Identifier), contents (bit, 8bit = 1Byte)</a:t>
            </a:r>
          </a:p>
          <a:p>
            <a:pPr lvl="2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12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5B53B-7205-492B-B578-8C42A21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multiple programs execution</a:t>
            </a:r>
            <a:br>
              <a:rPr lang="en-US" altLang="ko-KR" dirty="0"/>
            </a:br>
            <a:r>
              <a:rPr lang="en-US" altLang="ko-KR" dirty="0"/>
              <a:t>(software, hardware solutions)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D476-3537-414F-B0A5-AEBF7074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Process – </a:t>
            </a:r>
            <a:r>
              <a:rPr lang="en-US" altLang="ko-KR" dirty="0" err="1"/>
              <a:t>cpu</a:t>
            </a:r>
            <a:r>
              <a:rPr lang="en-US" altLang="ko-KR" dirty="0"/>
              <a:t> execution</a:t>
            </a:r>
          </a:p>
          <a:p>
            <a:pPr lvl="1"/>
            <a:r>
              <a:rPr lang="en-US" altLang="ko-KR" dirty="0" err="1"/>
              <a:t>Cpu</a:t>
            </a:r>
            <a:r>
              <a:rPr lang="en-US" altLang="ko-KR" dirty="0"/>
              <a:t> scheduling (FIFO, RR, SJF) – MLQ</a:t>
            </a:r>
          </a:p>
          <a:p>
            <a:pPr lvl="2"/>
            <a:r>
              <a:rPr lang="en-US" altLang="ko-KR" dirty="0"/>
              <a:t>Waiting time, fairness</a:t>
            </a:r>
          </a:p>
          <a:p>
            <a:pPr lvl="1"/>
            <a:r>
              <a:rPr lang="en-US" altLang="ko-KR" dirty="0"/>
              <a:t>RR</a:t>
            </a:r>
            <a:r>
              <a:rPr lang="ko-KR" altLang="en-US" dirty="0"/>
              <a:t> </a:t>
            </a:r>
            <a:r>
              <a:rPr lang="en-US" altLang="ko-KR" dirty="0"/>
              <a:t>Scheduling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dirty="0"/>
              <a:t>Timer interrupt, (time quantum, time slice)</a:t>
            </a:r>
          </a:p>
          <a:p>
            <a:pPr lvl="2"/>
            <a:r>
              <a:rPr lang="en-US" altLang="ko-KR" dirty="0"/>
              <a:t>Context switching (process switching)</a:t>
            </a:r>
          </a:p>
          <a:p>
            <a:r>
              <a:rPr lang="en-US" altLang="ko-KR" dirty="0"/>
              <a:t>Address space – memory</a:t>
            </a:r>
          </a:p>
          <a:p>
            <a:r>
              <a:rPr lang="en-US" altLang="ko-KR" dirty="0"/>
              <a:t>Dual mode execution - I/O</a:t>
            </a:r>
          </a:p>
          <a:p>
            <a:pPr lvl="1"/>
            <a:r>
              <a:rPr lang="en-US" altLang="ko-KR" dirty="0"/>
              <a:t>User mode – </a:t>
            </a:r>
            <a:r>
              <a:rPr lang="ko-KR" altLang="en-US" dirty="0"/>
              <a:t>사용자 프로그램</a:t>
            </a:r>
            <a:r>
              <a:rPr lang="en-US" altLang="ko-KR" dirty="0"/>
              <a:t>, +,-,*,/,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endParaRPr lang="en-US" altLang="ko-KR" dirty="0"/>
          </a:p>
          <a:p>
            <a:pPr lvl="1"/>
            <a:r>
              <a:rPr lang="en-US" altLang="ko-KR" dirty="0"/>
              <a:t>Kernel mode (privileged mode) in CPU</a:t>
            </a:r>
          </a:p>
          <a:p>
            <a:pPr lvl="2"/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CALL,</a:t>
            </a:r>
            <a:r>
              <a:rPr lang="ko-KR" altLang="en-US" dirty="0"/>
              <a:t> </a:t>
            </a:r>
            <a:r>
              <a:rPr lang="en-US" altLang="ko-KR" dirty="0"/>
              <a:t>interrupt, exception</a:t>
            </a:r>
          </a:p>
          <a:p>
            <a:r>
              <a:rPr lang="en-US" altLang="ko-KR" dirty="0"/>
              <a:t>Protection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482B-43BC-4B4A-BEF0-2D19451F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000" dirty="0"/>
              <a:t>Concurrency &amp; synchronization</a:t>
            </a:r>
            <a:br>
              <a:rPr lang="en-US" altLang="ko-KR" dirty="0"/>
            </a:br>
            <a:r>
              <a:rPr lang="en-US" altLang="ko-KR" dirty="0"/>
              <a:t>RR</a:t>
            </a:r>
            <a:r>
              <a:rPr lang="ko-KR" altLang="en-US" dirty="0"/>
              <a:t> </a:t>
            </a:r>
            <a:r>
              <a:rPr lang="en-US" altLang="ko-KR" dirty="0"/>
              <a:t>Scheduling </a:t>
            </a:r>
            <a:r>
              <a:rPr lang="ko-KR" altLang="en-US" dirty="0"/>
              <a:t>방법</a:t>
            </a:r>
            <a:br>
              <a:rPr lang="en-US" altLang="ko-KR" dirty="0"/>
            </a:br>
            <a:r>
              <a:rPr lang="en-US" altLang="ko-KR" dirty="0"/>
              <a:t>Context switching (process switching)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BAF20-8CEF-4532-8144-3CEE203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Concurrency </a:t>
            </a:r>
            <a:r>
              <a:rPr lang="ko-KR" altLang="en-US" strike="sngStrike" dirty="0" err="1"/>
              <a:t>병렬성</a:t>
            </a:r>
            <a:r>
              <a:rPr lang="en-US" altLang="ko-KR" strike="sngStrike" dirty="0"/>
              <a:t>/</a:t>
            </a:r>
            <a:r>
              <a:rPr lang="ko-KR" altLang="en-US" dirty="0"/>
              <a:t>동시성 </a:t>
            </a:r>
            <a:r>
              <a:rPr lang="en-US" altLang="ko-KR" dirty="0"/>
              <a:t>- </a:t>
            </a:r>
            <a:r>
              <a:rPr lang="ko-KR" altLang="en-US" dirty="0"/>
              <a:t>동시실행</a:t>
            </a:r>
            <a:endParaRPr lang="en-US" altLang="ko-KR" dirty="0"/>
          </a:p>
          <a:p>
            <a:pPr lvl="1"/>
            <a:r>
              <a:rPr lang="ko-KR" altLang="en-US" dirty="0"/>
              <a:t>멀티 코어</a:t>
            </a:r>
            <a:r>
              <a:rPr lang="en-US" altLang="ko-KR" dirty="0"/>
              <a:t>, </a:t>
            </a:r>
            <a:r>
              <a:rPr lang="ko-KR" altLang="en-US" dirty="0"/>
              <a:t>멀티</a:t>
            </a:r>
            <a:r>
              <a:rPr lang="en-US" altLang="ko-KR" dirty="0" err="1"/>
              <a:t>cpu</a:t>
            </a:r>
            <a:endParaRPr lang="ko-KR" altLang="en-US" dirty="0"/>
          </a:p>
          <a:p>
            <a:r>
              <a:rPr lang="ko-KR" altLang="en-US" dirty="0"/>
              <a:t>문제 상황 </a:t>
            </a:r>
            <a:r>
              <a:rPr lang="en-US" altLang="ko-KR" dirty="0"/>
              <a:t>– race condition, deadlock, starvation</a:t>
            </a:r>
          </a:p>
          <a:p>
            <a:pPr lvl="1"/>
            <a:r>
              <a:rPr lang="en-US" altLang="ko-KR" dirty="0"/>
              <a:t>Context switching – </a:t>
            </a:r>
            <a:r>
              <a:rPr lang="ko-KR" altLang="en-US" dirty="0"/>
              <a:t>어디서 발생하는지 알 수 없어</a:t>
            </a:r>
            <a:endParaRPr lang="en-US" altLang="ko-KR" dirty="0"/>
          </a:p>
          <a:p>
            <a:pPr lvl="1"/>
            <a:r>
              <a:rPr lang="ko-KR" altLang="en-US" dirty="0"/>
              <a:t>공유되는 메모리가 있는 경우</a:t>
            </a:r>
            <a:endParaRPr lang="en-US" altLang="ko-KR" dirty="0"/>
          </a:p>
          <a:p>
            <a:r>
              <a:rPr lang="ko-KR" altLang="en-US" dirty="0"/>
              <a:t>해결방법 </a:t>
            </a:r>
            <a:r>
              <a:rPr lang="en-US" altLang="ko-KR" dirty="0"/>
              <a:t>– SYNCHRONIZATION</a:t>
            </a:r>
          </a:p>
          <a:p>
            <a:pPr lvl="1"/>
            <a:r>
              <a:rPr lang="en-US" altLang="ko-KR" dirty="0"/>
              <a:t>Software solution – Peterson’s algorithm (2 THREADs</a:t>
            </a:r>
            <a:r>
              <a:rPr lang="ko-KR" altLang="en-US" dirty="0"/>
              <a:t> </a:t>
            </a:r>
            <a:r>
              <a:rPr lang="en-US" altLang="ko-KR" dirty="0"/>
              <a:t>solution)</a:t>
            </a:r>
          </a:p>
          <a:p>
            <a:pPr lvl="1"/>
            <a:r>
              <a:rPr lang="en-US" altLang="ko-KR" dirty="0"/>
              <a:t>Hardware solution – test-and-set </a:t>
            </a:r>
            <a:r>
              <a:rPr lang="en-US" altLang="ko-KR" dirty="0" err="1"/>
              <a:t>cpu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Spin-lock: </a:t>
            </a:r>
            <a:r>
              <a:rPr lang="en-US" altLang="ko-KR" dirty="0" err="1"/>
              <a:t>cpu</a:t>
            </a:r>
            <a:r>
              <a:rPr lang="en-US" altLang="ko-KR" dirty="0"/>
              <a:t> spinning in loop, </a:t>
            </a:r>
          </a:p>
          <a:p>
            <a:pPr lvl="1"/>
            <a:r>
              <a:rPr lang="en-US" altLang="ko-KR" u="sng" dirty="0"/>
              <a:t>Mutex: waiting in sleep state</a:t>
            </a:r>
          </a:p>
        </p:txBody>
      </p:sp>
    </p:spTree>
    <p:extLst>
      <p:ext uri="{BB962C8B-B14F-4D97-AF65-F5344CB8AC3E}">
        <p14:creationId xmlns:p14="http://schemas.microsoft.com/office/powerpoint/2010/main" val="32558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224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Key concepts in OS</vt:lpstr>
      <vt:lpstr>기본 지식</vt:lpstr>
      <vt:lpstr>OS – multiple programs execution (software, hardware solutions)</vt:lpstr>
      <vt:lpstr>Concurrency &amp; synchronization RR Scheduling 방법 Context switching (process switching)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in OS</dc:title>
  <dc:creator>DKU</dc:creator>
  <cp:lastModifiedBy>DKU</cp:lastModifiedBy>
  <cp:revision>6</cp:revision>
  <dcterms:created xsi:type="dcterms:W3CDTF">2022-08-31T00:17:35Z</dcterms:created>
  <dcterms:modified xsi:type="dcterms:W3CDTF">2022-08-31T01:04:05Z</dcterms:modified>
</cp:coreProperties>
</file>