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376" r:id="rId2"/>
  </p:sldIdLst>
  <p:sldSz cx="12984163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y Harari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000000"/>
    <a:srgbClr val="FFFFFF"/>
    <a:srgbClr val="4BACC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84727" autoAdjust="0"/>
  </p:normalViewPr>
  <p:slideViewPr>
    <p:cSldViewPr snapToGrid="0">
      <p:cViewPr varScale="1">
        <p:scale>
          <a:sx n="63" d="100"/>
          <a:sy n="63" d="100"/>
        </p:scale>
        <p:origin x="61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2644D-D226-4496-B9CF-C67AAB1CE860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" y="1143000"/>
            <a:ext cx="6953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491ED-57E6-4E91-AC78-73850A8BF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6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3332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1pPr>
    <a:lvl2pPr marL="366665" algn="l" defTabSz="733332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2pPr>
    <a:lvl3pPr marL="733332" algn="l" defTabSz="733332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3pPr>
    <a:lvl4pPr marL="1099995" algn="l" defTabSz="733332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4pPr>
    <a:lvl5pPr marL="1466661" algn="l" defTabSz="733332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5pPr>
    <a:lvl6pPr marL="1833326" algn="l" defTabSz="733332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6pPr>
    <a:lvl7pPr marL="2199991" algn="l" defTabSz="733332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7pPr>
    <a:lvl8pPr marL="2566656" algn="l" defTabSz="733332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8pPr>
    <a:lvl9pPr marL="2933323" algn="l" defTabSz="733332" rtl="0" eaLnBrk="1" latinLnBrk="0" hangingPunct="1">
      <a:defRPr sz="9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7625" y="1143000"/>
            <a:ext cx="6953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 00006894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491ED-57E6-4E91-AC78-73850A8BF4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8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021" y="942837"/>
            <a:ext cx="9738122" cy="2005695"/>
          </a:xfrm>
        </p:spPr>
        <p:txBody>
          <a:bodyPr anchor="b"/>
          <a:lstStyle>
            <a:lvl1pPr algn="ctr"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021" y="3025879"/>
            <a:ext cx="9738122" cy="1390917"/>
          </a:xfrm>
        </p:spPr>
        <p:txBody>
          <a:bodyPr/>
          <a:lstStyle>
            <a:lvl1pPr marL="0" indent="0" algn="ctr">
              <a:buNone/>
              <a:defRPr sz="2016"/>
            </a:lvl1pPr>
            <a:lvl2pPr marL="384048" indent="0" algn="ctr">
              <a:buNone/>
              <a:defRPr sz="1680"/>
            </a:lvl2pPr>
            <a:lvl3pPr marL="768096" indent="0" algn="ctr">
              <a:buNone/>
              <a:defRPr sz="1512"/>
            </a:lvl3pPr>
            <a:lvl4pPr marL="1152144" indent="0" algn="ctr">
              <a:buNone/>
              <a:defRPr sz="1344"/>
            </a:lvl4pPr>
            <a:lvl5pPr marL="1536192" indent="0" algn="ctr">
              <a:buNone/>
              <a:defRPr sz="1344"/>
            </a:lvl5pPr>
            <a:lvl6pPr marL="1920240" indent="0" algn="ctr">
              <a:buNone/>
              <a:defRPr sz="1344"/>
            </a:lvl6pPr>
            <a:lvl7pPr marL="2304288" indent="0" algn="ctr">
              <a:buNone/>
              <a:defRPr sz="1344"/>
            </a:lvl7pPr>
            <a:lvl8pPr marL="2688336" indent="0" algn="ctr">
              <a:buNone/>
              <a:defRPr sz="1344"/>
            </a:lvl8pPr>
            <a:lvl9pPr marL="3072384" indent="0" algn="ctr">
              <a:buNone/>
              <a:defRPr sz="13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B19-BE6A-4197-8959-4E886D63FBA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3719-8124-4B57-9732-0FD2BAA9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7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B19-BE6A-4197-8959-4E886D63FBA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3719-8124-4B57-9732-0FD2BAA9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0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1792" y="306722"/>
            <a:ext cx="2799710" cy="4882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661" y="306722"/>
            <a:ext cx="8236828" cy="4882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B19-BE6A-4197-8959-4E886D63FBA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3719-8124-4B57-9732-0FD2BAA9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7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B19-BE6A-4197-8959-4E886D63FBA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3719-8124-4B57-9732-0FD2BAA9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4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98" y="1436260"/>
            <a:ext cx="11198841" cy="2396431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898" y="3855362"/>
            <a:ext cx="11198841" cy="1260227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40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809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214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619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2024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4288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833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238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B19-BE6A-4197-8959-4E886D63FBA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3719-8124-4B57-9732-0FD2BAA9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3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661" y="1533609"/>
            <a:ext cx="5518269" cy="3655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3233" y="1533609"/>
            <a:ext cx="5518269" cy="3655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B19-BE6A-4197-8959-4E886D63FBA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3719-8124-4B57-9732-0FD2BAA9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4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306723"/>
            <a:ext cx="11198841" cy="1113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353" y="1412255"/>
            <a:ext cx="5492909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353" y="2104379"/>
            <a:ext cx="5492909" cy="309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3233" y="1412255"/>
            <a:ext cx="5519960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3233" y="2104379"/>
            <a:ext cx="5519960" cy="309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B19-BE6A-4197-8959-4E886D63FBA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3719-8124-4B57-9732-0FD2BAA9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B19-BE6A-4197-8959-4E886D63FBA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3719-8124-4B57-9732-0FD2BAA9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1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B19-BE6A-4197-8959-4E886D63FBA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3719-8124-4B57-9732-0FD2BAA9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384069"/>
            <a:ext cx="4187730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60" y="829483"/>
            <a:ext cx="6573233" cy="4094071"/>
          </a:xfrm>
        </p:spPr>
        <p:txBody>
          <a:bodyPr/>
          <a:lstStyle>
            <a:lvl1pPr>
              <a:defRPr sz="2688"/>
            </a:lvl1pPr>
            <a:lvl2pPr>
              <a:defRPr sz="2352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1728311"/>
            <a:ext cx="4187730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B19-BE6A-4197-8959-4E886D63FBA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3719-8124-4B57-9732-0FD2BAA9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1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384069"/>
            <a:ext cx="4187730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9960" y="829483"/>
            <a:ext cx="6573233" cy="4094071"/>
          </a:xfrm>
        </p:spPr>
        <p:txBody>
          <a:bodyPr anchor="t"/>
          <a:lstStyle>
            <a:lvl1pPr marL="0" indent="0">
              <a:buNone/>
              <a:defRPr sz="2688"/>
            </a:lvl1pPr>
            <a:lvl2pPr marL="384048" indent="0">
              <a:buNone/>
              <a:defRPr sz="2352"/>
            </a:lvl2pPr>
            <a:lvl3pPr marL="768096" indent="0">
              <a:buNone/>
              <a:defRPr sz="2016"/>
            </a:lvl3pPr>
            <a:lvl4pPr marL="1152144" indent="0">
              <a:buNone/>
              <a:defRPr sz="1680"/>
            </a:lvl4pPr>
            <a:lvl5pPr marL="1536192" indent="0">
              <a:buNone/>
              <a:defRPr sz="1680"/>
            </a:lvl5pPr>
            <a:lvl6pPr marL="1920240" indent="0">
              <a:buNone/>
              <a:defRPr sz="1680"/>
            </a:lvl6pPr>
            <a:lvl7pPr marL="2304288" indent="0">
              <a:buNone/>
              <a:defRPr sz="1680"/>
            </a:lvl7pPr>
            <a:lvl8pPr marL="2688336" indent="0">
              <a:buNone/>
              <a:defRPr sz="1680"/>
            </a:lvl8pPr>
            <a:lvl9pPr marL="3072384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1728311"/>
            <a:ext cx="4187730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CB19-BE6A-4197-8959-4E886D63FBA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B3719-8124-4B57-9732-0FD2BAA9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2661" y="306723"/>
            <a:ext cx="11198841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661" y="1533609"/>
            <a:ext cx="11198841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61" y="5339629"/>
            <a:ext cx="2921437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ACB19-BE6A-4197-8959-4E886D63FBA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1004" y="5339629"/>
            <a:ext cx="438215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0065" y="5339629"/>
            <a:ext cx="2921437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3719-8124-4B57-9732-0FD2BAA9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4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768096" rtl="0" eaLnBrk="1" latinLnBrk="0" hangingPunct="1">
        <a:lnSpc>
          <a:spcPct val="90000"/>
        </a:lnSpc>
        <a:spcBef>
          <a:spcPct val="0"/>
        </a:spcBef>
        <a:buNone/>
        <a:defRPr sz="36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24" indent="-192024" algn="l" defTabSz="768096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2264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631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440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2024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428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238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FDD3246-11E1-4BED-9A08-36798160A4C2}"/>
              </a:ext>
            </a:extLst>
          </p:cNvPr>
          <p:cNvGrpSpPr>
            <a:grpSpLocks noChangeAspect="1"/>
          </p:cNvGrpSpPr>
          <p:nvPr/>
        </p:nvGrpSpPr>
        <p:grpSpPr>
          <a:xfrm>
            <a:off x="113829" y="312561"/>
            <a:ext cx="3674473" cy="1476521"/>
            <a:chOff x="1269249" y="832562"/>
            <a:chExt cx="3315324" cy="13321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46A66CA-D8B9-4F64-8650-7C010C50EE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63" t="5566" r="58412" b="87102"/>
            <a:stretch/>
          </p:blipFill>
          <p:spPr>
            <a:xfrm>
              <a:off x="1269249" y="832564"/>
              <a:ext cx="880827" cy="6704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0CD3B0-BF34-4FF9-8824-FA620DC557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13" t="12895" r="34262" b="80270"/>
            <a:stretch/>
          </p:blipFill>
          <p:spPr>
            <a:xfrm>
              <a:off x="1276888" y="1504390"/>
              <a:ext cx="880827" cy="62499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C0D3D80-1788-4BA4-937F-207B5741DC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40" t="12750" r="58435" b="79918"/>
            <a:stretch/>
          </p:blipFill>
          <p:spPr>
            <a:xfrm>
              <a:off x="3703746" y="832564"/>
              <a:ext cx="880827" cy="67041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8D6FE11-9F2B-4920-9ACA-D37650C10E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73" t="5624" r="34402" b="87044"/>
            <a:stretch/>
          </p:blipFill>
          <p:spPr>
            <a:xfrm>
              <a:off x="3703746" y="1490028"/>
              <a:ext cx="880827" cy="67041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DCDB321-B620-49A8-8AB9-C17204D527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496" t="5566" r="43287" b="79865"/>
            <a:stretch/>
          </p:blipFill>
          <p:spPr>
            <a:xfrm>
              <a:off x="2123800" y="832562"/>
              <a:ext cx="1611475" cy="1332199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3606BC-EAB0-4B31-9556-E4C714A43FD8}"/>
              </a:ext>
            </a:extLst>
          </p:cNvPr>
          <p:cNvGrpSpPr>
            <a:grpSpLocks noChangeAspect="1"/>
          </p:cNvGrpSpPr>
          <p:nvPr/>
        </p:nvGrpSpPr>
        <p:grpSpPr>
          <a:xfrm>
            <a:off x="139258" y="2196251"/>
            <a:ext cx="3623606" cy="1445356"/>
            <a:chOff x="5422867" y="841158"/>
            <a:chExt cx="3269429" cy="13040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EFECA2-7FDF-46D0-8862-F3F3079C74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67" t="55025" r="58691" b="37785"/>
            <a:stretch/>
          </p:blipFill>
          <p:spPr>
            <a:xfrm>
              <a:off x="5422867" y="841158"/>
              <a:ext cx="809768" cy="65746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B113348-A593-47CB-BBE1-18BB0EABEE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809" t="62414" r="34597" b="30632"/>
            <a:stretch/>
          </p:blipFill>
          <p:spPr>
            <a:xfrm>
              <a:off x="5434326" y="1487779"/>
              <a:ext cx="804041" cy="63587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D9BE56C-38BE-4534-8B23-39AC676F65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67" t="62209" r="58691" b="30601"/>
            <a:stretch/>
          </p:blipFill>
          <p:spPr>
            <a:xfrm>
              <a:off x="7882528" y="841196"/>
              <a:ext cx="809768" cy="65746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9623CBC-1FFD-4449-B1FF-53034A7ABB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19" t="55140" r="34639" b="37670"/>
            <a:stretch/>
          </p:blipFill>
          <p:spPr>
            <a:xfrm>
              <a:off x="7882528" y="1487779"/>
              <a:ext cx="809768" cy="65746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B8BAAA8-0D89-48E6-A094-0B8DCBA017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03" t="55638" r="43264" b="30978"/>
            <a:stretch/>
          </p:blipFill>
          <p:spPr>
            <a:xfrm>
              <a:off x="6224871" y="899767"/>
              <a:ext cx="1650124" cy="1223888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B5DB0A-223F-4D7E-B72B-2E5F02107063}"/>
              </a:ext>
            </a:extLst>
          </p:cNvPr>
          <p:cNvGrpSpPr>
            <a:grpSpLocks noChangeAspect="1"/>
          </p:cNvGrpSpPr>
          <p:nvPr/>
        </p:nvGrpSpPr>
        <p:grpSpPr>
          <a:xfrm>
            <a:off x="136481" y="4047744"/>
            <a:ext cx="3619912" cy="1453833"/>
            <a:chOff x="9453108" y="811923"/>
            <a:chExt cx="3266093" cy="13117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DAA01F7-AE76-4EE3-8DE0-70332BCFA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76" t="30316" r="58687" b="62672"/>
            <a:stretch/>
          </p:blipFill>
          <p:spPr>
            <a:xfrm>
              <a:off x="9458838" y="813129"/>
              <a:ext cx="809297" cy="64113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73085F9-D46B-4162-ADCF-C21E773DF5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07" t="37519" r="34741" b="55355"/>
            <a:stretch/>
          </p:blipFill>
          <p:spPr>
            <a:xfrm>
              <a:off x="9453108" y="1472013"/>
              <a:ext cx="798786" cy="6516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3249526-99E4-4756-A185-7842B38F5C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33" t="37522" r="58730" b="55466"/>
            <a:stretch/>
          </p:blipFill>
          <p:spPr>
            <a:xfrm>
              <a:off x="11909904" y="811923"/>
              <a:ext cx="809297" cy="64113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1DCE74A-6086-40BD-83AE-CAE3B2EAF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670" t="30431" r="34693" b="62557"/>
            <a:stretch/>
          </p:blipFill>
          <p:spPr>
            <a:xfrm>
              <a:off x="11907037" y="1480268"/>
              <a:ext cx="809297" cy="64113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B8630F-56FA-446F-8DB9-723F59239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191" t="31019" r="43147" b="55361"/>
            <a:stretch/>
          </p:blipFill>
          <p:spPr>
            <a:xfrm>
              <a:off x="10257624" y="875923"/>
              <a:ext cx="1665417" cy="124547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6151B03-3957-4A1B-999C-D81968F551D5}"/>
              </a:ext>
            </a:extLst>
          </p:cNvPr>
          <p:cNvSpPr txBox="1"/>
          <p:nvPr/>
        </p:nvSpPr>
        <p:spPr>
          <a:xfrm>
            <a:off x="195003" y="-65664"/>
            <a:ext cx="52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DE5C3C-4C8E-4183-9A61-B917CF95C47B}"/>
              </a:ext>
            </a:extLst>
          </p:cNvPr>
          <p:cNvSpPr txBox="1"/>
          <p:nvPr/>
        </p:nvSpPr>
        <p:spPr>
          <a:xfrm>
            <a:off x="183588" y="1861574"/>
            <a:ext cx="54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CB785C-C734-4069-AC6B-77F3738A8B2F}"/>
              </a:ext>
            </a:extLst>
          </p:cNvPr>
          <p:cNvSpPr txBox="1"/>
          <p:nvPr/>
        </p:nvSpPr>
        <p:spPr>
          <a:xfrm>
            <a:off x="183582" y="3706898"/>
            <a:ext cx="54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ADC73F-DA9D-49FD-ABCF-8EDD56B1CA0A}"/>
              </a:ext>
            </a:extLst>
          </p:cNvPr>
          <p:cNvSpPr txBox="1"/>
          <p:nvPr/>
        </p:nvSpPr>
        <p:spPr>
          <a:xfrm>
            <a:off x="3959071" y="-6566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C7A9BB-FDCA-44E8-986E-95EBA1F22F22}"/>
              </a:ext>
            </a:extLst>
          </p:cNvPr>
          <p:cNvSpPr txBox="1"/>
          <p:nvPr/>
        </p:nvSpPr>
        <p:spPr>
          <a:xfrm>
            <a:off x="3967953" y="18615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281452-02EC-4844-AFDF-5C42A3E0E891}"/>
              </a:ext>
            </a:extLst>
          </p:cNvPr>
          <p:cNvSpPr txBox="1"/>
          <p:nvPr/>
        </p:nvSpPr>
        <p:spPr>
          <a:xfrm>
            <a:off x="3967953" y="37044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01975B9-83E8-4396-AE71-5B4FF35645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73" t="7527" r="10183" b="11074"/>
          <a:stretch/>
        </p:blipFill>
        <p:spPr>
          <a:xfrm>
            <a:off x="3971178" y="399157"/>
            <a:ext cx="1330648" cy="13263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6D75A45-FC2B-4C4D-8B55-40D03220A7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52" t="7423" r="8701" b="9909"/>
          <a:stretch/>
        </p:blipFill>
        <p:spPr>
          <a:xfrm>
            <a:off x="3969237" y="4136492"/>
            <a:ext cx="1327927" cy="13263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655932A-785D-4D8A-A9F1-C132B7DA356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958" t="7423" r="6788" b="10717"/>
          <a:stretch/>
        </p:blipFill>
        <p:spPr>
          <a:xfrm>
            <a:off x="3968129" y="2275791"/>
            <a:ext cx="1329579" cy="13263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79632B7-C06E-EC07-7EA9-672F090454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9720" y="22032"/>
            <a:ext cx="3918783" cy="293908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379DAD1-7F8D-AF8E-F7A5-BADAB6A7C6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716" y="2837584"/>
            <a:ext cx="3914606" cy="293595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D97E814-07A7-86BB-CB6E-55C86BC8764D}"/>
              </a:ext>
            </a:extLst>
          </p:cNvPr>
          <p:cNvGrpSpPr/>
          <p:nvPr/>
        </p:nvGrpSpPr>
        <p:grpSpPr>
          <a:xfrm>
            <a:off x="5577626" y="199167"/>
            <a:ext cx="3644012" cy="2627079"/>
            <a:chOff x="5120640" y="2989875"/>
            <a:chExt cx="4389120" cy="316425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7F905D4-9E0E-1FFB-3859-8463B84DCD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10" r="34989"/>
            <a:stretch/>
          </p:blipFill>
          <p:spPr>
            <a:xfrm>
              <a:off x="5120640" y="2989875"/>
              <a:ext cx="4389120" cy="316425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B1CCE12-033E-EEDB-C3C6-577738CFA699}"/>
                </a:ext>
              </a:extLst>
            </p:cNvPr>
            <p:cNvSpPr/>
            <p:nvPr/>
          </p:nvSpPr>
          <p:spPr>
            <a:xfrm>
              <a:off x="8691033" y="3246967"/>
              <a:ext cx="783167" cy="3344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25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5615E8-B5C4-9B66-9948-5FE48521F998}"/>
              </a:ext>
            </a:extLst>
          </p:cNvPr>
          <p:cNvGrpSpPr/>
          <p:nvPr/>
        </p:nvGrpSpPr>
        <p:grpSpPr>
          <a:xfrm>
            <a:off x="5599618" y="3022902"/>
            <a:ext cx="3644012" cy="2627079"/>
            <a:chOff x="5120640" y="2989875"/>
            <a:chExt cx="4389120" cy="316425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939B0CA-A4A9-FDA3-A808-E6F250BFE5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380" r="620"/>
            <a:stretch/>
          </p:blipFill>
          <p:spPr>
            <a:xfrm>
              <a:off x="5120640" y="2989875"/>
              <a:ext cx="4389120" cy="3164250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90DBDF0-3EF2-AF35-F33D-5B395C1E8E40}"/>
                </a:ext>
              </a:extLst>
            </p:cNvPr>
            <p:cNvSpPr/>
            <p:nvPr/>
          </p:nvSpPr>
          <p:spPr>
            <a:xfrm>
              <a:off x="8691033" y="3246967"/>
              <a:ext cx="783167" cy="3344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25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C2BA12C-A08A-1644-66BF-BB7F1094ADF0}"/>
              </a:ext>
            </a:extLst>
          </p:cNvPr>
          <p:cNvGrpSpPr/>
          <p:nvPr/>
        </p:nvGrpSpPr>
        <p:grpSpPr>
          <a:xfrm>
            <a:off x="8086884" y="423117"/>
            <a:ext cx="1041406" cy="360099"/>
            <a:chOff x="11456276" y="6733309"/>
            <a:chExt cx="1315461" cy="454862"/>
          </a:xfrm>
          <a:solidFill>
            <a:schemeClr val="bg1"/>
          </a:solidFill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130E621-9006-7967-459B-3AB3C569E1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68" t="8924" r="72954" b="83770"/>
            <a:stretch/>
          </p:blipFill>
          <p:spPr>
            <a:xfrm>
              <a:off x="11456276" y="6824175"/>
              <a:ext cx="315545" cy="297228"/>
            </a:xfrm>
            <a:prstGeom prst="rect">
              <a:avLst/>
            </a:prstGeom>
            <a:grpFill/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9C9837-1F0C-90CF-72C9-0CBC2EDED52E}"/>
                </a:ext>
              </a:extLst>
            </p:cNvPr>
            <p:cNvSpPr txBox="1"/>
            <p:nvPr/>
          </p:nvSpPr>
          <p:spPr>
            <a:xfrm>
              <a:off x="11659692" y="6733309"/>
              <a:ext cx="1112045" cy="45486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870" dirty="0">
                  <a:latin typeface="Google Sans"/>
                </a:rPr>
                <a:t>High resolution</a:t>
              </a:r>
            </a:p>
            <a:p>
              <a:r>
                <a:rPr lang="en-US" sz="870" dirty="0">
                  <a:latin typeface="Google Sans"/>
                </a:rPr>
                <a:t>Low resolution</a:t>
              </a:r>
              <a:endParaRPr lang="en-IL" sz="870" dirty="0">
                <a:latin typeface="Google Sans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1568341-B23B-5B59-3FC5-682990F48A5A}"/>
              </a:ext>
            </a:extLst>
          </p:cNvPr>
          <p:cNvSpPr txBox="1"/>
          <p:nvPr/>
        </p:nvSpPr>
        <p:spPr>
          <a:xfrm>
            <a:off x="5684402" y="-65664"/>
            <a:ext cx="52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DA515F-45C7-EC73-FC1B-4874B536E3CC}"/>
              </a:ext>
            </a:extLst>
          </p:cNvPr>
          <p:cNvSpPr txBox="1"/>
          <p:nvPr/>
        </p:nvSpPr>
        <p:spPr>
          <a:xfrm>
            <a:off x="9777536" y="-60114"/>
            <a:ext cx="52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443021-E659-8DF3-33AC-2CD7F5C2814D}"/>
              </a:ext>
            </a:extLst>
          </p:cNvPr>
          <p:cNvSpPr txBox="1"/>
          <p:nvPr/>
        </p:nvSpPr>
        <p:spPr>
          <a:xfrm>
            <a:off x="9777537" y="2759385"/>
            <a:ext cx="52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(j)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871A219-1709-F101-3DEB-BE304ECE8F53}"/>
              </a:ext>
            </a:extLst>
          </p:cNvPr>
          <p:cNvSpPr/>
          <p:nvPr/>
        </p:nvSpPr>
        <p:spPr>
          <a:xfrm>
            <a:off x="11854911" y="3217099"/>
            <a:ext cx="880108" cy="468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5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751395-AB51-9269-33BB-063C78872180}"/>
              </a:ext>
            </a:extLst>
          </p:cNvPr>
          <p:cNvSpPr/>
          <p:nvPr/>
        </p:nvSpPr>
        <p:spPr>
          <a:xfrm>
            <a:off x="9775919" y="2685563"/>
            <a:ext cx="2959098" cy="1716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5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0C9723-5289-1C2D-35FB-06197A1EA27E}"/>
              </a:ext>
            </a:extLst>
          </p:cNvPr>
          <p:cNvSpPr/>
          <p:nvPr/>
        </p:nvSpPr>
        <p:spPr>
          <a:xfrm>
            <a:off x="6463100" y="3001174"/>
            <a:ext cx="1811964" cy="1813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5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A29AC2-DEE9-00A7-9FAB-28B56D445D35}"/>
              </a:ext>
            </a:extLst>
          </p:cNvPr>
          <p:cNvSpPr/>
          <p:nvPr/>
        </p:nvSpPr>
        <p:spPr>
          <a:xfrm>
            <a:off x="6535928" y="139871"/>
            <a:ext cx="1811964" cy="225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5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2FFF268-D2BB-7815-04EB-2088996BE8BD}"/>
              </a:ext>
            </a:extLst>
          </p:cNvPr>
          <p:cNvSpPr/>
          <p:nvPr/>
        </p:nvSpPr>
        <p:spPr>
          <a:xfrm>
            <a:off x="253245" y="304354"/>
            <a:ext cx="622300" cy="76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F081680-6284-973C-74B8-914F6BD24C58}"/>
              </a:ext>
            </a:extLst>
          </p:cNvPr>
          <p:cNvSpPr/>
          <p:nvPr/>
        </p:nvSpPr>
        <p:spPr>
          <a:xfrm>
            <a:off x="284995" y="1031429"/>
            <a:ext cx="622300" cy="76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657C3B9-1E03-813D-0F92-76637C53C954}"/>
              </a:ext>
            </a:extLst>
          </p:cNvPr>
          <p:cNvSpPr/>
          <p:nvPr/>
        </p:nvSpPr>
        <p:spPr>
          <a:xfrm>
            <a:off x="2971045" y="301179"/>
            <a:ext cx="622300" cy="76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F14CE24-5194-F969-7D38-5ACC76B62FB4}"/>
              </a:ext>
            </a:extLst>
          </p:cNvPr>
          <p:cNvSpPr/>
          <p:nvPr/>
        </p:nvSpPr>
        <p:spPr>
          <a:xfrm>
            <a:off x="3001215" y="1052515"/>
            <a:ext cx="622300" cy="55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D9BE079-121F-AF0E-B6E4-BB87F102B681}"/>
              </a:ext>
            </a:extLst>
          </p:cNvPr>
          <p:cNvSpPr/>
          <p:nvPr/>
        </p:nvSpPr>
        <p:spPr>
          <a:xfrm>
            <a:off x="260654" y="2222038"/>
            <a:ext cx="6223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15C74C6-DFAA-6253-D007-45CE09F4F44D}"/>
              </a:ext>
            </a:extLst>
          </p:cNvPr>
          <p:cNvSpPr/>
          <p:nvPr/>
        </p:nvSpPr>
        <p:spPr>
          <a:xfrm>
            <a:off x="253245" y="2913062"/>
            <a:ext cx="622300" cy="55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532E6E4-1ADE-BF57-0A3A-08DAA481DC62}"/>
              </a:ext>
            </a:extLst>
          </p:cNvPr>
          <p:cNvSpPr/>
          <p:nvPr/>
        </p:nvSpPr>
        <p:spPr>
          <a:xfrm>
            <a:off x="2987979" y="2193483"/>
            <a:ext cx="622300" cy="76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3CA673B-7042-071B-873B-1DC212498B91}"/>
              </a:ext>
            </a:extLst>
          </p:cNvPr>
          <p:cNvSpPr/>
          <p:nvPr/>
        </p:nvSpPr>
        <p:spPr>
          <a:xfrm>
            <a:off x="2982166" y="2919415"/>
            <a:ext cx="622300" cy="55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9E75C14-32E3-3A1C-6317-EB40218A7693}"/>
              </a:ext>
            </a:extLst>
          </p:cNvPr>
          <p:cNvSpPr/>
          <p:nvPr/>
        </p:nvSpPr>
        <p:spPr>
          <a:xfrm>
            <a:off x="265719" y="4040544"/>
            <a:ext cx="622300" cy="76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87368BC-5B9D-F669-A76B-9150FC9FC8AD}"/>
              </a:ext>
            </a:extLst>
          </p:cNvPr>
          <p:cNvSpPr/>
          <p:nvPr/>
        </p:nvSpPr>
        <p:spPr>
          <a:xfrm>
            <a:off x="284767" y="4787728"/>
            <a:ext cx="622300" cy="55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8555612-BBEA-A977-B448-336C9EA85851}"/>
              </a:ext>
            </a:extLst>
          </p:cNvPr>
          <p:cNvSpPr/>
          <p:nvPr/>
        </p:nvSpPr>
        <p:spPr>
          <a:xfrm>
            <a:off x="2989870" y="4036308"/>
            <a:ext cx="622300" cy="76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19BC853-F2B3-E502-6B31-213CEC6F4A6B}"/>
              </a:ext>
            </a:extLst>
          </p:cNvPr>
          <p:cNvSpPr/>
          <p:nvPr/>
        </p:nvSpPr>
        <p:spPr>
          <a:xfrm>
            <a:off x="3013689" y="4787644"/>
            <a:ext cx="622300" cy="55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E04364-87B3-E89E-AA12-F55876F65281}"/>
              </a:ext>
            </a:extLst>
          </p:cNvPr>
          <p:cNvSpPr/>
          <p:nvPr/>
        </p:nvSpPr>
        <p:spPr>
          <a:xfrm rot="16200000">
            <a:off x="4504717" y="1489729"/>
            <a:ext cx="2273041" cy="11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2C56F29-C3B9-0678-300D-9B089D8FEDD4}"/>
              </a:ext>
            </a:extLst>
          </p:cNvPr>
          <p:cNvSpPr/>
          <p:nvPr/>
        </p:nvSpPr>
        <p:spPr>
          <a:xfrm rot="16200000">
            <a:off x="4512335" y="4316370"/>
            <a:ext cx="2273041" cy="11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7355F8-5FEB-A7C3-060F-9A7DB2BBE9CE}"/>
              </a:ext>
            </a:extLst>
          </p:cNvPr>
          <p:cNvSpPr/>
          <p:nvPr/>
        </p:nvSpPr>
        <p:spPr>
          <a:xfrm rot="16200000">
            <a:off x="8359165" y="1401732"/>
            <a:ext cx="2273041" cy="351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5137C22-1019-E5F3-982B-8A4B2DF09679}"/>
              </a:ext>
            </a:extLst>
          </p:cNvPr>
          <p:cNvSpPr/>
          <p:nvPr/>
        </p:nvSpPr>
        <p:spPr>
          <a:xfrm rot="16200000">
            <a:off x="8408281" y="4219932"/>
            <a:ext cx="2273041" cy="267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8B20FB-F0AB-C2A1-3B8D-0B2F50DC6150}"/>
              </a:ext>
            </a:extLst>
          </p:cNvPr>
          <p:cNvSpPr/>
          <p:nvPr/>
        </p:nvSpPr>
        <p:spPr>
          <a:xfrm>
            <a:off x="6226173" y="2696482"/>
            <a:ext cx="2959098" cy="1716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25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0E69FA-FB42-CE25-6655-6BF635EBBAC9}"/>
              </a:ext>
            </a:extLst>
          </p:cNvPr>
          <p:cNvSpPr/>
          <p:nvPr/>
        </p:nvSpPr>
        <p:spPr>
          <a:xfrm>
            <a:off x="5789083" y="5519543"/>
            <a:ext cx="3305653" cy="1716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001CDEE-8AFC-6513-DAFE-80D2151CE22E}"/>
              </a:ext>
            </a:extLst>
          </p:cNvPr>
          <p:cNvSpPr/>
          <p:nvPr/>
        </p:nvSpPr>
        <p:spPr>
          <a:xfrm>
            <a:off x="9775919" y="5488611"/>
            <a:ext cx="3006234" cy="2470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20FB16-D2CF-4307-30B4-F1AE99E20EA7}"/>
              </a:ext>
            </a:extLst>
          </p:cNvPr>
          <p:cNvSpPr txBox="1"/>
          <p:nvPr/>
        </p:nvSpPr>
        <p:spPr>
          <a:xfrm>
            <a:off x="5684398" y="2778636"/>
            <a:ext cx="53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(h)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676E4F8-A914-1761-6EFF-40B052DE1B09}"/>
              </a:ext>
            </a:extLst>
          </p:cNvPr>
          <p:cNvSpPr txBox="1"/>
          <p:nvPr/>
        </p:nvSpPr>
        <p:spPr>
          <a:xfrm>
            <a:off x="6954385" y="5551176"/>
            <a:ext cx="12698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212121"/>
                </a:solidFill>
                <a:latin typeface="Google Sans"/>
              </a:rPr>
              <a:t>Activation value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D9D03C-8EC4-B1BC-EF6F-21C61B376C35}"/>
              </a:ext>
            </a:extLst>
          </p:cNvPr>
          <p:cNvSpPr txBox="1"/>
          <p:nvPr/>
        </p:nvSpPr>
        <p:spPr>
          <a:xfrm>
            <a:off x="9485292" y="5311470"/>
            <a:ext cx="298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A330BE4-2FEF-5F51-2A98-2FF8A4E5B878}"/>
              </a:ext>
            </a:extLst>
          </p:cNvPr>
          <p:cNvSpPr txBox="1"/>
          <p:nvPr/>
        </p:nvSpPr>
        <p:spPr>
          <a:xfrm>
            <a:off x="5757349" y="5423371"/>
            <a:ext cx="440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EC47A3-1AD4-2E39-76E3-843F43241DE9}"/>
              </a:ext>
            </a:extLst>
          </p:cNvPr>
          <p:cNvSpPr txBox="1"/>
          <p:nvPr/>
        </p:nvSpPr>
        <p:spPr>
          <a:xfrm>
            <a:off x="6249296" y="5424739"/>
            <a:ext cx="581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0.2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AD1A932-6292-C73B-D114-2EB3B64C43EA}"/>
              </a:ext>
            </a:extLst>
          </p:cNvPr>
          <p:cNvSpPr txBox="1"/>
          <p:nvPr/>
        </p:nvSpPr>
        <p:spPr>
          <a:xfrm>
            <a:off x="6822803" y="5424739"/>
            <a:ext cx="581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0.3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D1A1EB6-F5EF-A622-4875-3C2372F3A8B9}"/>
              </a:ext>
            </a:extLst>
          </p:cNvPr>
          <p:cNvSpPr txBox="1"/>
          <p:nvPr/>
        </p:nvSpPr>
        <p:spPr>
          <a:xfrm>
            <a:off x="7393773" y="5425963"/>
            <a:ext cx="581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0.4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47E3A9C-2D95-E33A-3978-5F7349BE17CD}"/>
              </a:ext>
            </a:extLst>
          </p:cNvPr>
          <p:cNvSpPr txBox="1"/>
          <p:nvPr/>
        </p:nvSpPr>
        <p:spPr>
          <a:xfrm>
            <a:off x="8036086" y="5423370"/>
            <a:ext cx="451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0.5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4CEC31-5BBC-09DB-A82A-BAB1B93597BF}"/>
              </a:ext>
            </a:extLst>
          </p:cNvPr>
          <p:cNvSpPr txBox="1"/>
          <p:nvPr/>
        </p:nvSpPr>
        <p:spPr>
          <a:xfrm>
            <a:off x="8593175" y="5422621"/>
            <a:ext cx="48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0.6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F1CE003-E408-39E0-F21C-FAA33D974530}"/>
              </a:ext>
            </a:extLst>
          </p:cNvPr>
          <p:cNvSpPr txBox="1"/>
          <p:nvPr/>
        </p:nvSpPr>
        <p:spPr>
          <a:xfrm>
            <a:off x="9729964" y="5432166"/>
            <a:ext cx="32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63D3219-8582-5F61-25B3-BF1B6465662B}"/>
              </a:ext>
            </a:extLst>
          </p:cNvPr>
          <p:cNvSpPr txBox="1"/>
          <p:nvPr/>
        </p:nvSpPr>
        <p:spPr>
          <a:xfrm>
            <a:off x="10273341" y="5427016"/>
            <a:ext cx="32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F611488-D3FC-8F2D-0D37-3398C9B988B0}"/>
              </a:ext>
            </a:extLst>
          </p:cNvPr>
          <p:cNvSpPr txBox="1"/>
          <p:nvPr/>
        </p:nvSpPr>
        <p:spPr>
          <a:xfrm>
            <a:off x="10824423" y="5422621"/>
            <a:ext cx="32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A0F436C-7383-E4B7-523C-8B8AFB91C8CC}"/>
              </a:ext>
            </a:extLst>
          </p:cNvPr>
          <p:cNvSpPr txBox="1"/>
          <p:nvPr/>
        </p:nvSpPr>
        <p:spPr>
          <a:xfrm>
            <a:off x="11373337" y="5423346"/>
            <a:ext cx="32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B626764-B0A5-A5E8-1626-1701F35A5215}"/>
              </a:ext>
            </a:extLst>
          </p:cNvPr>
          <p:cNvSpPr txBox="1"/>
          <p:nvPr/>
        </p:nvSpPr>
        <p:spPr>
          <a:xfrm>
            <a:off x="11928038" y="5424766"/>
            <a:ext cx="32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2FCFD65-9199-235B-994F-5701EBD94A17}"/>
              </a:ext>
            </a:extLst>
          </p:cNvPr>
          <p:cNvSpPr txBox="1"/>
          <p:nvPr/>
        </p:nvSpPr>
        <p:spPr>
          <a:xfrm>
            <a:off x="12479321" y="5423346"/>
            <a:ext cx="322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B25DFA4-585E-6579-3397-6E81101C7725}"/>
              </a:ext>
            </a:extLst>
          </p:cNvPr>
          <p:cNvSpPr txBox="1"/>
          <p:nvPr/>
        </p:nvSpPr>
        <p:spPr>
          <a:xfrm>
            <a:off x="10810032" y="5535301"/>
            <a:ext cx="10268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212121"/>
                </a:solidFill>
                <a:latin typeface="Google Sans"/>
              </a:rPr>
              <a:t>Layer depth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81E096C-75A9-5F82-0027-BD291CCF016B}"/>
              </a:ext>
            </a:extLst>
          </p:cNvPr>
          <p:cNvSpPr txBox="1"/>
          <p:nvPr/>
        </p:nvSpPr>
        <p:spPr>
          <a:xfrm>
            <a:off x="9390248" y="4823592"/>
            <a:ext cx="431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4B93B80-12CD-C9FF-EB02-C235F925523E}"/>
              </a:ext>
            </a:extLst>
          </p:cNvPr>
          <p:cNvSpPr txBox="1"/>
          <p:nvPr/>
        </p:nvSpPr>
        <p:spPr>
          <a:xfrm>
            <a:off x="9396066" y="4335714"/>
            <a:ext cx="431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2F49814-866E-E81B-17ED-C1C84392686D}"/>
              </a:ext>
            </a:extLst>
          </p:cNvPr>
          <p:cNvSpPr txBox="1"/>
          <p:nvPr/>
        </p:nvSpPr>
        <p:spPr>
          <a:xfrm>
            <a:off x="9396066" y="3860237"/>
            <a:ext cx="431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30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FD9CB00-0E27-49A8-1517-2CD1F7C8E750}"/>
              </a:ext>
            </a:extLst>
          </p:cNvPr>
          <p:cNvSpPr txBox="1"/>
          <p:nvPr/>
        </p:nvSpPr>
        <p:spPr>
          <a:xfrm>
            <a:off x="9394805" y="3384702"/>
            <a:ext cx="431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40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E2FDF03-5CBF-811A-AB1A-34445AF2E0FD}"/>
              </a:ext>
            </a:extLst>
          </p:cNvPr>
          <p:cNvSpPr txBox="1"/>
          <p:nvPr/>
        </p:nvSpPr>
        <p:spPr>
          <a:xfrm rot="16200000">
            <a:off x="8477030" y="4153016"/>
            <a:ext cx="17672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212121"/>
                </a:solidFill>
                <a:latin typeface="Google Sans"/>
              </a:rPr>
              <a:t>Attention distance (px)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0E37DD1-4895-2687-D688-61862DC1C2F1}"/>
              </a:ext>
            </a:extLst>
          </p:cNvPr>
          <p:cNvSpPr/>
          <p:nvPr/>
        </p:nvSpPr>
        <p:spPr>
          <a:xfrm rot="16200000">
            <a:off x="8564827" y="1484261"/>
            <a:ext cx="1811964" cy="1297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80C4979-CCC4-50E9-A42E-04E81825A48E}"/>
              </a:ext>
            </a:extLst>
          </p:cNvPr>
          <p:cNvSpPr txBox="1"/>
          <p:nvPr/>
        </p:nvSpPr>
        <p:spPr>
          <a:xfrm>
            <a:off x="9481058" y="2435307"/>
            <a:ext cx="298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E712492-5C03-3D9B-D31A-49B8B6C6BD80}"/>
              </a:ext>
            </a:extLst>
          </p:cNvPr>
          <p:cNvSpPr txBox="1"/>
          <p:nvPr/>
        </p:nvSpPr>
        <p:spPr>
          <a:xfrm>
            <a:off x="9393953" y="2046647"/>
            <a:ext cx="431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603A64A-A4A3-4A61-F7BF-EFAA5BE37CD4}"/>
              </a:ext>
            </a:extLst>
          </p:cNvPr>
          <p:cNvSpPr txBox="1"/>
          <p:nvPr/>
        </p:nvSpPr>
        <p:spPr>
          <a:xfrm>
            <a:off x="9393954" y="1655862"/>
            <a:ext cx="431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40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CA055AC-93F6-858A-FDB8-8BD3AA260953}"/>
              </a:ext>
            </a:extLst>
          </p:cNvPr>
          <p:cNvSpPr txBox="1"/>
          <p:nvPr/>
        </p:nvSpPr>
        <p:spPr>
          <a:xfrm>
            <a:off x="9393955" y="1272989"/>
            <a:ext cx="431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60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A78718A-07BF-2063-F539-DAE3C480279E}"/>
              </a:ext>
            </a:extLst>
          </p:cNvPr>
          <p:cNvSpPr txBox="1"/>
          <p:nvPr/>
        </p:nvSpPr>
        <p:spPr>
          <a:xfrm>
            <a:off x="9393955" y="891002"/>
            <a:ext cx="431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80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1D8203D-DA3B-75A4-F8D5-F428519C8EA2}"/>
              </a:ext>
            </a:extLst>
          </p:cNvPr>
          <p:cNvSpPr txBox="1"/>
          <p:nvPr/>
        </p:nvSpPr>
        <p:spPr>
          <a:xfrm>
            <a:off x="9295755" y="497826"/>
            <a:ext cx="52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100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4B2B8FA-3373-48DC-EBDB-C32A9B178BA5}"/>
              </a:ext>
            </a:extLst>
          </p:cNvPr>
          <p:cNvSpPr txBox="1"/>
          <p:nvPr/>
        </p:nvSpPr>
        <p:spPr>
          <a:xfrm rot="16200000">
            <a:off x="4725544" y="4234215"/>
            <a:ext cx="1406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12121"/>
                </a:solidFill>
                <a:latin typeface="Google Sans"/>
              </a:rPr>
              <a:t>Number of neurons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0B2E0BA-EBC6-7802-C782-93F73AC357B6}"/>
              </a:ext>
            </a:extLst>
          </p:cNvPr>
          <p:cNvSpPr txBox="1"/>
          <p:nvPr/>
        </p:nvSpPr>
        <p:spPr>
          <a:xfrm>
            <a:off x="5438713" y="3905582"/>
            <a:ext cx="431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50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CDA7F5E-E40A-C0D2-1BC7-F2EE6BFD2E5B}"/>
              </a:ext>
            </a:extLst>
          </p:cNvPr>
          <p:cNvSpPr txBox="1"/>
          <p:nvPr/>
        </p:nvSpPr>
        <p:spPr>
          <a:xfrm>
            <a:off x="5438011" y="3609170"/>
            <a:ext cx="431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60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B7D63D3-CAB8-5D3F-B1A0-2DB301230681}"/>
              </a:ext>
            </a:extLst>
          </p:cNvPr>
          <p:cNvSpPr txBox="1"/>
          <p:nvPr/>
        </p:nvSpPr>
        <p:spPr>
          <a:xfrm>
            <a:off x="5438011" y="3336929"/>
            <a:ext cx="431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70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44BB862-D3F3-D33D-C14C-5FBD08B75618}"/>
              </a:ext>
            </a:extLst>
          </p:cNvPr>
          <p:cNvSpPr txBox="1"/>
          <p:nvPr/>
        </p:nvSpPr>
        <p:spPr>
          <a:xfrm>
            <a:off x="5540503" y="5328784"/>
            <a:ext cx="298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010E53E-0D0E-998B-12FD-8952241C45C7}"/>
              </a:ext>
            </a:extLst>
          </p:cNvPr>
          <p:cNvSpPr txBox="1"/>
          <p:nvPr/>
        </p:nvSpPr>
        <p:spPr>
          <a:xfrm>
            <a:off x="5440302" y="5044059"/>
            <a:ext cx="431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D3C1C4E-0847-9F28-7A99-86F5E9EAED9D}"/>
              </a:ext>
            </a:extLst>
          </p:cNvPr>
          <p:cNvSpPr txBox="1"/>
          <p:nvPr/>
        </p:nvSpPr>
        <p:spPr>
          <a:xfrm>
            <a:off x="5440062" y="4755992"/>
            <a:ext cx="431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20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1301CD2-5FA4-469D-A1F1-B3DBCABE3AAE}"/>
              </a:ext>
            </a:extLst>
          </p:cNvPr>
          <p:cNvSpPr txBox="1"/>
          <p:nvPr/>
        </p:nvSpPr>
        <p:spPr>
          <a:xfrm>
            <a:off x="5442776" y="4468937"/>
            <a:ext cx="431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30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8D9428F-9ABA-DCF3-76D7-121C8BE0377F}"/>
              </a:ext>
            </a:extLst>
          </p:cNvPr>
          <p:cNvSpPr txBox="1"/>
          <p:nvPr/>
        </p:nvSpPr>
        <p:spPr>
          <a:xfrm>
            <a:off x="5442731" y="4191924"/>
            <a:ext cx="431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40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9287AA1-3C55-F1F5-911D-670D434B674E}"/>
              </a:ext>
            </a:extLst>
          </p:cNvPr>
          <p:cNvSpPr txBox="1"/>
          <p:nvPr/>
        </p:nvSpPr>
        <p:spPr>
          <a:xfrm>
            <a:off x="5515160" y="2515360"/>
            <a:ext cx="298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73C4EC0-617B-C65E-300D-A380CF5CAF07}"/>
              </a:ext>
            </a:extLst>
          </p:cNvPr>
          <p:cNvSpPr txBox="1"/>
          <p:nvPr/>
        </p:nvSpPr>
        <p:spPr>
          <a:xfrm>
            <a:off x="5418911" y="2093148"/>
            <a:ext cx="431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8CC2666-A27C-FE28-A675-DE6CB8B2C0A8}"/>
              </a:ext>
            </a:extLst>
          </p:cNvPr>
          <p:cNvSpPr txBox="1"/>
          <p:nvPr/>
        </p:nvSpPr>
        <p:spPr>
          <a:xfrm>
            <a:off x="5418911" y="1663757"/>
            <a:ext cx="431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B524340-A271-2399-6BE4-DFE930BA0D4A}"/>
              </a:ext>
            </a:extLst>
          </p:cNvPr>
          <p:cNvSpPr txBox="1"/>
          <p:nvPr/>
        </p:nvSpPr>
        <p:spPr>
          <a:xfrm>
            <a:off x="5422977" y="1248667"/>
            <a:ext cx="431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30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96EF02C-95EB-09BE-61AB-1681766F9158}"/>
              </a:ext>
            </a:extLst>
          </p:cNvPr>
          <p:cNvSpPr txBox="1"/>
          <p:nvPr/>
        </p:nvSpPr>
        <p:spPr>
          <a:xfrm>
            <a:off x="5418910" y="828034"/>
            <a:ext cx="431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40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0EEF97E-2F59-CF65-A8BD-7785E656F274}"/>
              </a:ext>
            </a:extLst>
          </p:cNvPr>
          <p:cNvSpPr txBox="1"/>
          <p:nvPr/>
        </p:nvSpPr>
        <p:spPr>
          <a:xfrm>
            <a:off x="5418911" y="400731"/>
            <a:ext cx="431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50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5DF9EE1-8AE9-0AEB-E400-602C53D39739}"/>
              </a:ext>
            </a:extLst>
          </p:cNvPr>
          <p:cNvSpPr/>
          <p:nvPr/>
        </p:nvSpPr>
        <p:spPr>
          <a:xfrm>
            <a:off x="6450391" y="2919157"/>
            <a:ext cx="1811964" cy="1813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603AD8C-713F-E201-D73F-371CF0F15B3E}"/>
              </a:ext>
            </a:extLst>
          </p:cNvPr>
          <p:cNvSpPr txBox="1"/>
          <p:nvPr/>
        </p:nvSpPr>
        <p:spPr>
          <a:xfrm>
            <a:off x="6074441" y="2620188"/>
            <a:ext cx="581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0.4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B064B05-8704-1000-5145-7308044D8F43}"/>
              </a:ext>
            </a:extLst>
          </p:cNvPr>
          <p:cNvSpPr txBox="1"/>
          <p:nvPr/>
        </p:nvSpPr>
        <p:spPr>
          <a:xfrm>
            <a:off x="6777729" y="2617002"/>
            <a:ext cx="581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0.6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E53B7ED-DC20-69FC-0AA2-67DAF4E34A85}"/>
              </a:ext>
            </a:extLst>
          </p:cNvPr>
          <p:cNvSpPr txBox="1"/>
          <p:nvPr/>
        </p:nvSpPr>
        <p:spPr>
          <a:xfrm>
            <a:off x="7441909" y="2617002"/>
            <a:ext cx="581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0.8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CC94BB2-3BBF-14E3-A027-D493C13DA72E}"/>
              </a:ext>
            </a:extLst>
          </p:cNvPr>
          <p:cNvSpPr txBox="1"/>
          <p:nvPr/>
        </p:nvSpPr>
        <p:spPr>
          <a:xfrm>
            <a:off x="8105114" y="2625421"/>
            <a:ext cx="581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1.0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4EC23CF-4A2B-AD61-09EE-AD15FF94D00F}"/>
              </a:ext>
            </a:extLst>
          </p:cNvPr>
          <p:cNvSpPr txBox="1"/>
          <p:nvPr/>
        </p:nvSpPr>
        <p:spPr>
          <a:xfrm>
            <a:off x="8797109" y="2626541"/>
            <a:ext cx="581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1.2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916C1F-D677-EE01-42D3-223FF09722DC}"/>
              </a:ext>
            </a:extLst>
          </p:cNvPr>
          <p:cNvSpPr/>
          <p:nvPr/>
        </p:nvSpPr>
        <p:spPr>
          <a:xfrm>
            <a:off x="12294965" y="441067"/>
            <a:ext cx="385763" cy="365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AA8F12-6031-745A-A30A-62F2E5FE0A73}"/>
              </a:ext>
            </a:extLst>
          </p:cNvPr>
          <p:cNvSpPr txBox="1"/>
          <p:nvPr/>
        </p:nvSpPr>
        <p:spPr>
          <a:xfrm>
            <a:off x="12204032" y="373403"/>
            <a:ext cx="602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70" dirty="0">
                <a:latin typeface="Google Sans"/>
              </a:rPr>
              <a:t>Baseline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5CFC7C-43E1-EEE7-C28E-01A96E623837}"/>
              </a:ext>
            </a:extLst>
          </p:cNvPr>
          <p:cNvSpPr txBox="1"/>
          <p:nvPr/>
        </p:nvSpPr>
        <p:spPr>
          <a:xfrm>
            <a:off x="12199880" y="497826"/>
            <a:ext cx="611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70" dirty="0">
                <a:latin typeface="Google Sans"/>
              </a:rPr>
              <a:t>Uniform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843906-AE7F-3695-D167-1FB38D423DD8}"/>
              </a:ext>
            </a:extLst>
          </p:cNvPr>
          <p:cNvSpPr txBox="1"/>
          <p:nvPr/>
        </p:nvSpPr>
        <p:spPr>
          <a:xfrm>
            <a:off x="12203058" y="624951"/>
            <a:ext cx="6223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70" dirty="0">
                <a:latin typeface="Google Sans"/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224345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4357</TotalTime>
  <Words>94</Words>
  <Application>Microsoft Office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DejaVu Sans</vt:lpstr>
      <vt:lpstr>Google Sans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Mask-RCNN on variable resolution</dc:title>
  <dc:creator>Andrey Gizdov</dc:creator>
  <cp:lastModifiedBy>Danny Harari</cp:lastModifiedBy>
  <cp:revision>160</cp:revision>
  <dcterms:created xsi:type="dcterms:W3CDTF">2020-08-25T11:48:58Z</dcterms:created>
  <dcterms:modified xsi:type="dcterms:W3CDTF">2025-03-24T20:48:37Z</dcterms:modified>
</cp:coreProperties>
</file>