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94BD-DF37-4837-F610-68C8E681E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AC954-715F-447D-5613-2149F62EA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B1C1-F002-484E-B5CB-DE67ED7D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254D-2E58-72A1-7966-7E7E321F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24F9-AB0A-6E00-2DB9-862F5441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11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4B05-5EDE-0551-1F62-8C1F8F1A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66CC4-6426-C253-20F7-20A165F94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DDF2-7A54-FE70-411F-5E0F1EDF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D2F-3459-FDA9-9337-E160240A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CCF3-AC51-9AC4-2637-2BFDC5FC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20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85E2-7DE0-1362-7A56-9D231D5D1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6434F-D2E4-02C9-D19D-61A7C588C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959B-E9F8-929E-728A-732D15E3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A265-3B5E-AA1C-AD2F-20DB2EDC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B7E2-126F-18AA-995C-BB16C47E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45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66EC-127B-6F00-63B9-8177436D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D9ED-7D6B-E88C-B099-B738B3F31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83EE-0D4C-5DB0-FEAD-9944DAB8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4F63-B29F-682B-EF26-4063EF2C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69FB-18DB-2CC2-C7AC-92FDCD73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121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670D-1371-8CE5-E0F9-A2FBD30A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A361-EBAA-6187-6DA9-3593A984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2502-FA78-FAFB-0EA2-0804450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6E9D1-413A-C9EE-1582-5B299BFF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BD1B-5196-268D-F594-5EAABAB1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4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48C0-921D-456B-C426-6AB85367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2F5E-02CE-5290-E34A-4BFAD315A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2C7CE-D034-1A60-C517-F127E6EBB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48C7-EF8F-6D32-17D9-12067030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A649C-B17B-FBA4-8736-CE288231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AE41C-C1C0-C0B4-F14D-7111911E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16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FCA6-B1E1-F685-46D7-3612A313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D7AF6-97F5-7509-F0DF-92989C65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1112D-898D-C7E7-584C-6F30B801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91440-D0C7-FABB-ACA6-036EF34AA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287C5-4851-5F04-7FA5-B42C59CE9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4CB39-2653-8807-6F5A-4DBFA44F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4659-B5B4-72AE-F1F9-4CA143B8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4CC43-482D-58A6-1565-15D22D09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196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29FE-A7E7-C33F-8CD5-C9E39B72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C1923-0C89-28F1-6922-219D95B8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6C3A0-1F8F-489C-A58D-A93B2884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FBFBD-7962-EBF4-1166-74E3649C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91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15F98-0BD4-3ADF-F49B-7D081538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DA2E-145F-BBCE-4479-10A93655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EA4BE-6465-9950-D5CF-1B59FF24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967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0208-1FAD-0C09-CFE9-B28FD590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BDC1-A147-E85F-A231-474E8BBB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50460-AF38-125E-2AC2-F343BFD6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36AD-5C3E-7780-1C45-CBDD64B8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1224-61D4-2BA8-627A-CEB65247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D4BB0-55B0-31A1-01E7-6D4A32C9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7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0922-A2EA-F245-0943-9CB0E1F3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4175A-024A-691A-F674-4D4E43AD8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1A229-D970-CA14-1245-68175D819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C943-C67D-9D92-7497-64B4064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C2F46-12CB-30A3-77B9-95F1A52C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9B5A9-7166-12D9-5002-C1C659A7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137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F8C3-663F-0790-7F56-88165F3B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9726-6F52-6AC7-8FC9-0E9F0863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7CC3-9A40-2477-8DAE-83DAF6E6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F0A65-7CE7-3F4C-BBDA-DECA8A8716B0}" type="datetimeFigureOut">
              <a:rPr lang="en-NL" smtClean="0"/>
              <a:t>18/08/2025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ABE7-DE77-0849-17D4-134ECA739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7B11-A57C-65D5-1E7D-8E1727CF0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65308-14D9-CD4A-82FA-870E09232B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73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18DF-F1F5-06F3-A94F-9E92645B8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SEEK placeholder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BFE6-D32A-31FE-6D6C-4A84ADFD5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/>
              <a:t>resentation for testing</a:t>
            </a:r>
          </a:p>
        </p:txBody>
      </p:sp>
    </p:spTree>
    <p:extLst>
      <p:ext uri="{BB962C8B-B14F-4D97-AF65-F5344CB8AC3E}">
        <p14:creationId xmlns:p14="http://schemas.microsoft.com/office/powerpoint/2010/main" val="155024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SEEK placeholder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Koehorst, Jasper</dc:creator>
  <cp:lastModifiedBy>Koehorst, Jasper</cp:lastModifiedBy>
  <cp:revision>1</cp:revision>
  <dcterms:created xsi:type="dcterms:W3CDTF">2025-08-18T07:42:08Z</dcterms:created>
  <dcterms:modified xsi:type="dcterms:W3CDTF">2025-08-18T07:42:22Z</dcterms:modified>
</cp:coreProperties>
</file>