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84" r:id="rId7"/>
    <p:sldId id="263" r:id="rId8"/>
    <p:sldId id="264" r:id="rId9"/>
    <p:sldId id="265" r:id="rId10"/>
    <p:sldId id="266" r:id="rId11"/>
    <p:sldId id="267" r:id="rId12"/>
    <p:sldId id="268" r:id="rId13"/>
    <p:sldId id="279" r:id="rId14"/>
    <p:sldId id="269" r:id="rId15"/>
    <p:sldId id="270" r:id="rId16"/>
    <p:sldId id="271" r:id="rId17"/>
    <p:sldId id="272" r:id="rId18"/>
    <p:sldId id="280" r:id="rId19"/>
    <p:sldId id="281" r:id="rId20"/>
    <p:sldId id="282" r:id="rId21"/>
    <p:sldId id="283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7F7D3-41D7-4FD4-A8CA-BFCFB0F555D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4E8EE2-898B-465E-B9EA-955BD564F5B4}" type="pres">
      <dgm:prSet presAssocID="{2F17F7D3-41D7-4FD4-A8CA-BFCFB0F555D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38A214-B095-48C5-8A4E-4F91FD87E4C1}" type="presOf" srcId="{2F17F7D3-41D7-4FD4-A8CA-BFCFB0F555DB}" destId="{414E8EE2-898B-465E-B9EA-955BD564F5B4}" srcOrd="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technology/m2e/releases" TargetMode="External"/><Relationship Id="rId2" Type="http://schemas.openxmlformats.org/officeDocument/2006/relationships/hyperlink" Target="http://beust.com/eclip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ubclipse.tigris.org/update_1.8.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上手指南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				2015.4 by 					</a:t>
            </a:r>
            <a:r>
              <a:rPr lang="en-US" altLang="zh-CN" dirty="0" err="1" smtClean="0"/>
              <a:t>guzheng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4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</a:t>
            </a:r>
            <a:r>
              <a:rPr lang="zh-CN" altLang="en-US" dirty="0" smtClean="0"/>
              <a:t>层的结构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9019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流程图: 可选过程 4"/>
          <p:cNvSpPr/>
          <p:nvPr/>
        </p:nvSpPr>
        <p:spPr>
          <a:xfrm>
            <a:off x="2483768" y="1518739"/>
            <a:ext cx="1872208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UIOperations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5151940" y="1703405"/>
            <a:ext cx="576064" cy="4680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64405" y="1334073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IOperation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2979508" y="2996952"/>
            <a:ext cx="187996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Adaptor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427197" y="213285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31882" y="238023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extends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9934" y="2399538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implements</a:t>
            </a:r>
            <a:endParaRPr lang="zh-CN" altLang="en-US" dirty="0"/>
          </a:p>
        </p:txBody>
      </p:sp>
      <p:sp>
        <p:nvSpPr>
          <p:cNvPr id="16" name="流程图: 可选过程 15"/>
          <p:cNvSpPr/>
          <p:nvPr/>
        </p:nvSpPr>
        <p:spPr>
          <a:xfrm>
            <a:off x="1892741" y="4628711"/>
            <a:ext cx="2016224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OperationAndroid</a:t>
            </a:r>
            <a:endParaRPr lang="zh-CN" altLang="en-US" dirty="0"/>
          </a:p>
        </p:txBody>
      </p:sp>
      <p:sp>
        <p:nvSpPr>
          <p:cNvPr id="17" name="流程图: 可选过程 16"/>
          <p:cNvSpPr/>
          <p:nvPr/>
        </p:nvSpPr>
        <p:spPr>
          <a:xfrm>
            <a:off x="4343017" y="4664135"/>
            <a:ext cx="1879961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OperationIOS</a:t>
            </a:r>
            <a:endParaRPr lang="zh-CN" altLang="en-US" dirty="0"/>
          </a:p>
        </p:txBody>
      </p:sp>
      <p:cxnSp>
        <p:nvCxnSpPr>
          <p:cNvPr id="19" name="肘形连接符 18"/>
          <p:cNvCxnSpPr>
            <a:endCxn id="6" idx="4"/>
          </p:cNvCxnSpPr>
          <p:nvPr/>
        </p:nvCxnSpPr>
        <p:spPr>
          <a:xfrm flipV="1">
            <a:off x="4499992" y="2171457"/>
            <a:ext cx="939980" cy="8254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419872" y="3609600"/>
            <a:ext cx="0" cy="1019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499992" y="3609600"/>
            <a:ext cx="0" cy="1019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35896" y="3933056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extends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9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接口与类的命名规则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接口：</a:t>
            </a:r>
            <a:r>
              <a:rPr lang="en-US" altLang="zh-CN" dirty="0" smtClean="0"/>
              <a:t>I+</a:t>
            </a:r>
            <a:r>
              <a:rPr lang="zh-CN" altLang="en-US" dirty="0" smtClean="0"/>
              <a:t>模块名</a:t>
            </a:r>
            <a:r>
              <a:rPr lang="en-US" altLang="zh-CN" dirty="0" smtClean="0"/>
              <a:t>+Operation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:IMainPageOperation,</a:t>
            </a:r>
            <a:r>
              <a:rPr lang="zh-CN" altLang="en-US" dirty="0" smtClean="0"/>
              <a:t>模块名与类命名一致，每个单词首字母大写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适配类：模块名</a:t>
            </a:r>
            <a:r>
              <a:rPr lang="en-US" altLang="zh-CN" dirty="0" smtClean="0"/>
              <a:t>+Adaptor  (MainPageAdaptor)</a:t>
            </a:r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操作类：模块名</a:t>
            </a:r>
            <a:r>
              <a:rPr lang="en-US" altLang="zh-CN" dirty="0" smtClean="0"/>
              <a:t>+OperationAndroid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如：</a:t>
            </a:r>
            <a:r>
              <a:rPr lang="en-US" altLang="zh-CN" dirty="0" smtClean="0"/>
              <a:t>MainPageOperationAndroid)</a:t>
            </a:r>
          </a:p>
          <a:p>
            <a:r>
              <a:rPr lang="en-US" altLang="zh-CN" dirty="0" smtClean="0"/>
              <a:t>iOS</a:t>
            </a:r>
            <a:r>
              <a:rPr lang="zh-CN" altLang="en-US" dirty="0" smtClean="0"/>
              <a:t>操作类：</a:t>
            </a:r>
            <a:r>
              <a:rPr lang="zh-CN" altLang="en-US" dirty="0"/>
              <a:t>模块名</a:t>
            </a:r>
            <a:r>
              <a:rPr lang="en-US" altLang="zh-CN" dirty="0"/>
              <a:t>+</a:t>
            </a:r>
            <a:r>
              <a:rPr lang="en-US" altLang="zh-CN" dirty="0" smtClean="0"/>
              <a:t>OperationIOS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47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接口与类的</a:t>
            </a:r>
            <a:r>
              <a:rPr lang="zh-CN" altLang="en-US" dirty="0"/>
              <a:t>继承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US" altLang="zh-CN" dirty="0" smtClean="0"/>
              <a:t>IMainpageOperation </a:t>
            </a:r>
            <a:r>
              <a:rPr lang="zh-CN" altLang="en-US" dirty="0" smtClean="0"/>
              <a:t>继承</a:t>
            </a:r>
            <a:r>
              <a:rPr lang="en-US" altLang="zh-CN" dirty="0" smtClean="0"/>
              <a:t> IOperations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MainpageAdaptor(</a:t>
            </a:r>
            <a:r>
              <a:rPr lang="zh-CN" altLang="en-US" dirty="0" smtClean="0"/>
              <a:t>抽象类</a:t>
            </a:r>
            <a:r>
              <a:rPr lang="en-US" altLang="zh-CN" dirty="0" smtClean="0"/>
              <a:t>) </a:t>
            </a:r>
            <a:r>
              <a:rPr lang="zh-CN" altLang="en-US" dirty="0" smtClean="0"/>
              <a:t>继承 </a:t>
            </a:r>
            <a:r>
              <a:rPr lang="en-US" altLang="zh-CN" dirty="0" smtClean="0"/>
              <a:t>UIOperations</a:t>
            </a:r>
            <a:r>
              <a:rPr lang="zh-CN" altLang="en-US" dirty="0" smtClean="0"/>
              <a:t>实现 </a:t>
            </a:r>
            <a:r>
              <a:rPr lang="en-US" altLang="zh-CN" dirty="0"/>
              <a:t>IMainpageOperation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MainpageOperationAndroid extends MainpageAdaptor</a:t>
            </a:r>
          </a:p>
          <a:p>
            <a:r>
              <a:rPr lang="en-US" altLang="zh-CN" dirty="0" smtClean="0"/>
              <a:t>MainpageOperationIOS extends </a:t>
            </a:r>
            <a:r>
              <a:rPr lang="en-US" altLang="zh-CN" dirty="0"/>
              <a:t>MainpageAdaptor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229205"/>
            <a:ext cx="7460033" cy="57606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3861048"/>
            <a:ext cx="806489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UIPages</a:t>
            </a:r>
            <a:r>
              <a:rPr lang="zh-CN" altLang="en-US" dirty="0" smtClean="0"/>
              <a:t>中绑定类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第一步：添加接口引用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第二步：对应平台下添加绑定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8880"/>
            <a:ext cx="5787764" cy="479119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365104"/>
            <a:ext cx="6208369" cy="6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添加并实现操作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在接口中添加方法的声明，如：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点击首页搜索框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/>
              <a:t>public void </a:t>
            </a:r>
            <a:r>
              <a:rPr lang="en-US" altLang="zh-CN" b="1" dirty="0" err="1"/>
              <a:t>clickSearchBar</a:t>
            </a:r>
            <a:r>
              <a:rPr lang="en-US" altLang="zh-CN" b="1" dirty="0" smtClean="0"/>
              <a:t>();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若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iOS</a:t>
            </a:r>
            <a:r>
              <a:rPr lang="zh-CN" altLang="en-US" dirty="0" smtClean="0"/>
              <a:t>操作一致，方法实现写到</a:t>
            </a:r>
            <a:r>
              <a:rPr lang="en-US" altLang="zh-CN" dirty="0" smtClean="0"/>
              <a:t>Adaptor</a:t>
            </a:r>
            <a:r>
              <a:rPr lang="zh-CN" altLang="en-US" dirty="0" smtClean="0"/>
              <a:t>中；若不一致，实现写到对应平台的类下面。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示例方法由于操作一致，放到</a:t>
            </a:r>
            <a:r>
              <a:rPr lang="en-US" altLang="zh-CN" dirty="0" smtClean="0"/>
              <a:t>adaptor</a:t>
            </a:r>
            <a:r>
              <a:rPr lang="zh-CN" altLang="en-US" dirty="0" smtClean="0"/>
              <a:t>中实现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46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添加并实现操作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通用编写方法：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获取对应控件类型</a:t>
            </a:r>
            <a:r>
              <a:rPr lang="en-US" altLang="zh-CN" dirty="0" err="1" smtClean="0"/>
              <a:t>getXXX</a:t>
            </a:r>
            <a:r>
              <a:rPr lang="en-US" altLang="zh-CN" dirty="0" smtClean="0"/>
              <a:t>(“id”),</a:t>
            </a:r>
            <a:r>
              <a:rPr lang="zh-CN" altLang="en-US" dirty="0" smtClean="0"/>
              <a:t>传入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中自定义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选择控件对应的操作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5184576" cy="20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控件类型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6022890" cy="4061625"/>
          </a:xfrm>
        </p:spPr>
      </p:pic>
    </p:spTree>
    <p:extLst>
      <p:ext uri="{BB962C8B-B14F-4D97-AF65-F5344CB8AC3E}">
        <p14:creationId xmlns:p14="http://schemas.microsoft.com/office/powerpoint/2010/main" val="271487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常用控件操作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Tap</a:t>
            </a:r>
            <a:r>
              <a:rPr lang="zh-CN" altLang="en-US" dirty="0"/>
              <a:t> </a:t>
            </a:r>
            <a:r>
              <a:rPr lang="en-US" altLang="zh-CN" dirty="0" smtClean="0"/>
              <a:t>&amp; click </a:t>
            </a:r>
            <a:r>
              <a:rPr lang="zh-CN" altLang="en-US" dirty="0" smtClean="0"/>
              <a:t>点击</a:t>
            </a:r>
            <a:endParaRPr lang="en-US" altLang="zh-CN" dirty="0" smtClean="0"/>
          </a:p>
          <a:p>
            <a:r>
              <a:rPr lang="en-US" altLang="zh-CN" dirty="0" err="1" smtClean="0"/>
              <a:t>getText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获取文本</a:t>
            </a:r>
            <a:endParaRPr lang="en-US" altLang="zh-CN" dirty="0" smtClean="0"/>
          </a:p>
          <a:p>
            <a:r>
              <a:rPr lang="en-US" altLang="zh-CN" dirty="0" err="1" smtClean="0"/>
              <a:t>setText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输入文本</a:t>
            </a:r>
            <a:endParaRPr lang="en-US" altLang="zh-CN" dirty="0" smtClean="0"/>
          </a:p>
          <a:p>
            <a:r>
              <a:rPr lang="en-US" altLang="zh-CN" dirty="0" smtClean="0"/>
              <a:t>Swipe	</a:t>
            </a:r>
            <a:r>
              <a:rPr lang="zh-CN" altLang="en-US" dirty="0" smtClean="0"/>
              <a:t>滑动</a:t>
            </a:r>
            <a:endParaRPr lang="en-US" altLang="zh-CN" dirty="0" smtClean="0"/>
          </a:p>
          <a:p>
            <a:r>
              <a:rPr lang="en-US" altLang="zh-CN" dirty="0" err="1" smtClean="0"/>
              <a:t>SelectIndex</a:t>
            </a:r>
            <a:r>
              <a:rPr lang="en-US" altLang="zh-CN" dirty="0" smtClean="0"/>
              <a:t>	</a:t>
            </a:r>
            <a:r>
              <a:rPr lang="zh-CN" altLang="en-US" dirty="0" smtClean="0"/>
              <a:t>选择列表索引</a:t>
            </a:r>
            <a:endParaRPr lang="en-US" altLang="zh-CN" dirty="0" smtClean="0"/>
          </a:p>
          <a:p>
            <a:r>
              <a:rPr lang="en-US" altLang="zh-CN" dirty="0" err="1" smtClean="0"/>
              <a:t>isEnable</a:t>
            </a:r>
            <a:r>
              <a:rPr lang="en-US" altLang="zh-CN" dirty="0" smtClean="0"/>
              <a:t>	</a:t>
            </a:r>
            <a:r>
              <a:rPr lang="zh-CN" altLang="en-US" dirty="0" smtClean="0"/>
              <a:t>是否可用</a:t>
            </a:r>
            <a:endParaRPr lang="en-US" altLang="zh-CN" dirty="0" smtClean="0"/>
          </a:p>
          <a:p>
            <a:r>
              <a:rPr lang="en-US" altLang="zh-CN" dirty="0" err="1" smtClean="0"/>
              <a:t>isExist</a:t>
            </a:r>
            <a:r>
              <a:rPr lang="en-US" altLang="zh-CN" dirty="0" smtClean="0"/>
              <a:t>	</a:t>
            </a:r>
            <a:r>
              <a:rPr lang="zh-CN" altLang="en-US" dirty="0" smtClean="0"/>
              <a:t>是否存在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0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配置界面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路径：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/main/resources/Page/</a:t>
            </a:r>
            <a:r>
              <a:rPr lang="en-US" altLang="zh-CN" dirty="0" err="1" smtClean="0"/>
              <a:t>Ctrls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以模块名命名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文件，如</a:t>
            </a:r>
            <a:r>
              <a:rPr lang="en-US" altLang="zh-CN" dirty="0" smtClean="0"/>
              <a:t>: mainpage.xml</a:t>
            </a:r>
          </a:p>
          <a:p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/main/resources/Page/Pages.xml </a:t>
            </a:r>
            <a:r>
              <a:rPr lang="zh-CN" altLang="en-US" dirty="0" smtClean="0"/>
              <a:t>配置模块对应的配置文件名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062129"/>
            <a:ext cx="5447592" cy="78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754832" cy="4752528"/>
          </a:xfrm>
        </p:spPr>
      </p:pic>
    </p:spTree>
    <p:extLst>
      <p:ext uri="{BB962C8B-B14F-4D97-AF65-F5344CB8AC3E}">
        <p14:creationId xmlns:p14="http://schemas.microsoft.com/office/powerpoint/2010/main" val="33485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准备环境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路径：</a:t>
            </a:r>
            <a:r>
              <a:rPr lang="en-US" altLang="zh-CN" dirty="0"/>
              <a:t>http://svn1.360buy-develop.com/mobile/MobileTestTeam/branches/%</a:t>
            </a:r>
            <a:r>
              <a:rPr lang="en-US" altLang="zh-CN" dirty="0" smtClean="0"/>
              <a:t>E9%A1%BE%E9%93%AE/MobileAutoTest</a:t>
            </a:r>
            <a:endParaRPr lang="en-US" altLang="zh-CN" dirty="0"/>
          </a:p>
          <a:p>
            <a:r>
              <a:rPr lang="en-US" altLang="zh-CN" dirty="0" smtClean="0"/>
              <a:t>Eclipse</a:t>
            </a:r>
            <a:r>
              <a:rPr lang="zh-CN" altLang="en-US" dirty="0" smtClean="0"/>
              <a:t>插件下载：点击顶部菜单</a:t>
            </a:r>
            <a:r>
              <a:rPr lang="en-US" altLang="zh-CN" dirty="0" smtClean="0"/>
              <a:t>Help-&gt; Install new software</a:t>
            </a:r>
          </a:p>
          <a:p>
            <a:r>
              <a:rPr lang="en-US" altLang="zh-CN" dirty="0" smtClean="0"/>
              <a:t>TestNG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beust.com/eclipse</a:t>
            </a:r>
            <a:endParaRPr lang="en-US" altLang="zh-CN" dirty="0" smtClean="0"/>
          </a:p>
          <a:p>
            <a:r>
              <a:rPr lang="en-US" altLang="zh-CN" dirty="0" smtClean="0"/>
              <a:t>Maven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download.eclipse.org/technology/m2e/releases</a:t>
            </a:r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subclipse.tigris.org/update_1.8.x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3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和定位元素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r>
              <a:rPr lang="zh-CN" altLang="en-US" dirty="0" smtClean="0"/>
              <a:t>：见名知意，单词不要缩写</a:t>
            </a:r>
            <a:endParaRPr lang="en-US" altLang="zh-CN" dirty="0" smtClean="0"/>
          </a:p>
          <a:p>
            <a:r>
              <a:rPr lang="en-US" altLang="zh-CN" dirty="0" smtClean="0"/>
              <a:t>Comment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中体现</a:t>
            </a:r>
            <a:endParaRPr lang="en-US" altLang="zh-CN" dirty="0" smtClean="0"/>
          </a:p>
          <a:p>
            <a:r>
              <a:rPr lang="en-US" altLang="zh-CN" dirty="0" smtClean="0"/>
              <a:t>methodName: </a:t>
            </a:r>
            <a:r>
              <a:rPr lang="zh-CN" altLang="en-US" dirty="0" smtClean="0"/>
              <a:t>通过哪种方法定位</a:t>
            </a:r>
            <a:endParaRPr lang="en-US" altLang="zh-CN" dirty="0" smtClean="0"/>
          </a:p>
          <a:p>
            <a:r>
              <a:rPr lang="en-US" altLang="zh-CN" dirty="0" smtClean="0"/>
              <a:t>Value: method</a:t>
            </a:r>
            <a:r>
              <a:rPr lang="zh-CN" altLang="en-US" dirty="0" smtClean="0"/>
              <a:t>的参数，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的元素名是</a:t>
            </a:r>
            <a:r>
              <a:rPr lang="en-US" altLang="zh-CN" dirty="0" smtClean="0"/>
              <a:t>By</a:t>
            </a:r>
            <a:r>
              <a:rPr lang="zh-CN" altLang="en-US" dirty="0" smtClean="0"/>
              <a:t>后面的单词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findElementByName </a:t>
            </a:r>
            <a:r>
              <a:rPr lang="zh-CN" altLang="en-US" dirty="0" smtClean="0"/>
              <a:t>方法，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的名字就是</a:t>
            </a:r>
            <a:r>
              <a:rPr lang="en-US" altLang="zh-CN" dirty="0" smtClean="0"/>
              <a:t>&lt;Name&gt;&lt;/Name&gt;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2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zh-CN" altLang="en-US" dirty="0" smtClean="0"/>
              <a:t>定位方法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findElementByName:	</a:t>
            </a:r>
            <a:r>
              <a:rPr lang="zh-CN" altLang="en-US" dirty="0" smtClean="0"/>
              <a:t>文本定位</a:t>
            </a:r>
            <a:endParaRPr lang="en-US" altLang="zh-CN" dirty="0" smtClean="0"/>
          </a:p>
          <a:p>
            <a:r>
              <a:rPr lang="en-US" altLang="zh-CN" dirty="0" smtClean="0"/>
              <a:t>findElementByClassName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类名定位</a:t>
            </a:r>
            <a:endParaRPr lang="en-US" altLang="zh-CN" dirty="0" smtClean="0"/>
          </a:p>
          <a:p>
            <a:r>
              <a:rPr lang="en-US" altLang="zh-CN" dirty="0" smtClean="0"/>
              <a:t>findElementByAccessibilityId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id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r>
              <a:rPr lang="en-US" altLang="zh-CN" dirty="0" smtClean="0"/>
              <a:t>findElementByXPath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Xpath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r>
              <a:rPr lang="en-US" altLang="zh-CN" dirty="0" smtClean="0"/>
              <a:t>findElement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ByName</a:t>
            </a:r>
            <a:endParaRPr lang="en-US" altLang="zh-CN" dirty="0"/>
          </a:p>
          <a:p>
            <a:r>
              <a:rPr lang="en-US" altLang="zh-CN" dirty="0" smtClean="0"/>
              <a:t>findElement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ByClassName</a:t>
            </a:r>
            <a:endParaRPr lang="en-US" altLang="zh-CN" dirty="0"/>
          </a:p>
          <a:p>
            <a:r>
              <a:rPr lang="en-US" altLang="zh-CN" dirty="0" smtClean="0"/>
              <a:t>findElement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ByAccessibilityId</a:t>
            </a:r>
            <a:endParaRPr lang="en-US" altLang="zh-CN" dirty="0"/>
          </a:p>
          <a:p>
            <a:r>
              <a:rPr lang="en-US" altLang="zh-CN" dirty="0" smtClean="0"/>
              <a:t>findElement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ByXPath</a:t>
            </a:r>
          </a:p>
          <a:p>
            <a:r>
              <a:rPr lang="en-US" altLang="zh-CN" dirty="0" smtClean="0"/>
              <a:t>findElementByAndroidUIAutomator: UIAutomator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r>
              <a:rPr lang="en-US" altLang="zh-CN" dirty="0" smtClean="0"/>
              <a:t>findElementByIosUIAutomation:  UIAutomation</a:t>
            </a:r>
            <a:r>
              <a:rPr lang="zh-CN" altLang="en-US" dirty="0" smtClean="0"/>
              <a:t>定位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0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层结构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8760"/>
            <a:ext cx="4479062" cy="4984573"/>
          </a:xfrm>
        </p:spPr>
      </p:pic>
    </p:spTree>
    <p:extLst>
      <p:ext uri="{BB962C8B-B14F-4D97-AF65-F5344CB8AC3E}">
        <p14:creationId xmlns:p14="http://schemas.microsoft.com/office/powerpoint/2010/main" val="421335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IOS</a:t>
            </a:r>
            <a:r>
              <a:rPr lang="zh-CN" altLang="en-US" dirty="0" smtClean="0"/>
              <a:t>路径下建立以单个功能模块为单位的用例集合类，用例类必须继承</a:t>
            </a:r>
            <a:r>
              <a:rPr lang="en-US" altLang="zh-CN" dirty="0" err="1" smtClean="0"/>
              <a:t>JDBaseCase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JDBaseCase</a:t>
            </a:r>
            <a:r>
              <a:rPr lang="zh-CN" altLang="en-US" dirty="0" smtClean="0"/>
              <a:t>有什么用？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Page</a:t>
            </a:r>
            <a:r>
              <a:rPr lang="zh-CN" altLang="en-US" dirty="0" smtClean="0"/>
              <a:t>对象：所有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界面操作类的集合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22161"/>
            <a:ext cx="6669179" cy="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应该具备哪些</a:t>
            </a:r>
            <a:endParaRPr lang="zh-CN" altLang="en-US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7656958" cy="4268534"/>
          </a:xfrm>
        </p:spPr>
      </p:pic>
    </p:spTree>
    <p:extLst>
      <p:ext uri="{BB962C8B-B14F-4D97-AF65-F5344CB8AC3E}">
        <p14:creationId xmlns:p14="http://schemas.microsoft.com/office/powerpoint/2010/main" val="1021408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1. @Test </a:t>
            </a:r>
            <a:r>
              <a:rPr lang="zh-CN" altLang="en-US" dirty="0" smtClean="0"/>
              <a:t>注解：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Description</a:t>
            </a:r>
            <a:r>
              <a:rPr lang="zh-CN" altLang="en-US" dirty="0" smtClean="0"/>
              <a:t>：用例标题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Groups</a:t>
            </a:r>
            <a:r>
              <a:rPr lang="zh-CN" altLang="en-US" dirty="0" smtClean="0"/>
              <a:t>：用例所属组，可选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一个方法代表一条用例，方法名必须以“</a:t>
            </a:r>
            <a:r>
              <a:rPr lang="en-US" altLang="zh-CN" dirty="0" smtClean="0"/>
              <a:t>TC</a:t>
            </a:r>
            <a:r>
              <a:rPr lang="zh-CN" altLang="en-US" dirty="0" smtClean="0"/>
              <a:t>”开头，后面加上数字编号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3. </a:t>
            </a:r>
            <a:r>
              <a:rPr lang="en-US" altLang="zh-CN" dirty="0" smtClean="0"/>
              <a:t>3A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Arrange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Assert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6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本地调试流程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2564904"/>
            <a:ext cx="16561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TestNG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2843808" y="310496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491880" y="2564904"/>
            <a:ext cx="16561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用例集合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148064" y="310496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012160" y="2564904"/>
            <a:ext cx="165618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0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2743200" lvl="6" indent="0">
              <a:buNone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pPr marL="2743200" lvl="6" indent="0">
              <a:buNone/>
            </a:pPr>
            <a:r>
              <a:rPr lang="en-US" altLang="zh-CN" sz="9600" dirty="0">
                <a:sym typeface="Wingdings" panose="05000000000000000000" pitchFamily="2" charset="2"/>
              </a:rPr>
              <a:t> </a:t>
            </a:r>
            <a:r>
              <a:rPr lang="en-US" altLang="zh-CN" sz="9600" dirty="0" smtClean="0">
                <a:sym typeface="Wingdings" panose="05000000000000000000" pitchFamily="2" charset="2"/>
              </a:rPr>
              <a:t>  </a:t>
            </a:r>
            <a:r>
              <a:rPr lang="zh-CN" altLang="en-US" sz="9600" dirty="0" smtClean="0">
                <a:sym typeface="Wingdings" panose="05000000000000000000" pitchFamily="2" charset="2"/>
              </a:rPr>
              <a:t>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31432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testNG.xml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testNG.xml</a:t>
            </a:r>
            <a:r>
              <a:rPr lang="zh-CN" altLang="en-US" dirty="0" smtClean="0"/>
              <a:t>是用例执行顺序的配置文件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怎么配置需要跑的用例集合？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7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Pom.xml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Pom</a:t>
            </a:r>
            <a:r>
              <a:rPr lang="zh-CN" altLang="en-US" dirty="0" smtClean="0"/>
              <a:t>在工程中负责编译及依赖包的配置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Pom</a:t>
            </a:r>
            <a:r>
              <a:rPr lang="zh-CN" altLang="en-US" dirty="0" smtClean="0"/>
              <a:t>里的依赖添加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8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：代码的提交，同步，更新等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同步</a:t>
            </a:r>
            <a:r>
              <a:rPr lang="zh-CN" altLang="en-US" dirty="0" smtClean="0"/>
              <a:t>的操作演示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3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Appium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client &amp; server</a:t>
            </a:r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：已在</a:t>
            </a:r>
            <a:r>
              <a:rPr lang="en-US" altLang="zh-CN" dirty="0" smtClean="0"/>
              <a:t>pom</a:t>
            </a:r>
            <a:r>
              <a:rPr lang="zh-CN" altLang="en-US" dirty="0" smtClean="0"/>
              <a:t>中声明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</a:t>
            </a:r>
            <a:r>
              <a:rPr lang="en-US" altLang="zh-CN" dirty="0" smtClean="0"/>
              <a:t>node.js</a:t>
            </a:r>
            <a:endParaRPr lang="en-US" altLang="zh-CN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nodejs</a:t>
            </a:r>
            <a:r>
              <a:rPr lang="zh-CN" altLang="en-US" dirty="0"/>
              <a:t>下载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：</a:t>
            </a:r>
            <a:r>
              <a:rPr lang="en-US" altLang="zh-CN" dirty="0"/>
              <a:t>npm install -g </a:t>
            </a:r>
            <a:r>
              <a:rPr lang="en-US" altLang="zh-CN" dirty="0" smtClean="0"/>
              <a:t>appium</a:t>
            </a:r>
          </a:p>
          <a:p>
            <a:pPr lvl="1"/>
            <a:r>
              <a:rPr lang="zh-CN" altLang="en-US" dirty="0" smtClean="0"/>
              <a:t>启动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：</a:t>
            </a:r>
            <a:r>
              <a:rPr lang="en-US" altLang="zh-CN" dirty="0"/>
              <a:t>appium &amp;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51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我们自定义的配置文件，其中包括：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整体执行策略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Appium</a:t>
            </a:r>
            <a:r>
              <a:rPr lang="zh-CN" altLang="en-US" dirty="0" smtClean="0"/>
              <a:t>运行配置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Monkeytalk</a:t>
            </a:r>
            <a:r>
              <a:rPr lang="zh-CN" altLang="en-US" dirty="0" smtClean="0"/>
              <a:t>运行配置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邮件发送配置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72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appium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为什么选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：</a:t>
            </a:r>
            <a:r>
              <a:rPr lang="en-US" altLang="zh-CN" dirty="0"/>
              <a:t>https://github.com/appium/appium/tree/master/docs/cn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9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从一个用例入手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写用例需要了解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层和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Operation</a:t>
            </a:r>
            <a:r>
              <a:rPr lang="zh-CN" altLang="en-US" dirty="0" smtClean="0"/>
              <a:t>层在哪里？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./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/main/java/Operation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Case</a:t>
            </a:r>
            <a:r>
              <a:rPr lang="zh-CN" altLang="en-US" dirty="0" smtClean="0"/>
              <a:t>层在哪里？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./</a:t>
            </a:r>
            <a:r>
              <a:rPr lang="en-US" altLang="zh-CN" dirty="0" err="1"/>
              <a:t>src</a:t>
            </a:r>
            <a:r>
              <a:rPr lang="en-US" altLang="zh-CN" dirty="0"/>
              <a:t>/test/java/</a:t>
            </a:r>
            <a:r>
              <a:rPr lang="en-US" altLang="zh-CN" dirty="0" err="1"/>
              <a:t>Testcase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607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607</Words>
  <Application>Microsoft Office PowerPoint</Application>
  <PresentationFormat>全屏显示(4:3)</PresentationFormat>
  <Paragraphs>146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上手指南</vt:lpstr>
      <vt:lpstr>准备环境</vt:lpstr>
      <vt:lpstr>testNG.xml</vt:lpstr>
      <vt:lpstr>Pom.xml</vt:lpstr>
      <vt:lpstr>SVN</vt:lpstr>
      <vt:lpstr>appium</vt:lpstr>
      <vt:lpstr>properties</vt:lpstr>
      <vt:lpstr>appium</vt:lpstr>
      <vt:lpstr>从一个用例入手</vt:lpstr>
      <vt:lpstr>Operation层的结构</vt:lpstr>
      <vt:lpstr>接口与类的命名规则</vt:lpstr>
      <vt:lpstr>接口与类的继承关系</vt:lpstr>
      <vt:lpstr>UIPages中绑定类</vt:lpstr>
      <vt:lpstr>添加并实现操作</vt:lpstr>
      <vt:lpstr>添加并实现操作</vt:lpstr>
      <vt:lpstr>控件类型</vt:lpstr>
      <vt:lpstr>常用控件操作</vt:lpstr>
      <vt:lpstr>配置界面xml映射</vt:lpstr>
      <vt:lpstr>XML结构</vt:lpstr>
      <vt:lpstr>配置id和定位元素</vt:lpstr>
      <vt:lpstr>常用定位方法</vt:lpstr>
      <vt:lpstr>Case层结构</vt:lpstr>
      <vt:lpstr>PowerPoint 演示文稿</vt:lpstr>
      <vt:lpstr>一个Case应该具备哪些</vt:lpstr>
      <vt:lpstr>PowerPoint 演示文稿</vt:lpstr>
      <vt:lpstr>本地调试流程</vt:lpstr>
      <vt:lpstr>答疑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顾铮</dc:creator>
  <cp:lastModifiedBy>Bill Gates</cp:lastModifiedBy>
  <cp:revision>115</cp:revision>
  <dcterms:created xsi:type="dcterms:W3CDTF">2015-03-31T06:25:01Z</dcterms:created>
  <dcterms:modified xsi:type="dcterms:W3CDTF">2015-04-23T03:01:00Z</dcterms:modified>
</cp:coreProperties>
</file>