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0" r:id="rId5"/>
    <p:sldId id="257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7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1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1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43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6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6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93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57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4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9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4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D482-2CF2-4FDC-98F0-0FA5EAD0DF74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D99D-8E72-429E-BBF9-77389F2C7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12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44298" y="2107768"/>
            <a:ext cx="5349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600" dirty="0" smtClean="0"/>
              <a:t>CAMBIOS OFICINA VIRTUAL</a:t>
            </a:r>
          </a:p>
          <a:p>
            <a:pPr algn="ctr"/>
            <a:r>
              <a:rPr lang="es-MX" sz="3600" dirty="0" smtClean="0"/>
              <a:t>PEKCELL GOLD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95222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5208" y="542439"/>
            <a:ext cx="791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600" smtClean="0"/>
              <a:t>Quitar este texto del carrito de compras</a:t>
            </a:r>
            <a:endParaRPr lang="es-MX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57" y="2308683"/>
            <a:ext cx="7701721" cy="1162938"/>
          </a:xfrm>
          <a:prstGeom prst="rect">
            <a:avLst/>
          </a:prstGeom>
        </p:spPr>
      </p:pic>
      <p:sp>
        <p:nvSpPr>
          <p:cNvPr id="3" name="Flecha abajo 2"/>
          <p:cNvSpPr/>
          <p:nvPr/>
        </p:nvSpPr>
        <p:spPr>
          <a:xfrm>
            <a:off x="4425989" y="1591725"/>
            <a:ext cx="734949" cy="810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54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72" y="2302467"/>
            <a:ext cx="2800350" cy="1943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557232" y="4"/>
            <a:ext cx="368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CAMBIOS OFICINA VIRTUAL</a:t>
            </a:r>
            <a:endParaRPr lang="es-MX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082317" y="632842"/>
            <a:ext cx="730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 1: </a:t>
            </a:r>
          </a:p>
          <a:p>
            <a:r>
              <a:rPr lang="es-MX" sz="2400" dirty="0" smtClean="0"/>
              <a:t>Sustituir ICONO y palabra INICIO por un botón que diga MENU con un Icono de CASA O HOME</a:t>
            </a: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22" y="2129645"/>
            <a:ext cx="3201210" cy="21159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369193" y="3518115"/>
            <a:ext cx="1279581" cy="51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MENU</a:t>
            </a:r>
            <a:endParaRPr lang="es-MX" b="1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386739" y="3812581"/>
            <a:ext cx="2805189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0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0" y="1751319"/>
            <a:ext cx="8821863" cy="371773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464238" y="4"/>
            <a:ext cx="368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CAMBIOS OFICINA VIRTUAL</a:t>
            </a:r>
            <a:endParaRPr lang="es-MX" sz="2400" b="1" dirty="0"/>
          </a:p>
        </p:txBody>
      </p:sp>
      <p:sp>
        <p:nvSpPr>
          <p:cNvPr id="4" name="Multiplicar 3"/>
          <p:cNvSpPr/>
          <p:nvPr/>
        </p:nvSpPr>
        <p:spPr>
          <a:xfrm>
            <a:off x="7656151" y="4463518"/>
            <a:ext cx="1100379" cy="991891"/>
          </a:xfrm>
          <a:prstGeom prst="mathMultiply">
            <a:avLst>
              <a:gd name="adj1" fmla="val 17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632853" y="508859"/>
            <a:ext cx="796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 2: </a:t>
            </a:r>
          </a:p>
          <a:p>
            <a:r>
              <a:rPr lang="es-MX" sz="2400" dirty="0" smtClean="0"/>
              <a:t>Desaparece botón SOCIAL NETWORK y es remplazado por el de VIDEOLLAMADAS</a:t>
            </a:r>
            <a:endParaRPr lang="es-MX" sz="2400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8190842" y="5297840"/>
            <a:ext cx="15498" cy="715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959085" y="5206142"/>
            <a:ext cx="0" cy="7749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5943587" y="5965558"/>
            <a:ext cx="2247255" cy="30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295268" y="6039159"/>
            <a:ext cx="386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VIDEOLLAMADAS reemplaza a SOCIAL NETWORK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48928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3437" y="4"/>
            <a:ext cx="802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CAMBIOS OFICINA VIRTUAL SECCION COMPRAS Y COMISIONES</a:t>
            </a:r>
            <a:endParaRPr lang="es-MX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9" y="4547788"/>
            <a:ext cx="8698181" cy="21460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44" y="2289147"/>
            <a:ext cx="4564816" cy="225490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32853" y="710333"/>
            <a:ext cx="796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 3: </a:t>
            </a:r>
          </a:p>
          <a:p>
            <a:r>
              <a:rPr lang="es-MX" sz="2400" dirty="0" smtClean="0"/>
              <a:t>El botón de ESTADISTICA pasa a la sección Información y capacitación </a:t>
            </a:r>
            <a:endParaRPr lang="es-MX" sz="24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5486400" y="3905573"/>
            <a:ext cx="1611824" cy="22162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5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057400"/>
            <a:ext cx="5581650" cy="27432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73437" y="4"/>
            <a:ext cx="802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CAMBIOS OFICINA VIRTUAL SECCION COMPRAS Y COMISIONES</a:t>
            </a:r>
            <a:endParaRPr lang="es-MX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32853" y="710333"/>
            <a:ext cx="796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 4: </a:t>
            </a:r>
          </a:p>
          <a:p>
            <a:r>
              <a:rPr lang="es-MX" sz="2400" dirty="0" smtClean="0"/>
              <a:t>En el espacio donde estaba ESTADISTICAS es sustituido por otro botón que diga TICKETS/BOLETOS</a:t>
            </a:r>
            <a:endParaRPr lang="es-MX" sz="2400" dirty="0"/>
          </a:p>
        </p:txBody>
      </p:sp>
      <p:sp>
        <p:nvSpPr>
          <p:cNvPr id="6" name="Rectángulo 5"/>
          <p:cNvSpPr/>
          <p:nvPr/>
        </p:nvSpPr>
        <p:spPr>
          <a:xfrm>
            <a:off x="2145547" y="5424404"/>
            <a:ext cx="2224977" cy="7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TICKETS/BOLETOS</a:t>
            </a:r>
            <a:endParaRPr lang="es-MX" b="1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205569" y="4045056"/>
            <a:ext cx="0" cy="12088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3437" y="4"/>
            <a:ext cx="802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CAMBIOS OFICINA VIRTUAL SECCION COMPRAS Y COMISIONES</a:t>
            </a:r>
            <a:endParaRPr lang="es-MX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32853" y="710333"/>
            <a:ext cx="796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NUEVO CARRITO DE COMPRAS EN TICKETS/BOLETOS: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56226" y="3099665"/>
            <a:ext cx="2224977" cy="7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TICKETS/BOLETOS</a:t>
            </a:r>
            <a:endParaRPr lang="es-MX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9413" y="3794494"/>
            <a:ext cx="361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AL DAR CLICK EN TICKETS/ BOLETOS debe aparecer directamente el carrito</a:t>
            </a:r>
            <a:endParaRPr lang="es-MX" sz="2400" dirty="0"/>
          </a:p>
        </p:txBody>
      </p:sp>
      <p:sp>
        <p:nvSpPr>
          <p:cNvPr id="8" name="Flecha derecha 7"/>
          <p:cNvSpPr/>
          <p:nvPr/>
        </p:nvSpPr>
        <p:spPr>
          <a:xfrm>
            <a:off x="2821815" y="3254644"/>
            <a:ext cx="510319" cy="41845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96" y="2773209"/>
            <a:ext cx="5547453" cy="20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9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" y="1595606"/>
            <a:ext cx="9109533" cy="338315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73437" y="4"/>
            <a:ext cx="834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CAMBIOS OFICINA VIRTUAL carrito de compras TICKETS/BOLETOS</a:t>
            </a:r>
            <a:endParaRPr lang="es-MX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2918" y="5313331"/>
            <a:ext cx="5194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</a:t>
            </a:r>
            <a:r>
              <a:rPr lang="es-MX" sz="2400" dirty="0" smtClean="0"/>
              <a:t>oner 3 categorías:</a:t>
            </a:r>
          </a:p>
          <a:p>
            <a:r>
              <a:rPr lang="es-MX" sz="2400" dirty="0" smtClean="0"/>
              <a:t>1. Seminarios Regionales</a:t>
            </a:r>
          </a:p>
          <a:p>
            <a:r>
              <a:rPr lang="es-MX" sz="2400" dirty="0"/>
              <a:t>2</a:t>
            </a:r>
            <a:r>
              <a:rPr lang="es-MX" sz="2400" dirty="0" smtClean="0"/>
              <a:t>. Convenciones Nacionales</a:t>
            </a:r>
          </a:p>
          <a:p>
            <a:r>
              <a:rPr lang="es-MX" sz="2400" dirty="0"/>
              <a:t>3</a:t>
            </a:r>
            <a:r>
              <a:rPr lang="es-MX" sz="2400" dirty="0" smtClean="0"/>
              <a:t>. Convenciones Internacionales</a:t>
            </a:r>
            <a:endParaRPr lang="es-MX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40239" y="521779"/>
            <a:ext cx="79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Este es un carrito de compras para comprar boletos de los distintos eventos que realice la empresa</a:t>
            </a:r>
            <a:endParaRPr lang="es-MX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587868" y="2273076"/>
            <a:ext cx="4564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No poner nada en esta zona del carrito, hasta que aprieten </a:t>
            </a:r>
            <a:r>
              <a:rPr lang="es-MX" sz="2400" dirty="0" err="1" smtClean="0"/>
              <a:t>botónes</a:t>
            </a:r>
            <a:r>
              <a:rPr lang="es-MX" sz="2400" dirty="0" smtClean="0"/>
              <a:t> de categorías.</a:t>
            </a:r>
            <a:endParaRPr lang="es-MX" sz="2400" dirty="0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2572719" y="2386740"/>
            <a:ext cx="1015149" cy="356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2464231" y="3473405"/>
            <a:ext cx="1425844" cy="1505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8152113" y="2273076"/>
            <a:ext cx="756824" cy="319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764651" y="3298547"/>
            <a:ext cx="1144286" cy="1459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912608" y="3417362"/>
            <a:ext cx="3244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SUB MENU:</a:t>
            </a:r>
          </a:p>
          <a:p>
            <a:r>
              <a:rPr lang="es-MX" sz="2400" dirty="0" smtClean="0"/>
              <a:t>México</a:t>
            </a:r>
          </a:p>
          <a:p>
            <a:r>
              <a:rPr lang="es-MX" sz="2400" dirty="0" smtClean="0"/>
              <a:t>Panamá</a:t>
            </a:r>
          </a:p>
          <a:p>
            <a:r>
              <a:rPr lang="es-MX" sz="2400" dirty="0" smtClean="0"/>
              <a:t>Colombia</a:t>
            </a:r>
          </a:p>
          <a:p>
            <a:r>
              <a:rPr lang="es-MX" sz="2400" dirty="0" smtClean="0"/>
              <a:t>Ecuador</a:t>
            </a:r>
          </a:p>
          <a:p>
            <a:r>
              <a:rPr lang="es-MX" sz="2400" dirty="0" smtClean="0"/>
              <a:t>Costa Rica</a:t>
            </a:r>
          </a:p>
          <a:p>
            <a:r>
              <a:rPr lang="es-MX" sz="2400" dirty="0" smtClean="0"/>
              <a:t>Chile</a:t>
            </a:r>
          </a:p>
          <a:p>
            <a:r>
              <a:rPr lang="es-MX" sz="2400" dirty="0" smtClean="0"/>
              <a:t>Republica Dominicana</a:t>
            </a:r>
          </a:p>
          <a:p>
            <a:r>
              <a:rPr lang="es-MX" sz="2400" dirty="0" smtClean="0"/>
              <a:t>Bolivia 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1047126" y="3298547"/>
            <a:ext cx="19679" cy="19230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rir llave 17"/>
          <p:cNvSpPr/>
          <p:nvPr/>
        </p:nvSpPr>
        <p:spPr>
          <a:xfrm>
            <a:off x="5606508" y="3473405"/>
            <a:ext cx="405136" cy="3365536"/>
          </a:xfrm>
          <a:prstGeom prst="leftBrace">
            <a:avLst>
              <a:gd name="adj1" fmla="val 6087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/>
          <p:cNvCxnSpPr>
            <a:endCxn id="18" idx="1"/>
          </p:cNvCxnSpPr>
          <p:nvPr/>
        </p:nvCxnSpPr>
        <p:spPr>
          <a:xfrm flipV="1">
            <a:off x="3239146" y="5156173"/>
            <a:ext cx="2367362" cy="7331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12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202</Words>
  <Application>Microsoft Office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Monroy</dc:creator>
  <cp:lastModifiedBy>Jose Luis Monroy</cp:lastModifiedBy>
  <cp:revision>14</cp:revision>
  <dcterms:created xsi:type="dcterms:W3CDTF">2015-06-02T16:57:01Z</dcterms:created>
  <dcterms:modified xsi:type="dcterms:W3CDTF">2015-06-02T22:07:31Z</dcterms:modified>
</cp:coreProperties>
</file>