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Red Hat Text Medium"/>
      <p:regular r:id="rId43"/>
      <p:bold r:id="rId44"/>
      <p:italic r:id="rId45"/>
      <p:boldItalic r:id="rId46"/>
    </p:embeddedFont>
    <p:embeddedFont>
      <p:font typeface="Signika"/>
      <p:regular r:id="rId47"/>
      <p:bold r:id="rId48"/>
    </p:embeddedFont>
    <p:embeddedFont>
      <p:font typeface="Signika SemiBold"/>
      <p:regular r:id="rId49"/>
      <p:bold r:id="rId50"/>
    </p:embeddedFont>
    <p:embeddedFont>
      <p:font typeface="Signika Medium"/>
      <p:regular r:id="rId51"/>
      <p:bold r:id="rId52"/>
    </p:embeddedFont>
    <p:embeddedFont>
      <p:font typeface="Red Hat Text"/>
      <p:regular r:id="rId53"/>
      <p:bold r:id="rId54"/>
      <p:italic r:id="rId55"/>
      <p:boldItalic r:id="rId56"/>
    </p:embeddedFont>
    <p:embeddedFont>
      <p:font typeface="Frank Ruhl Libre Black"/>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edHatTextMedium-bold.fntdata"/><Relationship Id="rId43" Type="http://schemas.openxmlformats.org/officeDocument/2006/relationships/font" Target="fonts/RedHatTextMedium-regular.fntdata"/><Relationship Id="rId46" Type="http://schemas.openxmlformats.org/officeDocument/2006/relationships/font" Target="fonts/RedHatTextMedium-boldItalic.fntdata"/><Relationship Id="rId45" Type="http://schemas.openxmlformats.org/officeDocument/2006/relationships/font" Target="fonts/RedHatText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ignika-bold.fntdata"/><Relationship Id="rId47" Type="http://schemas.openxmlformats.org/officeDocument/2006/relationships/font" Target="fonts/Signika-regular.fntdata"/><Relationship Id="rId49" Type="http://schemas.openxmlformats.org/officeDocument/2006/relationships/font" Target="fonts/SignikaSemiBo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ignikaMedium-regular.fntdata"/><Relationship Id="rId50" Type="http://schemas.openxmlformats.org/officeDocument/2006/relationships/font" Target="fonts/SignikaSemiBold-bold.fntdata"/><Relationship Id="rId53" Type="http://schemas.openxmlformats.org/officeDocument/2006/relationships/font" Target="fonts/RedHatText-regular.fntdata"/><Relationship Id="rId52" Type="http://schemas.openxmlformats.org/officeDocument/2006/relationships/font" Target="fonts/SignikaMedium-bold.fntdata"/><Relationship Id="rId11" Type="http://schemas.openxmlformats.org/officeDocument/2006/relationships/slide" Target="slides/slide7.xml"/><Relationship Id="rId55" Type="http://schemas.openxmlformats.org/officeDocument/2006/relationships/font" Target="fonts/RedHatText-italic.fntdata"/><Relationship Id="rId10" Type="http://schemas.openxmlformats.org/officeDocument/2006/relationships/slide" Target="slides/slide6.xml"/><Relationship Id="rId54" Type="http://schemas.openxmlformats.org/officeDocument/2006/relationships/font" Target="fonts/RedHatText-bold.fntdata"/><Relationship Id="rId13" Type="http://schemas.openxmlformats.org/officeDocument/2006/relationships/slide" Target="slides/slide9.xml"/><Relationship Id="rId57" Type="http://schemas.openxmlformats.org/officeDocument/2006/relationships/font" Target="fonts/FrankRuhlLibreBlack-bold.fntdata"/><Relationship Id="rId12" Type="http://schemas.openxmlformats.org/officeDocument/2006/relationships/slide" Target="slides/slide8.xml"/><Relationship Id="rId56" Type="http://schemas.openxmlformats.org/officeDocument/2006/relationships/font" Target="fonts/RedHatTex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ai.net/p/data-science/how-when-and-why-should-you-normalize-standardize-rescale-your-data-3f083def38ff" TargetMode="External"/><Relationship Id="rId3" Type="http://schemas.openxmlformats.org/officeDocument/2006/relationships/hyperlink" Target="https://python.plainenglish.io/data-science-project-clustering-mixed-data-7d5fd6e7f047"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Hi, my name is … and I have with me here my teammates, … and … We are from the lab group SC13 and today we are going to be presenting our SC1015 Mini Project.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111111"/>
              </a:solidFill>
              <a:highlight>
                <a:srgbClr val="F4F4F4"/>
              </a:highlight>
            </a:endParaRPr>
          </a:p>
          <a:p>
            <a:pPr indent="0" lvl="0" marL="292100" rtl="0" algn="l">
              <a:lnSpc>
                <a:spcPct val="115000"/>
              </a:lnSpc>
              <a:spcBef>
                <a:spcPts val="1100"/>
              </a:spcBef>
              <a:spcAft>
                <a:spcPts val="0"/>
              </a:spcAft>
              <a:buClr>
                <a:schemeClr val="dk1"/>
              </a:buClr>
              <a:buSzPts val="1100"/>
              <a:buFont typeface="Arial"/>
              <a:buNone/>
            </a:pPr>
            <a:r>
              <a:rPr i="1" lang="en" sz="1000">
                <a:solidFill>
                  <a:srgbClr val="111111"/>
                </a:solidFill>
                <a:highlight>
                  <a:srgbClr val="F4F4F4"/>
                </a:highlight>
              </a:rPr>
              <a:t>This is just a guideline -- feel free to choose your own style, depending on your own data-story.</a:t>
            </a:r>
            <a:endParaRPr i="1" sz="1000">
              <a:solidFill>
                <a:srgbClr val="111111"/>
              </a:solidFill>
              <a:highlight>
                <a:srgbClr val="F4F4F4"/>
              </a:highlight>
            </a:endParaRPr>
          </a:p>
          <a:p>
            <a:pPr indent="0" lvl="0" marL="292100" rtl="0" algn="l">
              <a:lnSpc>
                <a:spcPct val="115000"/>
              </a:lnSpc>
              <a:spcBef>
                <a:spcPts val="1100"/>
              </a:spcBef>
              <a:spcAft>
                <a:spcPts val="0"/>
              </a:spcAft>
              <a:buClr>
                <a:schemeClr val="dk1"/>
              </a:buClr>
              <a:buSzPts val="1100"/>
              <a:buFont typeface="Arial"/>
              <a:buNone/>
            </a:pPr>
            <a:r>
              <a:rPr b="1" lang="en" sz="1000">
                <a:solidFill>
                  <a:srgbClr val="111111"/>
                </a:solidFill>
                <a:highlight>
                  <a:srgbClr val="F4F4F4"/>
                </a:highlight>
              </a:rPr>
              <a:t>First 2 minutes (approx.)</a:t>
            </a:r>
            <a:r>
              <a:rPr lang="en" sz="1000">
                <a:solidFill>
                  <a:srgbClr val="111111"/>
                </a:solidFill>
                <a:highlight>
                  <a:srgbClr val="F4F4F4"/>
                </a:highlight>
              </a:rPr>
              <a:t> of your presentation -- </a:t>
            </a:r>
            <a:r>
              <a:rPr i="1" lang="en" sz="1000">
                <a:solidFill>
                  <a:srgbClr val="111111"/>
                </a:solidFill>
                <a:highlight>
                  <a:srgbClr val="F4F4F4"/>
                </a:highlight>
              </a:rPr>
              <a:t>Your Motivation</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You MUST mention which dataset(s) you used, and what EXACTLY is your problem definition.</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This is your chance to explain your MOTIVATION. Don't get carried away; be precise and clear.</a:t>
            </a:r>
            <a:endParaRPr sz="1000">
              <a:solidFill>
                <a:srgbClr val="111111"/>
              </a:solidFill>
              <a:highlight>
                <a:srgbClr val="F4F4F4"/>
              </a:highlight>
            </a:endParaRPr>
          </a:p>
          <a:p>
            <a:pPr indent="0" lvl="0" marL="0" rtl="0" algn="l">
              <a:spcBef>
                <a:spcPts val="2100"/>
              </a:spcBef>
              <a:spcAft>
                <a:spcPts val="0"/>
              </a:spcAft>
              <a:buNone/>
            </a:pPr>
            <a:r>
              <a:t/>
            </a:r>
            <a:endParaRPr/>
          </a:p>
          <a:p>
            <a:pPr indent="0" lvl="0" marL="0" rtl="0" algn="l">
              <a:spcBef>
                <a:spcPts val="0"/>
              </a:spcBef>
              <a:spcAft>
                <a:spcPts val="0"/>
              </a:spcAft>
              <a:buNone/>
            </a:pPr>
            <a:r>
              <a:rPr lang="en"/>
              <a:t>Dataset used:</a:t>
            </a:r>
            <a:endParaRPr/>
          </a:p>
          <a:p>
            <a:pPr indent="0" lvl="0" marL="0" rtl="0" algn="l">
              <a:spcBef>
                <a:spcPts val="0"/>
              </a:spcBef>
              <a:spcAft>
                <a:spcPts val="0"/>
              </a:spcAft>
              <a:buNone/>
            </a:pPr>
            <a:r>
              <a:rPr lang="en"/>
              <a:t>Problem Definiton:</a:t>
            </a:r>
            <a:endParaRPr/>
          </a:p>
          <a:p>
            <a:pPr indent="0" lvl="0" marL="0" rtl="0" algn="l">
              <a:spcBef>
                <a:spcPts val="0"/>
              </a:spcBef>
              <a:spcAft>
                <a:spcPts val="0"/>
              </a:spcAft>
              <a:buNone/>
            </a:pPr>
            <a:r>
              <a:rPr lang="en"/>
              <a:t>Motivation: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setup (model etc)</a:t>
            </a:r>
            <a:endParaRPr/>
          </a:p>
          <a:p>
            <a:pPr indent="0" lvl="0" marL="0" rtl="0" algn="l">
              <a:spcBef>
                <a:spcPts val="0"/>
              </a:spcBef>
              <a:spcAft>
                <a:spcPts val="0"/>
              </a:spcAft>
              <a:buClr>
                <a:schemeClr val="dk1"/>
              </a:buClr>
              <a:buSzPts val="1100"/>
              <a:buFont typeface="Arial"/>
              <a:buNone/>
            </a:pPr>
            <a:r>
              <a:rPr lang="en">
                <a:solidFill>
                  <a:schemeClr val="dk1"/>
                </a:solidFill>
              </a:rPr>
              <a:t>Data Preparation</a:t>
            </a:r>
            <a:endParaRPr/>
          </a:p>
          <a:p>
            <a:pPr indent="0" lvl="0" marL="0" rtl="0" algn="l">
              <a:spcBef>
                <a:spcPts val="0"/>
              </a:spcBef>
              <a:spcAft>
                <a:spcPts val="0"/>
              </a:spcAft>
              <a:buNone/>
            </a:pPr>
            <a:r>
              <a:rPr lang="en"/>
              <a:t>Exploratory Data Analysis + Initial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Data Analysis</a:t>
            </a:r>
            <a:endParaRPr/>
          </a:p>
          <a:p>
            <a:pPr indent="0" lvl="0" marL="0" rtl="0" algn="l">
              <a:spcBef>
                <a:spcPts val="0"/>
              </a:spcBef>
              <a:spcAft>
                <a:spcPts val="0"/>
              </a:spcAft>
              <a:buNone/>
            </a:pPr>
            <a:r>
              <a:rPr lang="en"/>
              <a:t>Classification Model + Analysis </a:t>
            </a:r>
            <a:br>
              <a:rPr lang="en"/>
            </a:br>
            <a:r>
              <a:rPr lang="en"/>
              <a:t>Clustering Model +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 (did it solve the problem? Anything interesting?)</a:t>
            </a:r>
            <a:endParaRPr/>
          </a:p>
          <a:p>
            <a:pPr indent="0" lvl="0" marL="0" rtl="0" algn="l">
              <a:spcBef>
                <a:spcPts val="0"/>
              </a:spcBef>
              <a:spcAft>
                <a:spcPts val="0"/>
              </a:spcAft>
              <a:buNone/>
            </a:pPr>
            <a:r>
              <a:rPr lang="en"/>
              <a:t>Data-driven insights and recommendations (towards the target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Distribution of Work</a:t>
            </a:r>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Next 3 minutes (approx.)</a:t>
            </a:r>
            <a:r>
              <a:rPr lang="en" sz="1000">
                <a:solidFill>
                  <a:srgbClr val="111111"/>
                </a:solidFill>
                <a:highlight>
                  <a:srgbClr val="F4F4F4"/>
                </a:highlight>
              </a:rPr>
              <a:t> of your presentation -- </a:t>
            </a:r>
            <a:r>
              <a:rPr i="1" lang="en" sz="1000">
                <a:solidFill>
                  <a:srgbClr val="111111"/>
                </a:solidFill>
                <a:highlight>
                  <a:srgbClr val="F4F4F4"/>
                </a:highlight>
              </a:rPr>
              <a:t>Set The Stage</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Present your Exploratory Data Analysis and some initial data-driven Insights from the dataset.</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also mention how you are planning to set up the Analysis / ML problem for this case.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MUST mention how you collected / curated / cleaned / prepared the data for this problem.</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Next 3 minutes (approx.)</a:t>
            </a:r>
            <a:r>
              <a:rPr lang="en" sz="1000">
                <a:solidFill>
                  <a:srgbClr val="111111"/>
                </a:solidFill>
                <a:highlight>
                  <a:srgbClr val="F4F4F4"/>
                </a:highlight>
              </a:rPr>
              <a:t> of your presentation -- </a:t>
            </a:r>
            <a:r>
              <a:rPr i="1" lang="en" sz="1000">
                <a:solidFill>
                  <a:srgbClr val="111111"/>
                </a:solidFill>
                <a:highlight>
                  <a:srgbClr val="F4F4F4"/>
                </a:highlight>
              </a:rPr>
              <a:t>Core Analysis</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292100" rtl="0" algn="l">
              <a:lnSpc>
                <a:spcPct val="115000"/>
              </a:lnSpc>
              <a:spcBef>
                <a:spcPts val="2100"/>
              </a:spcBef>
              <a:spcAft>
                <a:spcPts val="0"/>
              </a:spcAft>
              <a:buClr>
                <a:schemeClr val="dk1"/>
              </a:buClr>
              <a:buSzPts val="1100"/>
              <a:buFont typeface="Arial"/>
              <a:buNone/>
            </a:pPr>
            <a:r>
              <a:rPr b="1" lang="en" sz="1000">
                <a:solidFill>
                  <a:srgbClr val="111111"/>
                </a:solidFill>
                <a:highlight>
                  <a:srgbClr val="F4F4F4"/>
                </a:highlight>
              </a:rPr>
              <a:t>Last 2 minutes (approx.)</a:t>
            </a:r>
            <a:r>
              <a:rPr lang="en" sz="1000">
                <a:solidFill>
                  <a:srgbClr val="111111"/>
                </a:solidFill>
                <a:highlight>
                  <a:srgbClr val="F4F4F4"/>
                </a:highlight>
              </a:rPr>
              <a:t> of your presentation -- </a:t>
            </a:r>
            <a:r>
              <a:rPr i="1" lang="en" sz="1000">
                <a:solidFill>
                  <a:srgbClr val="111111"/>
                </a:solidFill>
                <a:highlight>
                  <a:srgbClr val="F4F4F4"/>
                </a:highlight>
              </a:rPr>
              <a:t>Finish Strong</a:t>
            </a:r>
            <a:endParaRPr i="1" sz="1000">
              <a:solidFill>
                <a:srgbClr val="111111"/>
              </a:solidFill>
              <a:highlight>
                <a:srgbClr val="F4F4F4"/>
              </a:highlight>
            </a:endParaRPr>
          </a:p>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What is the OUTCOME of your project? Did it solve your original problem? Anything interesting?</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What are your data-driven INSIGHTS and recommendations / views towards the target problem?</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Problem:</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Are there any relationships between customer attributes and churn?</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Can we create a model that will help us predict whether customer will churn?</a:t>
            </a:r>
            <a:endParaRPr sz="1000">
              <a:solidFill>
                <a:srgbClr val="111111"/>
              </a:solidFill>
              <a:highlight>
                <a:srgbClr val="F4F4F4"/>
              </a:highlight>
            </a:endParaRPr>
          </a:p>
          <a:p>
            <a:pPr indent="0" lvl="0" marL="0" rtl="0" algn="l">
              <a:lnSpc>
                <a:spcPct val="115000"/>
              </a:lnSpc>
              <a:spcBef>
                <a:spcPts val="2100"/>
              </a:spcBef>
              <a:spcAft>
                <a:spcPts val="0"/>
              </a:spcAft>
              <a:buNone/>
            </a:pPr>
            <a:r>
              <a:rPr lang="en" sz="1000">
                <a:solidFill>
                  <a:srgbClr val="111111"/>
                </a:solidFill>
                <a:highlight>
                  <a:srgbClr val="F4F4F4"/>
                </a:highlight>
              </a:rPr>
              <a:t>Can we cluster the telco customers into different segments to help the telco understand their customer segments?</a:t>
            </a:r>
            <a:endParaRPr sz="1000">
              <a:solidFill>
                <a:srgbClr val="111111"/>
              </a:solidFill>
              <a:highlight>
                <a:srgbClr val="F4F4F4"/>
              </a:highlight>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0" rtl="0" algn="l">
              <a:lnSpc>
                <a:spcPct val="115000"/>
              </a:lnSpc>
              <a:spcBef>
                <a:spcPts val="2100"/>
              </a:spcBef>
              <a:spcAft>
                <a:spcPts val="0"/>
              </a:spcAft>
              <a:buNone/>
            </a:pPr>
            <a:r>
              <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b4f4c021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b4f4c021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1b171f0c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1b171f0c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after E</a:t>
            </a:r>
            <a:r>
              <a:rPr lang="en"/>
              <a:t>DA</a:t>
            </a:r>
            <a:r>
              <a:rPr lang="en"/>
              <a:t> and some basic analysis, the first question we’re trying to tackle here is whether if we can predict if a </a:t>
            </a:r>
            <a:r>
              <a:rPr lang="en"/>
              <a:t>customer</a:t>
            </a:r>
            <a:r>
              <a:rPr lang="en"/>
              <a:t> will churn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know that the column for Churn consist of only Yes/No values, which is a classic classification problem of predicting categorical values and requires classification models.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11b171f0cf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11b171f0cf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data preparation steps were taken to convert the categorical variables to as just changing yes/no to 1 or 0 is not good enough since the model may assume higher numbers are more important. Hence, One Hot Encoding is used.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1b171f0cf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1b171f0cf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attempt of training, we will use the standard train/test split function with 30% for test data.</a:t>
            </a:r>
            <a:endParaRPr/>
          </a:p>
          <a:p>
            <a:pPr indent="0" lvl="0" marL="0" rtl="0" algn="l">
              <a:spcBef>
                <a:spcPts val="0"/>
              </a:spcBef>
              <a:spcAft>
                <a:spcPts val="0"/>
              </a:spcAft>
              <a:buNone/>
            </a:pPr>
            <a:r>
              <a:rPr lang="en"/>
              <a:t>The parameters for this attempt are also not tuned.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training 4 different models.</a:t>
            </a:r>
            <a:endParaRPr/>
          </a:p>
          <a:p>
            <a:pPr indent="0" lvl="0" marL="0" rtl="0" algn="l">
              <a:spcBef>
                <a:spcPts val="0"/>
              </a:spcBef>
              <a:spcAft>
                <a:spcPts val="0"/>
              </a:spcAft>
              <a:buNone/>
            </a:pPr>
            <a:r>
              <a:rPr lang="en"/>
              <a:t>Decision Tree, Logistic Regression, Random Forest and Support Vector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t>
            </a:r>
            <a:r>
              <a:rPr lang="en"/>
              <a:t>will not go into every model for the presentation. I’ll be focusing on decision tree and SVC. More details on analysis and implementation can be found in github code.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222b97af6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222b97af6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model, we ran decision tree with a depth of 4. The decision tree builds classification model in the form of a tree structure by breaking down the data into smaller subsets through decision making.</a:t>
            </a:r>
            <a:endParaRPr/>
          </a:p>
          <a:p>
            <a:pPr indent="0" lvl="0" marL="0" rtl="0" algn="l">
              <a:spcBef>
                <a:spcPts val="0"/>
              </a:spcBef>
              <a:spcAft>
                <a:spcPts val="0"/>
              </a:spcAft>
              <a:buNone/>
            </a:pPr>
            <a:r>
              <a:rPr lang="en"/>
              <a:t>And we were able to </a:t>
            </a:r>
            <a:r>
              <a:rPr lang="en"/>
              <a:t>achieve</a:t>
            </a:r>
            <a:r>
              <a:rPr lang="en"/>
              <a:t> a classification accuracy of 79.9% and True Positive Rate of 47% with a true negative rate of 91%. This shows that this decision tree model is actually quite accurate in predicting </a:t>
            </a:r>
            <a:r>
              <a:rPr lang="en"/>
              <a:t>churn</a:t>
            </a:r>
            <a:r>
              <a:rPr lang="en"/>
              <a:t>, but however it does leave more to be desired since we’ve yet to tuned any parameters such as the depth of the tree.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1222b97af6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1222b97af6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DURING PRESENTATION)</a:t>
            </a:r>
            <a:endParaRPr/>
          </a:p>
          <a:p>
            <a:pPr indent="0" lvl="0" marL="0" rtl="0" algn="l">
              <a:spcBef>
                <a:spcPts val="0"/>
              </a:spcBef>
              <a:spcAft>
                <a:spcPts val="0"/>
              </a:spcAft>
              <a:buNone/>
            </a:pPr>
            <a:r>
              <a:rPr lang="en"/>
              <a:t>Implementation code can be found in our github code! (not enough time to present all the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Logistic Regression is another model that is used for our classification. It </a:t>
            </a:r>
            <a:r>
              <a:rPr lang="en" sz="1200">
                <a:solidFill>
                  <a:srgbClr val="333333"/>
                </a:solidFill>
                <a:highlight>
                  <a:srgbClr val="FFFFFF"/>
                </a:highlight>
              </a:rPr>
              <a:t>models the probabilities for classification problems with two possible outcomes.</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Classification Accuracy is 80.7%, TPR is 56% and TNR is 89.7%.</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Another plus side of using logistic regression is that we are able to train the model and then afterwards plot out a bar chart to show the weights of different variables in predicting churn for this model.</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For example, we can see that the fiber optic and month-to-month contract variable are strong variables in predicting churn for the logistic regression model.</a:t>
            </a:r>
            <a:endParaRPr sz="120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222fb6c01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222fb6c01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(HIDDEN DURING PRESENTATION)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Implementation code can be found in our github code! (not enough time to present all the models)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model that is used is Random Forest builds decision trees based on different samples and take majority vote for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able to achieve an accuracy score of 79%, TPR of 48% and TNR of 90%.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Model also shows the weight of different variables, for example in this case, we can see that totalcharges is the most impactful in determining churn for the random forest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1222fb6c01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1222fb6c01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model that we use is the Support Vector Classifier. It works by mapping data to a higher dimensional feature space using a hyper plane to distinctly classify points.</a:t>
            </a:r>
            <a:endParaRPr/>
          </a:p>
          <a:p>
            <a:pPr indent="0" lvl="0" marL="0" rtl="0" algn="l">
              <a:spcBef>
                <a:spcPts val="0"/>
              </a:spcBef>
              <a:spcAft>
                <a:spcPts val="0"/>
              </a:spcAft>
              <a:buNone/>
            </a:pPr>
            <a:r>
              <a:rPr lang="en"/>
              <a:t>We were able to achieve a classification accuracy score of 81% and true positive rate of 55% and true negative rate of 90% on the test data. This shows that the SVC model is highly accurate and is another excellent model in churn prediction.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11b171f0cf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11b171f0cf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slide, we can see an overview of the model scores for the 4 models, i</a:t>
            </a:r>
            <a:r>
              <a:rPr lang="en"/>
              <a:t>t seems that all the models in general have relatively similar accuracy.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Since accuracy are similar, another area we can look at is to try to pick the best true </a:t>
            </a:r>
            <a:r>
              <a:rPr lang="en"/>
              <a:t>positive</a:t>
            </a:r>
            <a:r>
              <a:rPr lang="en"/>
              <a:t> and true negative rate while reducing false positive and false negative rate.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high accuracy score across the board shows that the variables and data in the dataset are quite helpful for training the models to predict churn.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we are not able to pick the best model as different runs results in different best accuracy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1b171f0cf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1b171f0cf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second attempt: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of just trying random parameters to find out what works best and instead of the standard train test split, we can use gridsearchcv and k-folds cross validation to improve our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incorporated GridSearchCV to tune the parameters of the models, for example such as the depth of the decision tree, what is the best depth to achieve the highest accuracy score, or for random forest, what is the best n-estimator parameter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this time round, instead of just train test split, we made use of k fold cross validation of 10 to achieve more accurate and consistent results.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details for GridSearchCV and cross-validation implementation can be found in the github. After running GridSearchCV and kfold cross validation, on the right you can see a boxplot of the 4 different models, each value in the boxplot consist of the accuracy score for each run of the k-fold model. Since different runs achieve different accuracy, we can run multiple times to achieve a range of accuracy for each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comparison, we can clearly see that despite how the models are quite close in accuracy, we can still pick up two of the models that are consistently more accurate and also has slightly less variation in accuracy. The two models are Logistic Regression and Support Vector Classifier.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more data from the telco, these models will be even more accurate. Telco can make use of the two selected classification model to predict with a good amount of certainty and accuracy whether a customer will churn or not based on the customer variables given. If a customer is predicted to churn, they can then thereby try to spot these customers and then try to retain them before they churn.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222fb6c014_1_5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222fb6c014_1_5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000">
                <a:solidFill>
                  <a:schemeClr val="dk1"/>
                </a:solidFill>
              </a:rPr>
              <a:t>The dataset we have chosen is the IBM telecom churn dataset available from kaggle. The data set contains 7043 observations and 21 columns with 20 variables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1222fb6c014_2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1222fb6c014_2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GridSearchCV, we were able to test different parameters, such as the best depth of a tree to achieve the highest accuracy score. After finding out the best parameters like the best depth for random forest is 6, we used it for our tuning our final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1222fb6c014_2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1222fb6c014_2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GridSearchCV, we also performed k-folds cross validation with a split of 10, to achieve more accurate and consistent results.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right you can see a boxplot of the 4 different models, each value in the boxplot consist of the accuracy score for each run of the k-fold model. Since different runs achieve different accuracy, the accuracy score obtained from multiple runs help us plot a range of accuracy for each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222fb6c014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222fb6c014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the results of our attempt #2, we can see that despite the fact that the models are still very close in terms of accuracy scores, we were able to pick up the two best models based on the boxplot. The two best models are Logistic Regression and Support Vector Classifier. These two models have higher median accuracy and less variance in accuracy based on multiple runs.,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the models, the telco can use it to predict any future customer data to determine whether if a customer will churn or not with good accuracy. If a customer is predicted to churn, they can then try to retain them in advance before they churn. (once again, I would like to reiterate that retention is always better than acquisition for the telco business)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b4f4c02195_2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b4f4c02195_2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2100"/>
              </a:spcBef>
              <a:spcAft>
                <a:spcPts val="0"/>
              </a:spcAft>
              <a:buClr>
                <a:srgbClr val="111111"/>
              </a:buClr>
              <a:buSzPts val="1000"/>
              <a:buChar char="●"/>
            </a:pPr>
            <a:r>
              <a:rPr lang="en" sz="1000">
                <a:solidFill>
                  <a:srgbClr val="111111"/>
                </a:solidFill>
                <a:highlight>
                  <a:srgbClr val="F4F4F4"/>
                </a:highlight>
              </a:rPr>
              <a:t>If you used ML (regression, classification, or something else); mention mainly WHICH one(s).</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You may now briefly CLARIFY why and how the ML problem(s) aim(s) to solve your objective.</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How did you apply ML technique(s) to SOLVE your problem? Which model(s), how and why?</a:t>
            </a:r>
            <a:endParaRPr sz="1000">
              <a:solidFill>
                <a:srgbClr val="111111"/>
              </a:solidFill>
              <a:highlight>
                <a:srgbClr val="F4F4F4"/>
              </a:highlight>
            </a:endParaRPr>
          </a:p>
          <a:p>
            <a:pPr indent="-292100" lvl="0" marL="457200" rtl="0" algn="l">
              <a:lnSpc>
                <a:spcPct val="115000"/>
              </a:lnSpc>
              <a:spcBef>
                <a:spcPts val="0"/>
              </a:spcBef>
              <a:spcAft>
                <a:spcPts val="0"/>
              </a:spcAft>
              <a:buClr>
                <a:srgbClr val="111111"/>
              </a:buClr>
              <a:buSzPts val="1000"/>
              <a:buChar char="●"/>
            </a:pPr>
            <a:r>
              <a:rPr lang="en" sz="1000">
                <a:solidFill>
                  <a:srgbClr val="111111"/>
                </a:solidFill>
                <a:highlight>
                  <a:srgbClr val="F4F4F4"/>
                </a:highlight>
              </a:rPr>
              <a:t>Did you only use tools and techniques learned in this course? What ELSE did you learn / try?</a:t>
            </a:r>
            <a:endParaRPr sz="1000">
              <a:solidFill>
                <a:srgbClr val="111111"/>
              </a:solidFill>
              <a:highlight>
                <a:srgbClr val="F4F4F4"/>
              </a:highlight>
            </a:endParaRPr>
          </a:p>
          <a:p>
            <a:pPr indent="0" lvl="0" marL="0" rtl="0" algn="l">
              <a:spcBef>
                <a:spcPts val="21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1222fb7b3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1222fb7b3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Under Data preparation, </a:t>
            </a:r>
            <a:r>
              <a:rPr lang="en" sz="1200">
                <a:solidFill>
                  <a:srgbClr val="263238"/>
                </a:solidFill>
              </a:rPr>
              <a:t>We put all numerical variables on the same scale to ensure all features are equally considered for the final clustering.</a:t>
            </a:r>
            <a:endParaRPr sz="1200">
              <a:solidFill>
                <a:schemeClr val="dk1"/>
              </a:solidFill>
              <a:highlight>
                <a:schemeClr val="lt1"/>
              </a:highlight>
            </a:endParaRPr>
          </a:p>
          <a:p>
            <a:pPr indent="0" lvl="0" marL="0" rtl="0" algn="l">
              <a:spcBef>
                <a:spcPts val="0"/>
              </a:spcBef>
              <a:spcAft>
                <a:spcPts val="0"/>
              </a:spcAft>
              <a:buNone/>
            </a:pPr>
            <a:r>
              <a:rPr lang="en" sz="1200">
                <a:solidFill>
                  <a:srgbClr val="263238"/>
                </a:solidFill>
              </a:rPr>
              <a:t>Secondly, Variable 'Churn' is dropped from the dataset to keep the dataset as unlabelled for clustering unsupervised learning.</a:t>
            </a:r>
            <a:endParaRPr sz="1200">
              <a:solidFill>
                <a:srgbClr val="263238"/>
              </a:solidFill>
            </a:endParaRPr>
          </a:p>
          <a:p>
            <a:pPr indent="0" lvl="0" marL="0" rtl="0" algn="l">
              <a:spcBef>
                <a:spcPts val="0"/>
              </a:spcBef>
              <a:spcAft>
                <a:spcPts val="0"/>
              </a:spcAft>
              <a:buNone/>
            </a:pPr>
            <a:r>
              <a:t/>
            </a:r>
            <a:endParaRPr sz="1200">
              <a:solidFill>
                <a:srgbClr val="263238"/>
              </a:solidFill>
            </a:endParaRPr>
          </a:p>
          <a:p>
            <a:pPr indent="0" lvl="0" marL="0" rtl="0" algn="l">
              <a:spcBef>
                <a:spcPts val="0"/>
              </a:spcBef>
              <a:spcAft>
                <a:spcPts val="0"/>
              </a:spcAft>
              <a:buNone/>
            </a:pPr>
            <a:r>
              <a:rPr lang="en" sz="1200" u="sng">
                <a:solidFill>
                  <a:schemeClr val="hlink"/>
                </a:solidFill>
                <a:hlinkClick r:id="rId2"/>
              </a:rPr>
              <a:t>https://towardsai.net/p/data-science/how-when-and-why-should-you-normalize-standardize-rescale-your-data-3f083def38ff</a:t>
            </a:r>
            <a:endParaRPr sz="1200">
              <a:solidFill>
                <a:srgbClr val="263238"/>
              </a:solidFill>
            </a:endParaRPr>
          </a:p>
          <a:p>
            <a:pPr indent="0" lvl="0" marL="0" rtl="0" algn="l">
              <a:spcBef>
                <a:spcPts val="0"/>
              </a:spcBef>
              <a:spcAft>
                <a:spcPts val="0"/>
              </a:spcAft>
              <a:buNone/>
            </a:pPr>
            <a:r>
              <a:rPr lang="en" sz="1200" u="sng">
                <a:solidFill>
                  <a:schemeClr val="hlink"/>
                </a:solidFill>
                <a:hlinkClick r:id="rId3"/>
              </a:rPr>
              <a:t>https://python.plainenglish.io/data-science-project-clustering-mixed-data-7d5fd6e7f047</a:t>
            </a:r>
            <a:endParaRPr sz="1200">
              <a:solidFill>
                <a:srgbClr val="263238"/>
              </a:solidFill>
            </a:endParaRPr>
          </a:p>
          <a:p>
            <a:pPr indent="0" lvl="0" marL="0" rtl="0" algn="l">
              <a:spcBef>
                <a:spcPts val="0"/>
              </a:spcBef>
              <a:spcAft>
                <a:spcPts val="0"/>
              </a:spcAft>
              <a:buNone/>
            </a:pPr>
            <a:r>
              <a:t/>
            </a:r>
            <a:endParaRPr sz="1200">
              <a:solidFill>
                <a:srgbClr val="263238"/>
              </a:solidFill>
            </a:endParaRPr>
          </a:p>
          <a:p>
            <a:pPr indent="0" lvl="0" marL="0" rtl="0" algn="l">
              <a:spcBef>
                <a:spcPts val="0"/>
              </a:spcBef>
              <a:spcAft>
                <a:spcPts val="0"/>
              </a:spcAft>
              <a:buClr>
                <a:schemeClr val="dk1"/>
              </a:buClr>
              <a:buSzPts val="1100"/>
              <a:buFont typeface="Arial"/>
              <a:buNone/>
            </a:pPr>
            <a:r>
              <a:t/>
            </a:r>
            <a:endParaRPr sz="1200">
              <a:solidFill>
                <a:srgbClr val="263238"/>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1222b97a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1222b97a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Now onto the 2nd problem, the question is  can we segment customers into clusters in order to achieve more effective customer marketing?</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rgbClr val="263238"/>
                </a:solidFill>
              </a:rPr>
              <a:t>With both numerical and categorical data, we use KPrototype clustering algorithm to work with both data easily.</a:t>
            </a: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1222b97add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1222b97add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B</a:t>
            </a:r>
            <a:r>
              <a:rPr lang="en" sz="1050">
                <a:solidFill>
                  <a:schemeClr val="dk1"/>
                </a:solidFill>
                <a:highlight>
                  <a:srgbClr val="FFFFFF"/>
                </a:highlight>
              </a:rPr>
              <a:t>efore clustering, we’ll first need to identify the optimal number of clusters. To do so, we first tried the Elbow method. In this method, we want to find the elbow point which i</a:t>
            </a:r>
            <a:r>
              <a:rPr lang="en" sz="1050">
                <a:solidFill>
                  <a:schemeClr val="dk1"/>
                </a:solidFill>
                <a:highlight>
                  <a:schemeClr val="lt1"/>
                </a:highlight>
              </a:rPr>
              <a:t>s the point on the graph where the value of the cost is not rapidly changing anymore. </a:t>
            </a:r>
            <a:r>
              <a:rPr lang="en" sz="1050">
                <a:solidFill>
                  <a:schemeClr val="dk1"/>
                </a:solidFill>
                <a:highlight>
                  <a:srgbClr val="FFFFFF"/>
                </a:highlight>
              </a:rPr>
              <a:t> This point gives the </a:t>
            </a:r>
            <a:r>
              <a:rPr lang="en" sz="1400">
                <a:solidFill>
                  <a:schemeClr val="dk1"/>
                </a:solidFill>
                <a:highlight>
                  <a:schemeClr val="lt1"/>
                </a:highlight>
                <a:latin typeface="Roboto"/>
                <a:ea typeface="Roboto"/>
                <a:cs typeface="Roboto"/>
                <a:sym typeface="Roboto"/>
              </a:rPr>
              <a:t>optimal number of clusters.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Here, The elbow method tell us that </a:t>
            </a:r>
            <a:r>
              <a:rPr lang="en" sz="1050">
                <a:solidFill>
                  <a:schemeClr val="dk1"/>
                </a:solidFill>
                <a:highlight>
                  <a:schemeClr val="lt1"/>
                </a:highlight>
              </a:rPr>
              <a:t>5 is the optimal number of clusters.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1222fb7b35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1222fb7b35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Next, </a:t>
            </a:r>
            <a:r>
              <a:rPr lang="en" sz="1200">
                <a:solidFill>
                  <a:schemeClr val="dk1"/>
                </a:solidFill>
                <a:highlight>
                  <a:schemeClr val="lt1"/>
                </a:highlight>
              </a:rPr>
              <a:t>we use a </a:t>
            </a:r>
            <a:r>
              <a:rPr lang="en" sz="1200">
                <a:solidFill>
                  <a:schemeClr val="dk1"/>
                </a:solidFill>
                <a:highlight>
                  <a:schemeClr val="lt1"/>
                </a:highlight>
              </a:rPr>
              <a:t>different method, the </a:t>
            </a:r>
            <a:r>
              <a:rPr lang="en" sz="1200">
                <a:solidFill>
                  <a:schemeClr val="dk1"/>
                </a:solidFill>
                <a:highlight>
                  <a:schemeClr val="lt1"/>
                </a:highlight>
              </a:rPr>
              <a:t>Average Silhouette Method,</a:t>
            </a:r>
            <a:r>
              <a:rPr lang="en" sz="1200">
                <a:solidFill>
                  <a:schemeClr val="dk1"/>
                </a:solidFill>
                <a:highlight>
                  <a:srgbClr val="FFFFFF"/>
                </a:highlight>
              </a:rPr>
              <a:t>.  Silhouette value tells us how well the points are clustered </a:t>
            </a:r>
            <a:r>
              <a:rPr lang="en" sz="1400">
                <a:solidFill>
                  <a:schemeClr val="dk1"/>
                </a:solidFill>
                <a:highlight>
                  <a:schemeClr val="lt1"/>
                </a:highlight>
                <a:latin typeface="Roboto"/>
                <a:ea typeface="Roboto"/>
                <a:cs typeface="Roboto"/>
                <a:sym typeface="Roboto"/>
              </a:rPr>
              <a:t>within the range of 2 to 9 clusters. </a:t>
            </a:r>
            <a:r>
              <a:rPr lang="en" sz="1200">
                <a:solidFill>
                  <a:schemeClr val="dk1"/>
                </a:solidFill>
                <a:highlight>
                  <a:srgbClr val="FFFFFF"/>
                </a:highlight>
              </a:rPr>
              <a:t>When the value is close to 1, it indicates the data point is well clustered.</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As seen on the graph, </a:t>
            </a:r>
            <a:r>
              <a:rPr lang="en" sz="1200">
                <a:solidFill>
                  <a:schemeClr val="dk1"/>
                </a:solidFill>
                <a:highlight>
                  <a:schemeClr val="lt1"/>
                </a:highlight>
              </a:rPr>
              <a:t>average silhouette score is highest When number of cluster are 3.</a:t>
            </a:r>
            <a:endParaRPr sz="120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Now from both cluster evaluation methods, we choose 4, which is the middle of 3 and 5, as the optimal clusters.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0" name="Shape 2250"/>
        <p:cNvGrpSpPr/>
        <p:nvPr/>
      </p:nvGrpSpPr>
      <p:grpSpPr>
        <a:xfrm>
          <a:off x="0" y="0"/>
          <a:ext cx="0" cy="0"/>
          <a:chOff x="0" y="0"/>
          <a:chExt cx="0" cy="0"/>
        </a:xfrm>
      </p:grpSpPr>
      <p:sp>
        <p:nvSpPr>
          <p:cNvPr id="2251" name="Google Shape;2251;g1222fb7b35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2" name="Google Shape;2252;g1222fb7b35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Now, </a:t>
            </a:r>
            <a:r>
              <a:rPr lang="en" sz="1050">
                <a:solidFill>
                  <a:schemeClr val="dk1"/>
                </a:solidFill>
                <a:highlight>
                  <a:schemeClr val="lt1"/>
                </a:highlight>
              </a:rPr>
              <a:t>we can use the Kprototype to group our data into 4 clusters</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After clustering, Here are our cluster results. As you can see it is very difficult to identify and profile our clusters when there are so many features and rows. Hence, we need a way to pick out just a few important variables. </a:t>
            </a:r>
            <a:endParaRPr sz="1050">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1222b97add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1222b97add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In order to identify important variables for clustering, we have used the Shapley plot. </a:t>
            </a:r>
            <a:r>
              <a:rPr lang="en" sz="1050">
                <a:solidFill>
                  <a:schemeClr val="dk1"/>
                </a:solidFill>
                <a:highlight>
                  <a:srgbClr val="FFFFFF"/>
                </a:highlight>
              </a:rPr>
              <a:t>This method ranks the variables in order of importance in forming the various clusters.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chemeClr val="lt1"/>
                </a:highlight>
              </a:rPr>
              <a:t>We can now profile the clusters using the top 5 variables.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222b97af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222b97af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The telecom industry is a fast-paced industry with ever growing competition and customer churn is a major point of concern for these companies. Churn is a measure of the loss of a customer when they stop using the product/service a company provides. And our analysis has shown that IBM has a churn of 26.5% on average. </a:t>
            </a:r>
            <a:endParaRPr b="1" sz="10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12575d12d8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g12575d12d8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Here is our new cluster results. It now has 4 rows, with each row representing one cluster. </a:t>
            </a:r>
            <a:r>
              <a:rPr lang="en" sz="1200">
                <a:solidFill>
                  <a:srgbClr val="292929"/>
                </a:solidFill>
              </a:rPr>
              <a:t>To interpret the cluster, for the numerical variables, it will be using the average value while the categorical variable using the mode. </a:t>
            </a:r>
            <a:r>
              <a:rPr lang="en" sz="1200">
                <a:solidFill>
                  <a:schemeClr val="dk1"/>
                </a:solidFill>
                <a:highlight>
                  <a:schemeClr val="accent4"/>
                </a:highlight>
              </a:rPr>
              <a:t>(</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cluster 1, it has the lowest total charges and monthly charges. As these group of customers generally did not subscribe to the company's internet services, it means that they are only with the company due to their Phone services contract. This might explain why their total spendings is the lowest among the 4 clusters. Thus, We can say this cluster consists of low spender customers.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cluster 2, it has the highest total charges and monthly charges. These group of customers generally subscribe only to the internet and Streaming TV service. With the longest tenure and highest spendings, we can say that they are the loyal and high spenders of the company.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As for cluster 3, its the largest cluster. Its impt to note that it has the lowest tenure. Upon a closer look at the main summary table, we see that this cluster subscribes to both internet and phone services. However, they generally do not subscribe to any of the add on services. Thus, we think that this cluster consist of the average spenders customers. </a:t>
            </a:r>
            <a:r>
              <a:rPr lang="en" sz="1200">
                <a:solidFill>
                  <a:schemeClr val="dk1"/>
                </a:solidFill>
                <a:highlight>
                  <a:schemeClr val="accent4"/>
                </a:highlight>
              </a:rPr>
              <a:t>(CLICK)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last cluster 4, the spendings of this cluster is similar to cluster 2, but the difference between cluster 2 and 3 is that this group generally has the lower tenure even though their total charges are higher. We believe that this might be attributed to their subscription of Internet Services and streaming TV. Thus, We have named this cluster as high but volatile customers.</a:t>
            </a:r>
            <a:r>
              <a:rPr lang="en" sz="1200">
                <a:solidFill>
                  <a:schemeClr val="dk1"/>
                </a:solidFill>
                <a:highlight>
                  <a:schemeClr val="accent4"/>
                </a:highlight>
              </a:rPr>
              <a:t> (CLICK)</a:t>
            </a:r>
            <a:endParaRPr sz="1200">
              <a:solidFill>
                <a:schemeClr val="dk1"/>
              </a:solidFill>
              <a:highlight>
                <a:schemeClr val="accent4"/>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0" name="Shape 2290"/>
        <p:cNvGrpSpPr/>
        <p:nvPr/>
      </p:nvGrpSpPr>
      <p:grpSpPr>
        <a:xfrm>
          <a:off x="0" y="0"/>
          <a:ext cx="0" cy="0"/>
          <a:chOff x="0" y="0"/>
          <a:chExt cx="0" cy="0"/>
        </a:xfrm>
      </p:grpSpPr>
      <p:sp>
        <p:nvSpPr>
          <p:cNvPr id="2291" name="Google Shape;2291;g12575d12d8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2" name="Google Shape;2292;g12575d12d8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With all the data driven insights, we came up with strategies for all clusters.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For cluster 1, lowest spenders</a:t>
            </a:r>
            <a:r>
              <a:rPr lang="en" sz="1050">
                <a:solidFill>
                  <a:schemeClr val="dk1"/>
                </a:solidFill>
                <a:highlight>
                  <a:srgbClr val="FFFFFF"/>
                </a:highlight>
              </a:rPr>
              <a:t> </a:t>
            </a:r>
            <a:r>
              <a:rPr lang="en" sz="1050" strike="sngStrike">
                <a:solidFill>
                  <a:schemeClr val="dk1"/>
                </a:solidFill>
                <a:highlight>
                  <a:srgbClr val="FFFFFF"/>
                </a:highlight>
              </a:rPr>
              <a:t>who only subscribe to phone services</a:t>
            </a:r>
            <a:r>
              <a:rPr lang="en" sz="1050">
                <a:solidFill>
                  <a:schemeClr val="dk1"/>
                </a:solidFill>
                <a:highlight>
                  <a:srgbClr val="FFFFFF"/>
                </a:highlight>
              </a:rPr>
              <a:t>, the </a:t>
            </a:r>
            <a:r>
              <a:rPr lang="en" sz="1050">
                <a:solidFill>
                  <a:schemeClr val="dk1"/>
                </a:solidFill>
                <a:highlight>
                  <a:srgbClr val="FFFFFF"/>
                </a:highlight>
              </a:rPr>
              <a:t>company can promote their internet and phone services using bundles</a:t>
            </a:r>
            <a:r>
              <a:rPr lang="en">
                <a:solidFill>
                  <a:schemeClr val="dk1"/>
                </a:solidFill>
                <a:latin typeface="Red Hat Text Medium"/>
                <a:ea typeface="Red Hat Text Medium"/>
                <a:cs typeface="Red Hat Text Medium"/>
                <a:sym typeface="Red Hat Text Medium"/>
              </a:rPr>
              <a:t> to </a:t>
            </a:r>
            <a:r>
              <a:rPr lang="en" sz="1050">
                <a:solidFill>
                  <a:schemeClr val="dk1"/>
                </a:solidFill>
                <a:highlight>
                  <a:srgbClr val="FFFFFF"/>
                </a:highlight>
              </a:rPr>
              <a:t>attract this group to subscribe to the internet.</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2, the high spenders</a:t>
            </a:r>
            <a:r>
              <a:rPr lang="en" sz="1050">
                <a:solidFill>
                  <a:schemeClr val="dk1"/>
                </a:solidFill>
                <a:highlight>
                  <a:srgbClr val="FFFFFF"/>
                </a:highlight>
              </a:rPr>
              <a:t> </a:t>
            </a:r>
            <a:r>
              <a:rPr lang="en" sz="1050" strike="sngStrike">
                <a:solidFill>
                  <a:schemeClr val="dk1"/>
                </a:solidFill>
                <a:highlight>
                  <a:srgbClr val="FFFFFF"/>
                </a:highlight>
              </a:rPr>
              <a:t>who subscribes to most services</a:t>
            </a:r>
            <a:r>
              <a:rPr lang="en" sz="1050">
                <a:solidFill>
                  <a:schemeClr val="dk1"/>
                </a:solidFill>
                <a:highlight>
                  <a:srgbClr val="FFFFFF"/>
                </a:highlight>
              </a:rPr>
              <a:t>, we feel that it would not be so much of increasing their spendings, but more of deepening the relationship with these customers. Hence, the </a:t>
            </a:r>
            <a:r>
              <a:rPr lang="en" sz="1050">
                <a:solidFill>
                  <a:schemeClr val="dk1"/>
                </a:solidFill>
                <a:highlight>
                  <a:srgbClr val="FFFFFF"/>
                </a:highlight>
              </a:rPr>
              <a:t>company can offer special services and discounts to these customers </a:t>
            </a:r>
            <a:r>
              <a:rPr lang="en">
                <a:solidFill>
                  <a:schemeClr val="dk1"/>
                </a:solidFill>
                <a:latin typeface="Red Hat Text Medium"/>
                <a:ea typeface="Red Hat Text Medium"/>
                <a:cs typeface="Red Hat Text Medium"/>
                <a:sym typeface="Red Hat Text Medium"/>
              </a:rPr>
              <a:t>to show appreciation for their loyalty o</a:t>
            </a:r>
            <a:r>
              <a:rPr lang="en" sz="1050">
                <a:solidFill>
                  <a:schemeClr val="dk1"/>
                </a:solidFill>
                <a:highlight>
                  <a:srgbClr val="FFFFFF"/>
                </a:highlight>
              </a:rPr>
              <a:t>ver the years.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3, the average spenders </a:t>
            </a:r>
            <a:r>
              <a:rPr lang="en" sz="1050" strike="sngStrike">
                <a:solidFill>
                  <a:schemeClr val="dk1"/>
                </a:solidFill>
                <a:highlight>
                  <a:srgbClr val="FFFFFF"/>
                </a:highlight>
              </a:rPr>
              <a:t>who </a:t>
            </a:r>
            <a:r>
              <a:rPr lang="en" sz="1050" strike="sngStrike">
                <a:solidFill>
                  <a:schemeClr val="dk1"/>
                </a:solidFill>
                <a:highlight>
                  <a:srgbClr val="FFFFFF"/>
                </a:highlight>
              </a:rPr>
              <a:t>only</a:t>
            </a:r>
            <a:r>
              <a:rPr lang="en" sz="1050" strike="sngStrike">
                <a:solidFill>
                  <a:schemeClr val="dk1"/>
                </a:solidFill>
                <a:highlight>
                  <a:srgbClr val="FFFFFF"/>
                </a:highlight>
              </a:rPr>
              <a:t> subscribes to main services only,</a:t>
            </a:r>
            <a:r>
              <a:rPr lang="en" sz="1050">
                <a:solidFill>
                  <a:schemeClr val="dk1"/>
                </a:solidFill>
                <a:highlight>
                  <a:srgbClr val="FFFFFF"/>
                </a:highlight>
              </a:rPr>
              <a:t> Telco can offer more promotions to ensure their loyalty.</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Cluster 4, the high spenders with lower tenure, Telco company can come up with customer loyalty programs to ensure these customers will renew their contract with the company in the future.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g12575d12d8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9" name="Google Shape;2309;g12575d12d8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summarise our project outcome. In EDA, </a:t>
            </a:r>
            <a:r>
              <a:rPr lang="en" sz="1200"/>
              <a:t>we analysed relationship between variables and their impact on churn variable. In problem 1, we recommended telco to </a:t>
            </a:r>
            <a:r>
              <a:rPr lang="en" sz="1300">
                <a:solidFill>
                  <a:srgbClr val="263238"/>
                </a:solidFill>
                <a:latin typeface="Roboto"/>
                <a:ea typeface="Roboto"/>
                <a:cs typeface="Roboto"/>
                <a:sym typeface="Roboto"/>
              </a:rPr>
              <a:t>use SVC and Logistic Regression model to predict if a customer will churn or not with ~80% accuracy. Lastly, Telco can use unsupervised clustering to better understand their customer segments and execute targeted strategies and recommendations. </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b4f4c02195_2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b4f4c02195_2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b4f4c021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b4f4c0219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b4f4c021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b4f4c021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Through our presentation we will be exploring Our problem definition which is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Can we predict whether customers will churn?</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Can telco customers be clustered into segments to help the telco understand their customers segments and create targeted strategies?</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b4f4c02195_2_3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b4f4c02195_2_3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For our data cleaning, first we looked at the column TotalCharges was wrongly detected as an object and should be a numeric variable instead. The null values in this column were then filled in using this formula. In order to clean the data further, the variable CustomerID was dropped as it was redundant for our project.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b4f4c021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b4f4c021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The first point to look at it is the the churn ratio, it is observed that 26.54% of the customers registered in the telco company churn in a span of 3 years or less. Based on this variable we aim to create and get telcos to adopt  strategies which help retain/retract customers in the company.</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222b97af6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1222b97af6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Next I am going to be talk about Exploratory Data Analysis. The variables we use here are Monthly Charges which Indicates the customer’s current total monthly charge for all their services from the company and Tenure in Months which Indicates the total amount of months that the customer has been with the company by the end of the quarter specified above. The contract can be a monthly, one year or two year contract. It is observed that significantly more customers churn when they are on monthly contracts. As we can see on the violin plot, in the monthly charges plot, those who churn are the widest and the interquartile range shows that the majority spend over $60 when on monthly contracts.  And as the contract lengths increase, the churn decreases showing that telcos should aim to get longer contracts. </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222b97af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222b97af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Secondly, the add-on services customers get impacts their churn to a great extent, Customers with online security and/or tech support churn the least meaning these services are worth paying the extra money for whereas Customers with streaming services (TV/Movies) churn the most.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2575d12d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2575d12d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Apart from the Violin Plot, we also use the KDE plot to show the relation between churn and the tenure. It is clearly seen through these plots that customers are more likely to churn within the first year of tenure where the line graph is seen to be at its peak. As the tenure increases, the churn decreases as we see a falling gradient which is why telcos should market for longer tenures. For monthly charges, as gradient increases which means the monthly charges increase, the churn also increases.</a:t>
            </a:r>
            <a:endParaRPr b="1"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133650" y="955500"/>
            <a:ext cx="3653400" cy="36534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3342007" y="772064"/>
            <a:ext cx="680228" cy="631106"/>
            <a:chOff x="3488688" y="1066825"/>
            <a:chExt cx="650500" cy="603525"/>
          </a:xfrm>
        </p:grpSpPr>
        <p:sp>
          <p:nvSpPr>
            <p:cNvPr id="11" name="Google Shape;11;p2"/>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a:off x="1157313" y="4202575"/>
            <a:ext cx="3547873" cy="472491"/>
          </a:xfrm>
          <a:custGeom>
            <a:rect b="b" l="l" r="r" t="t"/>
            <a:pathLst>
              <a:path extrusionOk="0" h="18117" w="233106">
                <a:moveTo>
                  <a:pt x="116568" y="1"/>
                </a:moveTo>
                <a:cubicBezTo>
                  <a:pt x="52190" y="1"/>
                  <a:pt x="1" y="4043"/>
                  <a:pt x="1" y="9059"/>
                </a:cubicBezTo>
                <a:cubicBezTo>
                  <a:pt x="1" y="14044"/>
                  <a:pt x="52190" y="18117"/>
                  <a:pt x="116568" y="18117"/>
                </a:cubicBezTo>
                <a:cubicBezTo>
                  <a:pt x="180916" y="18117"/>
                  <a:pt x="233105" y="14044"/>
                  <a:pt x="233105" y="9059"/>
                </a:cubicBezTo>
                <a:cubicBezTo>
                  <a:pt x="233105" y="4043"/>
                  <a:pt x="180916" y="1"/>
                  <a:pt x="1165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flipH="1">
            <a:off x="1569986" y="1346956"/>
            <a:ext cx="2988585" cy="3167794"/>
            <a:chOff x="4391438" y="1941025"/>
            <a:chExt cx="2378500" cy="2521125"/>
          </a:xfrm>
        </p:grpSpPr>
        <p:sp>
          <p:nvSpPr>
            <p:cNvPr id="33" name="Google Shape;33;p2"/>
            <p:cNvSpPr/>
            <p:nvPr/>
          </p:nvSpPr>
          <p:spPr>
            <a:xfrm>
              <a:off x="4862588" y="4007200"/>
              <a:ext cx="110200" cy="257625"/>
            </a:xfrm>
            <a:custGeom>
              <a:rect b="b" l="l" r="r" t="t"/>
              <a:pathLst>
                <a:path extrusionOk="0" h="10305" w="4408">
                  <a:moveTo>
                    <a:pt x="0" y="0"/>
                  </a:moveTo>
                  <a:lnTo>
                    <a:pt x="274" y="3131"/>
                  </a:lnTo>
                  <a:lnTo>
                    <a:pt x="851" y="10304"/>
                  </a:lnTo>
                  <a:lnTo>
                    <a:pt x="3556" y="10304"/>
                  </a:lnTo>
                  <a:lnTo>
                    <a:pt x="4134" y="3131"/>
                  </a:lnTo>
                  <a:lnTo>
                    <a:pt x="440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862588" y="4007200"/>
              <a:ext cx="110200" cy="78275"/>
            </a:xfrm>
            <a:custGeom>
              <a:rect b="b" l="l" r="r" t="t"/>
              <a:pathLst>
                <a:path extrusionOk="0" h="3131" w="4408">
                  <a:moveTo>
                    <a:pt x="0" y="0"/>
                  </a:moveTo>
                  <a:lnTo>
                    <a:pt x="274" y="3131"/>
                  </a:lnTo>
                  <a:lnTo>
                    <a:pt x="4134" y="3131"/>
                  </a:lnTo>
                  <a:lnTo>
                    <a:pt x="440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705288" y="4091225"/>
              <a:ext cx="398925" cy="10975"/>
            </a:xfrm>
            <a:custGeom>
              <a:rect b="b" l="l" r="r" t="t"/>
              <a:pathLst>
                <a:path extrusionOk="0" h="439" w="15957">
                  <a:moveTo>
                    <a:pt x="10771" y="1"/>
                  </a:moveTo>
                  <a:cubicBezTo>
                    <a:pt x="9258" y="1"/>
                    <a:pt x="7744" y="29"/>
                    <a:pt x="6231" y="74"/>
                  </a:cubicBezTo>
                  <a:cubicBezTo>
                    <a:pt x="4164" y="104"/>
                    <a:pt x="2098" y="165"/>
                    <a:pt x="61" y="317"/>
                  </a:cubicBezTo>
                  <a:cubicBezTo>
                    <a:pt x="0" y="317"/>
                    <a:pt x="0" y="378"/>
                    <a:pt x="61" y="408"/>
                  </a:cubicBezTo>
                  <a:cubicBezTo>
                    <a:pt x="1216" y="438"/>
                    <a:pt x="2371" y="438"/>
                    <a:pt x="3526" y="438"/>
                  </a:cubicBezTo>
                  <a:cubicBezTo>
                    <a:pt x="5593" y="408"/>
                    <a:pt x="7660" y="408"/>
                    <a:pt x="9727" y="378"/>
                  </a:cubicBezTo>
                  <a:lnTo>
                    <a:pt x="12797" y="286"/>
                  </a:lnTo>
                  <a:cubicBezTo>
                    <a:pt x="13830" y="256"/>
                    <a:pt x="14864" y="195"/>
                    <a:pt x="15897" y="165"/>
                  </a:cubicBezTo>
                  <a:cubicBezTo>
                    <a:pt x="15906" y="169"/>
                    <a:pt x="15913" y="171"/>
                    <a:pt x="15920" y="171"/>
                  </a:cubicBezTo>
                  <a:cubicBezTo>
                    <a:pt x="15957" y="171"/>
                    <a:pt x="15949" y="104"/>
                    <a:pt x="15897" y="104"/>
                  </a:cubicBezTo>
                  <a:cubicBezTo>
                    <a:pt x="14742" y="104"/>
                    <a:pt x="13587" y="13"/>
                    <a:pt x="12432" y="13"/>
                  </a:cubicBezTo>
                  <a:cubicBezTo>
                    <a:pt x="11878" y="5"/>
                    <a:pt x="11324" y="1"/>
                    <a:pt x="10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4391438" y="1941025"/>
              <a:ext cx="2378500" cy="2521125"/>
              <a:chOff x="4391438" y="1941025"/>
              <a:chExt cx="2378500" cy="2521125"/>
            </a:xfrm>
          </p:grpSpPr>
          <p:sp>
            <p:nvSpPr>
              <p:cNvPr id="37" name="Google Shape;37;p2"/>
              <p:cNvSpPr/>
              <p:nvPr/>
            </p:nvSpPr>
            <p:spPr>
              <a:xfrm>
                <a:off x="4793438" y="3049725"/>
                <a:ext cx="256850" cy="958250"/>
              </a:xfrm>
              <a:custGeom>
                <a:rect b="b" l="l" r="r" t="t"/>
                <a:pathLst>
                  <a:path extrusionOk="0" h="38330" w="10274">
                    <a:moveTo>
                      <a:pt x="0" y="1"/>
                    </a:moveTo>
                    <a:lnTo>
                      <a:pt x="0" y="38329"/>
                    </a:lnTo>
                    <a:lnTo>
                      <a:pt x="10274" y="3832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044963" y="3049725"/>
                <a:ext cx="9900" cy="899725"/>
              </a:xfrm>
              <a:custGeom>
                <a:rect b="b" l="l" r="r" t="t"/>
                <a:pathLst>
                  <a:path extrusionOk="0" h="35989" w="396">
                    <a:moveTo>
                      <a:pt x="213" y="1"/>
                    </a:moveTo>
                    <a:cubicBezTo>
                      <a:pt x="122" y="2979"/>
                      <a:pt x="91" y="5989"/>
                      <a:pt x="61" y="8998"/>
                    </a:cubicBezTo>
                    <a:lnTo>
                      <a:pt x="0" y="17995"/>
                    </a:lnTo>
                    <a:lnTo>
                      <a:pt x="61" y="26992"/>
                    </a:lnTo>
                    <a:lnTo>
                      <a:pt x="122" y="31490"/>
                    </a:lnTo>
                    <a:lnTo>
                      <a:pt x="213" y="35989"/>
                    </a:lnTo>
                    <a:lnTo>
                      <a:pt x="304" y="31490"/>
                    </a:lnTo>
                    <a:lnTo>
                      <a:pt x="365" y="26992"/>
                    </a:lnTo>
                    <a:lnTo>
                      <a:pt x="395" y="17995"/>
                    </a:lnTo>
                    <a:lnTo>
                      <a:pt x="365" y="8998"/>
                    </a:lnTo>
                    <a:cubicBezTo>
                      <a:pt x="334" y="5989"/>
                      <a:pt x="274" y="2979"/>
                      <a:pt x="21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4391438" y="1941025"/>
                <a:ext cx="2378500" cy="2521125"/>
                <a:chOff x="4391438" y="1941025"/>
                <a:chExt cx="2378500" cy="2521125"/>
              </a:xfrm>
            </p:grpSpPr>
            <p:grpSp>
              <p:nvGrpSpPr>
                <p:cNvPr id="40" name="Google Shape;40;p2"/>
                <p:cNvGrpSpPr/>
                <p:nvPr/>
              </p:nvGrpSpPr>
              <p:grpSpPr>
                <a:xfrm>
                  <a:off x="4391438" y="1941025"/>
                  <a:ext cx="2378500" cy="2521000"/>
                  <a:chOff x="4391438" y="1941025"/>
                  <a:chExt cx="2378500" cy="2521000"/>
                </a:xfrm>
              </p:grpSpPr>
              <p:sp>
                <p:nvSpPr>
                  <p:cNvPr id="41" name="Google Shape;41;p2"/>
                  <p:cNvSpPr/>
                  <p:nvPr/>
                </p:nvSpPr>
                <p:spPr>
                  <a:xfrm>
                    <a:off x="6146038" y="2518575"/>
                    <a:ext cx="479525" cy="997750"/>
                  </a:xfrm>
                  <a:custGeom>
                    <a:rect b="b" l="l" r="r" t="t"/>
                    <a:pathLst>
                      <a:path extrusionOk="0" h="39910" w="19181">
                        <a:moveTo>
                          <a:pt x="8025" y="0"/>
                        </a:moveTo>
                        <a:lnTo>
                          <a:pt x="0" y="39909"/>
                        </a:lnTo>
                        <a:lnTo>
                          <a:pt x="12189" y="39909"/>
                        </a:lnTo>
                        <a:lnTo>
                          <a:pt x="19180" y="5137"/>
                        </a:lnTo>
                        <a:lnTo>
                          <a:pt x="802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274438" y="2518575"/>
                    <a:ext cx="1072225" cy="997750"/>
                  </a:xfrm>
                  <a:custGeom>
                    <a:rect b="b" l="l" r="r" t="t"/>
                    <a:pathLst>
                      <a:path extrusionOk="0" h="39910" w="42889">
                        <a:moveTo>
                          <a:pt x="7995" y="0"/>
                        </a:moveTo>
                        <a:lnTo>
                          <a:pt x="1" y="39909"/>
                        </a:lnTo>
                        <a:lnTo>
                          <a:pt x="34864" y="39909"/>
                        </a:lnTo>
                        <a:lnTo>
                          <a:pt x="428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02563" y="3049725"/>
                    <a:ext cx="467375" cy="958250"/>
                  </a:xfrm>
                  <a:custGeom>
                    <a:rect b="b" l="l" r="r" t="t"/>
                    <a:pathLst>
                      <a:path extrusionOk="0" h="38330" w="18695">
                        <a:moveTo>
                          <a:pt x="1" y="1"/>
                        </a:moveTo>
                        <a:lnTo>
                          <a:pt x="1" y="38329"/>
                        </a:lnTo>
                        <a:lnTo>
                          <a:pt x="18694" y="38329"/>
                        </a:lnTo>
                        <a:lnTo>
                          <a:pt x="1869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050263" y="3049725"/>
                    <a:ext cx="317675" cy="958250"/>
                  </a:xfrm>
                  <a:custGeom>
                    <a:rect b="b" l="l" r="r" t="t"/>
                    <a:pathLst>
                      <a:path extrusionOk="0" h="38330" w="12707">
                        <a:moveTo>
                          <a:pt x="1" y="1"/>
                        </a:moveTo>
                        <a:lnTo>
                          <a:pt x="1" y="38329"/>
                        </a:lnTo>
                        <a:lnTo>
                          <a:pt x="5107" y="38329"/>
                        </a:lnTo>
                        <a:lnTo>
                          <a:pt x="1270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045738" y="3049725"/>
                    <a:ext cx="256850" cy="958250"/>
                  </a:xfrm>
                  <a:custGeom>
                    <a:rect b="b" l="l" r="r" t="t"/>
                    <a:pathLst>
                      <a:path extrusionOk="0" h="38330" w="10274">
                        <a:moveTo>
                          <a:pt x="0" y="1"/>
                        </a:moveTo>
                        <a:lnTo>
                          <a:pt x="0" y="38329"/>
                        </a:lnTo>
                        <a:lnTo>
                          <a:pt x="10274" y="3832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050263" y="3515550"/>
                    <a:ext cx="995500" cy="491650"/>
                  </a:xfrm>
                  <a:custGeom>
                    <a:rect b="b" l="l" r="r" t="t"/>
                    <a:pathLst>
                      <a:path extrusionOk="0" h="19666" w="39820">
                        <a:moveTo>
                          <a:pt x="1" y="0"/>
                        </a:moveTo>
                        <a:lnTo>
                          <a:pt x="1" y="19666"/>
                        </a:lnTo>
                        <a:lnTo>
                          <a:pt x="39819" y="19666"/>
                        </a:lnTo>
                        <a:lnTo>
                          <a:pt x="3981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050263" y="3303525"/>
                    <a:ext cx="995500" cy="214325"/>
                  </a:xfrm>
                  <a:custGeom>
                    <a:rect b="b" l="l" r="r" t="t"/>
                    <a:pathLst>
                      <a:path extrusionOk="0" h="8573" w="39820">
                        <a:moveTo>
                          <a:pt x="1" y="1"/>
                        </a:moveTo>
                        <a:lnTo>
                          <a:pt x="1" y="8572"/>
                        </a:lnTo>
                        <a:lnTo>
                          <a:pt x="39819" y="8572"/>
                        </a:lnTo>
                        <a:lnTo>
                          <a:pt x="398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41163" y="3046700"/>
                    <a:ext cx="198375" cy="899725"/>
                  </a:xfrm>
                  <a:custGeom>
                    <a:rect b="b" l="l" r="r" t="t"/>
                    <a:pathLst>
                      <a:path extrusionOk="0" h="35989" w="7935">
                        <a:moveTo>
                          <a:pt x="62" y="0"/>
                        </a:moveTo>
                        <a:lnTo>
                          <a:pt x="62" y="122"/>
                        </a:lnTo>
                        <a:lnTo>
                          <a:pt x="31" y="4590"/>
                        </a:lnTo>
                        <a:lnTo>
                          <a:pt x="31" y="9088"/>
                        </a:lnTo>
                        <a:cubicBezTo>
                          <a:pt x="31" y="12067"/>
                          <a:pt x="1" y="15076"/>
                          <a:pt x="31" y="18055"/>
                        </a:cubicBezTo>
                        <a:cubicBezTo>
                          <a:pt x="62" y="21034"/>
                          <a:pt x="31" y="24043"/>
                          <a:pt x="92" y="27022"/>
                        </a:cubicBezTo>
                        <a:cubicBezTo>
                          <a:pt x="153" y="30000"/>
                          <a:pt x="153" y="33010"/>
                          <a:pt x="214" y="35988"/>
                        </a:cubicBezTo>
                        <a:cubicBezTo>
                          <a:pt x="274" y="33010"/>
                          <a:pt x="335" y="30000"/>
                          <a:pt x="335" y="27022"/>
                        </a:cubicBezTo>
                        <a:cubicBezTo>
                          <a:pt x="396" y="24043"/>
                          <a:pt x="396" y="21034"/>
                          <a:pt x="396" y="18055"/>
                        </a:cubicBezTo>
                        <a:cubicBezTo>
                          <a:pt x="396" y="15076"/>
                          <a:pt x="396" y="12067"/>
                          <a:pt x="396" y="9088"/>
                        </a:cubicBezTo>
                        <a:lnTo>
                          <a:pt x="396" y="4590"/>
                        </a:lnTo>
                        <a:lnTo>
                          <a:pt x="366" y="241"/>
                        </a:lnTo>
                        <a:lnTo>
                          <a:pt x="366" y="241"/>
                        </a:lnTo>
                        <a:lnTo>
                          <a:pt x="4104" y="182"/>
                        </a:lnTo>
                        <a:lnTo>
                          <a:pt x="7934" y="122"/>
                        </a:lnTo>
                        <a:lnTo>
                          <a:pt x="4074" y="30"/>
                        </a:lnTo>
                        <a:lnTo>
                          <a:pt x="18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050263" y="3510975"/>
                    <a:ext cx="995500" cy="9900"/>
                  </a:xfrm>
                  <a:custGeom>
                    <a:rect b="b" l="l" r="r" t="t"/>
                    <a:pathLst>
                      <a:path extrusionOk="0" h="396" w="39820">
                        <a:moveTo>
                          <a:pt x="19910" y="1"/>
                        </a:moveTo>
                        <a:lnTo>
                          <a:pt x="9940" y="61"/>
                        </a:lnTo>
                        <a:cubicBezTo>
                          <a:pt x="6627" y="92"/>
                          <a:pt x="3314" y="122"/>
                          <a:pt x="1" y="213"/>
                        </a:cubicBezTo>
                        <a:cubicBezTo>
                          <a:pt x="3314" y="274"/>
                          <a:pt x="6627" y="305"/>
                          <a:pt x="9940" y="335"/>
                        </a:cubicBezTo>
                        <a:lnTo>
                          <a:pt x="19910" y="396"/>
                        </a:lnTo>
                        <a:lnTo>
                          <a:pt x="29880" y="335"/>
                        </a:lnTo>
                        <a:lnTo>
                          <a:pt x="34865" y="305"/>
                        </a:lnTo>
                        <a:lnTo>
                          <a:pt x="39819" y="213"/>
                        </a:lnTo>
                        <a:lnTo>
                          <a:pt x="34834" y="92"/>
                        </a:lnTo>
                        <a:lnTo>
                          <a:pt x="29849" y="61"/>
                        </a:lnTo>
                        <a:lnTo>
                          <a:pt x="1991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050263" y="3298975"/>
                    <a:ext cx="995500" cy="9150"/>
                  </a:xfrm>
                  <a:custGeom>
                    <a:rect b="b" l="l" r="r" t="t"/>
                    <a:pathLst>
                      <a:path extrusionOk="0" h="366" w="39820">
                        <a:moveTo>
                          <a:pt x="19910" y="0"/>
                        </a:moveTo>
                        <a:lnTo>
                          <a:pt x="9940" y="31"/>
                        </a:lnTo>
                        <a:cubicBezTo>
                          <a:pt x="6627" y="61"/>
                          <a:pt x="3314" y="92"/>
                          <a:pt x="1" y="183"/>
                        </a:cubicBezTo>
                        <a:cubicBezTo>
                          <a:pt x="3314" y="244"/>
                          <a:pt x="6627" y="304"/>
                          <a:pt x="9940" y="335"/>
                        </a:cubicBezTo>
                        <a:lnTo>
                          <a:pt x="19910" y="365"/>
                        </a:lnTo>
                        <a:lnTo>
                          <a:pt x="29880" y="335"/>
                        </a:lnTo>
                        <a:lnTo>
                          <a:pt x="34865" y="274"/>
                        </a:lnTo>
                        <a:lnTo>
                          <a:pt x="39819" y="183"/>
                        </a:lnTo>
                        <a:lnTo>
                          <a:pt x="34834" y="92"/>
                        </a:lnTo>
                        <a:lnTo>
                          <a:pt x="29880" y="31"/>
                        </a:lnTo>
                        <a:lnTo>
                          <a:pt x="1991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592088" y="4007200"/>
                    <a:ext cx="109450" cy="257625"/>
                  </a:xfrm>
                  <a:custGeom>
                    <a:rect b="b" l="l" r="r" t="t"/>
                    <a:pathLst>
                      <a:path extrusionOk="0" h="10305" w="4378">
                        <a:moveTo>
                          <a:pt x="1" y="0"/>
                        </a:moveTo>
                        <a:lnTo>
                          <a:pt x="244" y="3131"/>
                        </a:lnTo>
                        <a:lnTo>
                          <a:pt x="852" y="10304"/>
                        </a:lnTo>
                        <a:lnTo>
                          <a:pt x="3557" y="10304"/>
                        </a:lnTo>
                        <a:lnTo>
                          <a:pt x="4135"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92088" y="4007200"/>
                    <a:ext cx="109450" cy="78275"/>
                  </a:xfrm>
                  <a:custGeom>
                    <a:rect b="b" l="l" r="r" t="t"/>
                    <a:pathLst>
                      <a:path extrusionOk="0" h="3131" w="4378">
                        <a:moveTo>
                          <a:pt x="1" y="0"/>
                        </a:moveTo>
                        <a:lnTo>
                          <a:pt x="244" y="3131"/>
                        </a:lnTo>
                        <a:lnTo>
                          <a:pt x="4135"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19438" y="4007200"/>
                    <a:ext cx="109450" cy="257625"/>
                  </a:xfrm>
                  <a:custGeom>
                    <a:rect b="b" l="l" r="r" t="t"/>
                    <a:pathLst>
                      <a:path extrusionOk="0" h="10305" w="4378">
                        <a:moveTo>
                          <a:pt x="1" y="0"/>
                        </a:moveTo>
                        <a:lnTo>
                          <a:pt x="244" y="3131"/>
                        </a:lnTo>
                        <a:lnTo>
                          <a:pt x="852" y="10304"/>
                        </a:lnTo>
                        <a:lnTo>
                          <a:pt x="3557" y="10304"/>
                        </a:lnTo>
                        <a:lnTo>
                          <a:pt x="4134"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119438" y="4007200"/>
                    <a:ext cx="109450" cy="78275"/>
                  </a:xfrm>
                  <a:custGeom>
                    <a:rect b="b" l="l" r="r" t="t"/>
                    <a:pathLst>
                      <a:path extrusionOk="0" h="3131" w="4378">
                        <a:moveTo>
                          <a:pt x="1" y="0"/>
                        </a:moveTo>
                        <a:lnTo>
                          <a:pt x="244" y="3131"/>
                        </a:lnTo>
                        <a:lnTo>
                          <a:pt x="4134"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335238" y="4007200"/>
                    <a:ext cx="110200" cy="257625"/>
                  </a:xfrm>
                  <a:custGeom>
                    <a:rect b="b" l="l" r="r" t="t"/>
                    <a:pathLst>
                      <a:path extrusionOk="0" h="10305" w="4408">
                        <a:moveTo>
                          <a:pt x="0" y="0"/>
                        </a:moveTo>
                        <a:lnTo>
                          <a:pt x="274" y="3131"/>
                        </a:lnTo>
                        <a:lnTo>
                          <a:pt x="851" y="10304"/>
                        </a:lnTo>
                        <a:lnTo>
                          <a:pt x="3557" y="10304"/>
                        </a:lnTo>
                        <a:lnTo>
                          <a:pt x="4164" y="3131"/>
                        </a:lnTo>
                        <a:lnTo>
                          <a:pt x="440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335238" y="4007200"/>
                    <a:ext cx="110200" cy="78275"/>
                  </a:xfrm>
                  <a:custGeom>
                    <a:rect b="b" l="l" r="r" t="t"/>
                    <a:pathLst>
                      <a:path extrusionOk="0" h="3131" w="4408">
                        <a:moveTo>
                          <a:pt x="0" y="0"/>
                        </a:moveTo>
                        <a:lnTo>
                          <a:pt x="274" y="3131"/>
                        </a:lnTo>
                        <a:lnTo>
                          <a:pt x="4164" y="3131"/>
                        </a:lnTo>
                        <a:lnTo>
                          <a:pt x="440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174438" y="3637125"/>
                    <a:ext cx="592450" cy="802575"/>
                  </a:xfrm>
                  <a:custGeom>
                    <a:rect b="b" l="l" r="r" t="t"/>
                    <a:pathLst>
                      <a:path extrusionOk="0" h="32103" w="23698">
                        <a:moveTo>
                          <a:pt x="12785" y="0"/>
                        </a:moveTo>
                        <a:lnTo>
                          <a:pt x="80" y="7113"/>
                        </a:lnTo>
                        <a:lnTo>
                          <a:pt x="7071" y="20396"/>
                        </a:lnTo>
                        <a:cubicBezTo>
                          <a:pt x="7071" y="20396"/>
                          <a:pt x="4730" y="23223"/>
                          <a:pt x="2846" y="25624"/>
                        </a:cubicBezTo>
                        <a:cubicBezTo>
                          <a:pt x="1994" y="26657"/>
                          <a:pt x="1204" y="27721"/>
                          <a:pt x="475" y="28815"/>
                        </a:cubicBezTo>
                        <a:cubicBezTo>
                          <a:pt x="0" y="29823"/>
                          <a:pt x="364" y="32103"/>
                          <a:pt x="1144" y="32103"/>
                        </a:cubicBezTo>
                        <a:cubicBezTo>
                          <a:pt x="1164" y="32103"/>
                          <a:pt x="1184" y="32101"/>
                          <a:pt x="1204" y="32098"/>
                        </a:cubicBezTo>
                        <a:cubicBezTo>
                          <a:pt x="2055" y="32007"/>
                          <a:pt x="23119" y="21460"/>
                          <a:pt x="23636" y="20609"/>
                        </a:cubicBezTo>
                        <a:cubicBezTo>
                          <a:pt x="23697" y="20487"/>
                          <a:pt x="22816" y="18572"/>
                          <a:pt x="21509" y="15958"/>
                        </a:cubicBezTo>
                        <a:cubicBezTo>
                          <a:pt x="18591" y="10031"/>
                          <a:pt x="12785" y="0"/>
                          <a:pt x="1278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174413" y="4036075"/>
                    <a:ext cx="593225" cy="403625"/>
                  </a:xfrm>
                  <a:custGeom>
                    <a:rect b="b" l="l" r="r" t="t"/>
                    <a:pathLst>
                      <a:path extrusionOk="0" h="16145" w="23729">
                        <a:moveTo>
                          <a:pt x="21510" y="0"/>
                        </a:moveTo>
                        <a:cubicBezTo>
                          <a:pt x="15631" y="4330"/>
                          <a:pt x="6913" y="8957"/>
                          <a:pt x="5000" y="8957"/>
                        </a:cubicBezTo>
                        <a:cubicBezTo>
                          <a:pt x="4885" y="8957"/>
                          <a:pt x="4795" y="8940"/>
                          <a:pt x="4731" y="8906"/>
                        </a:cubicBezTo>
                        <a:cubicBezTo>
                          <a:pt x="4154" y="8572"/>
                          <a:pt x="5157" y="6900"/>
                          <a:pt x="5795" y="5958"/>
                        </a:cubicBezTo>
                        <a:lnTo>
                          <a:pt x="5795" y="5958"/>
                        </a:lnTo>
                        <a:cubicBezTo>
                          <a:pt x="4944" y="7021"/>
                          <a:pt x="3819" y="8389"/>
                          <a:pt x="2816" y="9666"/>
                        </a:cubicBezTo>
                        <a:cubicBezTo>
                          <a:pt x="1965" y="10669"/>
                          <a:pt x="1175" y="11733"/>
                          <a:pt x="445" y="12857"/>
                        </a:cubicBezTo>
                        <a:cubicBezTo>
                          <a:pt x="1" y="13865"/>
                          <a:pt x="365" y="16145"/>
                          <a:pt x="1145" y="16145"/>
                        </a:cubicBezTo>
                        <a:cubicBezTo>
                          <a:pt x="1165" y="16145"/>
                          <a:pt x="1185" y="16143"/>
                          <a:pt x="1205" y="16140"/>
                        </a:cubicBezTo>
                        <a:cubicBezTo>
                          <a:pt x="2056" y="16049"/>
                          <a:pt x="23120" y="5532"/>
                          <a:pt x="23637" y="4651"/>
                        </a:cubicBezTo>
                        <a:cubicBezTo>
                          <a:pt x="23728" y="4529"/>
                          <a:pt x="22817" y="2614"/>
                          <a:pt x="215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89163" y="2852150"/>
                    <a:ext cx="1106450" cy="1265250"/>
                  </a:xfrm>
                  <a:custGeom>
                    <a:rect b="b" l="l" r="r" t="t"/>
                    <a:pathLst>
                      <a:path extrusionOk="0" h="50610" w="44258">
                        <a:moveTo>
                          <a:pt x="24986" y="1"/>
                        </a:moveTo>
                        <a:cubicBezTo>
                          <a:pt x="24986" y="1"/>
                          <a:pt x="25229" y="4773"/>
                          <a:pt x="24591" y="5320"/>
                        </a:cubicBezTo>
                        <a:cubicBezTo>
                          <a:pt x="24196" y="5654"/>
                          <a:pt x="2372" y="7782"/>
                          <a:pt x="1521" y="13527"/>
                        </a:cubicBezTo>
                        <a:cubicBezTo>
                          <a:pt x="1" y="23497"/>
                          <a:pt x="15989" y="50609"/>
                          <a:pt x="15989" y="50609"/>
                        </a:cubicBezTo>
                        <a:lnTo>
                          <a:pt x="30701" y="42828"/>
                        </a:lnTo>
                        <a:cubicBezTo>
                          <a:pt x="30701" y="42828"/>
                          <a:pt x="19485" y="20882"/>
                          <a:pt x="19758" y="20487"/>
                        </a:cubicBezTo>
                        <a:cubicBezTo>
                          <a:pt x="20792" y="19150"/>
                          <a:pt x="33223" y="19758"/>
                          <a:pt x="38573" y="14439"/>
                        </a:cubicBezTo>
                        <a:cubicBezTo>
                          <a:pt x="44257" y="8785"/>
                          <a:pt x="39789" y="1"/>
                          <a:pt x="3978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265313" y="3864025"/>
                    <a:ext cx="352625" cy="185750"/>
                  </a:xfrm>
                  <a:custGeom>
                    <a:rect b="b" l="l" r="r" t="t"/>
                    <a:pathLst>
                      <a:path extrusionOk="0" h="7430" w="14105">
                        <a:moveTo>
                          <a:pt x="14080" y="0"/>
                        </a:moveTo>
                        <a:cubicBezTo>
                          <a:pt x="14077" y="0"/>
                          <a:pt x="14074" y="4"/>
                          <a:pt x="14074" y="13"/>
                        </a:cubicBezTo>
                        <a:cubicBezTo>
                          <a:pt x="13010" y="499"/>
                          <a:pt x="11946" y="985"/>
                          <a:pt x="10913" y="1502"/>
                        </a:cubicBezTo>
                        <a:cubicBezTo>
                          <a:pt x="9059" y="2414"/>
                          <a:pt x="7235" y="3356"/>
                          <a:pt x="5411" y="4359"/>
                        </a:cubicBezTo>
                        <a:cubicBezTo>
                          <a:pt x="3588" y="5332"/>
                          <a:pt x="1794" y="6305"/>
                          <a:pt x="31" y="7399"/>
                        </a:cubicBezTo>
                        <a:cubicBezTo>
                          <a:pt x="1" y="7399"/>
                          <a:pt x="31" y="7429"/>
                          <a:pt x="62" y="7429"/>
                        </a:cubicBezTo>
                        <a:cubicBezTo>
                          <a:pt x="1095" y="6943"/>
                          <a:pt x="2159" y="6426"/>
                          <a:pt x="3192" y="5879"/>
                        </a:cubicBezTo>
                        <a:cubicBezTo>
                          <a:pt x="5016" y="4906"/>
                          <a:pt x="6840" y="3994"/>
                          <a:pt x="8664" y="3022"/>
                        </a:cubicBezTo>
                        <a:cubicBezTo>
                          <a:pt x="9575" y="2535"/>
                          <a:pt x="10457" y="2049"/>
                          <a:pt x="11369" y="1563"/>
                        </a:cubicBezTo>
                        <a:cubicBezTo>
                          <a:pt x="12281" y="1076"/>
                          <a:pt x="13162" y="529"/>
                          <a:pt x="14104" y="43"/>
                        </a:cubicBezTo>
                        <a:cubicBezTo>
                          <a:pt x="14104" y="22"/>
                          <a:pt x="14089" y="0"/>
                          <a:pt x="140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228838" y="2903250"/>
                    <a:ext cx="582100" cy="977375"/>
                  </a:xfrm>
                  <a:custGeom>
                    <a:rect b="b" l="l" r="r" t="t"/>
                    <a:pathLst>
                      <a:path extrusionOk="0" h="39095" w="23284">
                        <a:moveTo>
                          <a:pt x="22965" y="1"/>
                        </a:moveTo>
                        <a:cubicBezTo>
                          <a:pt x="22957" y="1"/>
                          <a:pt x="22950" y="8"/>
                          <a:pt x="22950" y="24"/>
                        </a:cubicBezTo>
                        <a:cubicBezTo>
                          <a:pt x="22950" y="449"/>
                          <a:pt x="22980" y="875"/>
                          <a:pt x="22980" y="1300"/>
                        </a:cubicBezTo>
                        <a:cubicBezTo>
                          <a:pt x="22980" y="3002"/>
                          <a:pt x="22980" y="4735"/>
                          <a:pt x="22220" y="6346"/>
                        </a:cubicBezTo>
                        <a:cubicBezTo>
                          <a:pt x="21491" y="7957"/>
                          <a:pt x="20032" y="9082"/>
                          <a:pt x="18542" y="9963"/>
                        </a:cubicBezTo>
                        <a:cubicBezTo>
                          <a:pt x="15411" y="11817"/>
                          <a:pt x="11794" y="12607"/>
                          <a:pt x="8299" y="13489"/>
                        </a:cubicBezTo>
                        <a:lnTo>
                          <a:pt x="2372" y="14948"/>
                        </a:lnTo>
                        <a:cubicBezTo>
                          <a:pt x="1673" y="15130"/>
                          <a:pt x="700" y="15252"/>
                          <a:pt x="335" y="16012"/>
                        </a:cubicBezTo>
                        <a:cubicBezTo>
                          <a:pt x="1" y="16650"/>
                          <a:pt x="244" y="17440"/>
                          <a:pt x="487" y="18109"/>
                        </a:cubicBezTo>
                        <a:cubicBezTo>
                          <a:pt x="1855" y="21726"/>
                          <a:pt x="3466" y="25222"/>
                          <a:pt x="5168" y="28717"/>
                        </a:cubicBezTo>
                        <a:cubicBezTo>
                          <a:pt x="6901" y="32243"/>
                          <a:pt x="8694" y="35678"/>
                          <a:pt x="10609" y="39082"/>
                        </a:cubicBezTo>
                        <a:cubicBezTo>
                          <a:pt x="10618" y="39091"/>
                          <a:pt x="10624" y="39095"/>
                          <a:pt x="10629" y="39095"/>
                        </a:cubicBezTo>
                        <a:cubicBezTo>
                          <a:pt x="10639" y="39095"/>
                          <a:pt x="10639" y="39073"/>
                          <a:pt x="10639" y="39052"/>
                        </a:cubicBezTo>
                        <a:cubicBezTo>
                          <a:pt x="10427" y="38626"/>
                          <a:pt x="10214" y="38200"/>
                          <a:pt x="10001" y="37775"/>
                        </a:cubicBezTo>
                        <a:cubicBezTo>
                          <a:pt x="8208" y="34340"/>
                          <a:pt x="6445" y="30906"/>
                          <a:pt x="4773" y="27380"/>
                        </a:cubicBezTo>
                        <a:cubicBezTo>
                          <a:pt x="3952" y="25617"/>
                          <a:pt x="3162" y="23854"/>
                          <a:pt x="2402" y="22060"/>
                        </a:cubicBezTo>
                        <a:cubicBezTo>
                          <a:pt x="2007" y="21179"/>
                          <a:pt x="1642" y="20297"/>
                          <a:pt x="1277" y="19416"/>
                        </a:cubicBezTo>
                        <a:cubicBezTo>
                          <a:pt x="1095" y="18960"/>
                          <a:pt x="913" y="18504"/>
                          <a:pt x="730" y="18048"/>
                        </a:cubicBezTo>
                        <a:cubicBezTo>
                          <a:pt x="578" y="17653"/>
                          <a:pt x="457" y="17258"/>
                          <a:pt x="426" y="16863"/>
                        </a:cubicBezTo>
                        <a:cubicBezTo>
                          <a:pt x="366" y="16468"/>
                          <a:pt x="518" y="16073"/>
                          <a:pt x="822" y="15799"/>
                        </a:cubicBezTo>
                        <a:cubicBezTo>
                          <a:pt x="1156" y="15556"/>
                          <a:pt x="1581" y="15373"/>
                          <a:pt x="2007" y="15343"/>
                        </a:cubicBezTo>
                        <a:lnTo>
                          <a:pt x="4955" y="14614"/>
                        </a:lnTo>
                        <a:cubicBezTo>
                          <a:pt x="6840" y="14158"/>
                          <a:pt x="8755" y="13671"/>
                          <a:pt x="10639" y="13185"/>
                        </a:cubicBezTo>
                        <a:cubicBezTo>
                          <a:pt x="14013" y="12334"/>
                          <a:pt x="17478" y="11300"/>
                          <a:pt x="20244" y="9142"/>
                        </a:cubicBezTo>
                        <a:cubicBezTo>
                          <a:pt x="20913" y="8626"/>
                          <a:pt x="21491" y="8018"/>
                          <a:pt x="21947" y="7349"/>
                        </a:cubicBezTo>
                        <a:cubicBezTo>
                          <a:pt x="22402" y="6650"/>
                          <a:pt x="22737" y="5860"/>
                          <a:pt x="22889" y="5069"/>
                        </a:cubicBezTo>
                        <a:cubicBezTo>
                          <a:pt x="23284" y="3398"/>
                          <a:pt x="23102" y="1726"/>
                          <a:pt x="22980" y="24"/>
                        </a:cubicBezTo>
                        <a:cubicBezTo>
                          <a:pt x="22980" y="8"/>
                          <a:pt x="22972" y="1"/>
                          <a:pt x="229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391438" y="3885600"/>
                    <a:ext cx="717375" cy="576425"/>
                  </a:xfrm>
                  <a:custGeom>
                    <a:rect b="b" l="l" r="r" t="t"/>
                    <a:pathLst>
                      <a:path extrusionOk="0" h="23057" w="28695">
                        <a:moveTo>
                          <a:pt x="12980" y="1"/>
                        </a:moveTo>
                        <a:lnTo>
                          <a:pt x="11186" y="14955"/>
                        </a:lnTo>
                        <a:cubicBezTo>
                          <a:pt x="11186" y="14955"/>
                          <a:pt x="7843" y="16475"/>
                          <a:pt x="5077" y="17813"/>
                        </a:cubicBezTo>
                        <a:cubicBezTo>
                          <a:pt x="3861" y="18360"/>
                          <a:pt x="2706" y="18968"/>
                          <a:pt x="1551" y="19667"/>
                        </a:cubicBezTo>
                        <a:cubicBezTo>
                          <a:pt x="670" y="20396"/>
                          <a:pt x="1" y="22706"/>
                          <a:pt x="791" y="22949"/>
                        </a:cubicBezTo>
                        <a:cubicBezTo>
                          <a:pt x="1003" y="23023"/>
                          <a:pt x="2849" y="23057"/>
                          <a:pt x="5456" y="23057"/>
                        </a:cubicBezTo>
                        <a:cubicBezTo>
                          <a:pt x="12577" y="23057"/>
                          <a:pt x="25374" y="22803"/>
                          <a:pt x="26020" y="22402"/>
                        </a:cubicBezTo>
                        <a:cubicBezTo>
                          <a:pt x="26111" y="22341"/>
                          <a:pt x="26111" y="17296"/>
                          <a:pt x="26111" y="17296"/>
                        </a:cubicBezTo>
                        <a:cubicBezTo>
                          <a:pt x="27387" y="10730"/>
                          <a:pt x="28694" y="31"/>
                          <a:pt x="28694" y="31"/>
                        </a:cubicBezTo>
                        <a:lnTo>
                          <a:pt x="12980"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672613" y="2852150"/>
                    <a:ext cx="1452175" cy="1319200"/>
                  </a:xfrm>
                  <a:custGeom>
                    <a:rect b="b" l="l" r="r" t="t"/>
                    <a:pathLst>
                      <a:path extrusionOk="0" h="52768" w="58087">
                        <a:moveTo>
                          <a:pt x="37205" y="1"/>
                        </a:moveTo>
                        <a:cubicBezTo>
                          <a:pt x="37205" y="1"/>
                          <a:pt x="36840" y="4682"/>
                          <a:pt x="37995" y="7539"/>
                        </a:cubicBezTo>
                        <a:cubicBezTo>
                          <a:pt x="37995" y="7539"/>
                          <a:pt x="16839" y="7873"/>
                          <a:pt x="11064" y="12402"/>
                        </a:cubicBezTo>
                        <a:cubicBezTo>
                          <a:pt x="3313" y="18481"/>
                          <a:pt x="0" y="52767"/>
                          <a:pt x="0" y="52767"/>
                        </a:cubicBezTo>
                        <a:lnTo>
                          <a:pt x="17782" y="52646"/>
                        </a:lnTo>
                        <a:cubicBezTo>
                          <a:pt x="17782" y="52646"/>
                          <a:pt x="20973" y="25320"/>
                          <a:pt x="22402" y="23800"/>
                        </a:cubicBezTo>
                        <a:cubicBezTo>
                          <a:pt x="23131" y="23010"/>
                          <a:pt x="46597" y="22919"/>
                          <a:pt x="52342" y="17417"/>
                        </a:cubicBezTo>
                        <a:cubicBezTo>
                          <a:pt x="58086" y="11946"/>
                          <a:pt x="52342" y="1"/>
                          <a:pt x="523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785463" y="2905925"/>
                    <a:ext cx="145550" cy="135475"/>
                  </a:xfrm>
                  <a:custGeom>
                    <a:rect b="b" l="l" r="r" t="t"/>
                    <a:pathLst>
                      <a:path extrusionOk="0" h="5419" w="5822">
                        <a:moveTo>
                          <a:pt x="54" y="0"/>
                        </a:moveTo>
                        <a:cubicBezTo>
                          <a:pt x="24" y="0"/>
                          <a:pt x="1" y="23"/>
                          <a:pt x="16" y="69"/>
                        </a:cubicBezTo>
                        <a:cubicBezTo>
                          <a:pt x="16" y="494"/>
                          <a:pt x="77" y="920"/>
                          <a:pt x="137" y="1345"/>
                        </a:cubicBezTo>
                        <a:cubicBezTo>
                          <a:pt x="198" y="1710"/>
                          <a:pt x="259" y="2075"/>
                          <a:pt x="350" y="2439"/>
                        </a:cubicBezTo>
                        <a:cubicBezTo>
                          <a:pt x="502" y="3108"/>
                          <a:pt x="928" y="3716"/>
                          <a:pt x="1475" y="4111"/>
                        </a:cubicBezTo>
                        <a:cubicBezTo>
                          <a:pt x="2083" y="4567"/>
                          <a:pt x="2752" y="4871"/>
                          <a:pt x="3451" y="5053"/>
                        </a:cubicBezTo>
                        <a:cubicBezTo>
                          <a:pt x="4211" y="5297"/>
                          <a:pt x="4970" y="5418"/>
                          <a:pt x="5761" y="5418"/>
                        </a:cubicBezTo>
                        <a:cubicBezTo>
                          <a:pt x="5821" y="5418"/>
                          <a:pt x="5821" y="5357"/>
                          <a:pt x="5761" y="5357"/>
                        </a:cubicBezTo>
                        <a:cubicBezTo>
                          <a:pt x="4393" y="5023"/>
                          <a:pt x="2995" y="4658"/>
                          <a:pt x="1809" y="3838"/>
                        </a:cubicBezTo>
                        <a:cubicBezTo>
                          <a:pt x="1262" y="3443"/>
                          <a:pt x="867" y="2865"/>
                          <a:pt x="685" y="2196"/>
                        </a:cubicBezTo>
                        <a:cubicBezTo>
                          <a:pt x="502" y="1558"/>
                          <a:pt x="411" y="920"/>
                          <a:pt x="198" y="281"/>
                        </a:cubicBezTo>
                        <a:cubicBezTo>
                          <a:pt x="229" y="281"/>
                          <a:pt x="229" y="251"/>
                          <a:pt x="198" y="251"/>
                        </a:cubicBezTo>
                        <a:cubicBezTo>
                          <a:pt x="168" y="190"/>
                          <a:pt x="137" y="129"/>
                          <a:pt x="137" y="69"/>
                        </a:cubicBezTo>
                        <a:cubicBezTo>
                          <a:pt x="122" y="23"/>
                          <a:pt x="8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550288" y="2899075"/>
                    <a:ext cx="136700" cy="174400"/>
                  </a:xfrm>
                  <a:custGeom>
                    <a:rect b="b" l="l" r="r" t="t"/>
                    <a:pathLst>
                      <a:path extrusionOk="0" h="6976" w="5468">
                        <a:moveTo>
                          <a:pt x="1216" y="1"/>
                        </a:moveTo>
                        <a:cubicBezTo>
                          <a:pt x="1186" y="1"/>
                          <a:pt x="1155" y="23"/>
                          <a:pt x="1155" y="69"/>
                        </a:cubicBezTo>
                        <a:cubicBezTo>
                          <a:pt x="1155" y="495"/>
                          <a:pt x="1216" y="920"/>
                          <a:pt x="1307" y="1376"/>
                        </a:cubicBezTo>
                        <a:cubicBezTo>
                          <a:pt x="1368" y="1802"/>
                          <a:pt x="1459" y="2288"/>
                          <a:pt x="1550" y="2683"/>
                        </a:cubicBezTo>
                        <a:cubicBezTo>
                          <a:pt x="1642" y="3078"/>
                          <a:pt x="1733" y="3473"/>
                          <a:pt x="1824" y="3838"/>
                        </a:cubicBezTo>
                        <a:cubicBezTo>
                          <a:pt x="1885" y="4142"/>
                          <a:pt x="2006" y="4446"/>
                          <a:pt x="2219" y="4689"/>
                        </a:cubicBezTo>
                        <a:cubicBezTo>
                          <a:pt x="2341" y="4872"/>
                          <a:pt x="2553" y="4993"/>
                          <a:pt x="2797" y="4993"/>
                        </a:cubicBezTo>
                        <a:lnTo>
                          <a:pt x="2797" y="5115"/>
                        </a:lnTo>
                        <a:cubicBezTo>
                          <a:pt x="2797" y="5176"/>
                          <a:pt x="2797" y="5236"/>
                          <a:pt x="2797" y="5297"/>
                        </a:cubicBezTo>
                        <a:cubicBezTo>
                          <a:pt x="2827" y="5388"/>
                          <a:pt x="2827" y="5449"/>
                          <a:pt x="2827" y="5510"/>
                        </a:cubicBezTo>
                        <a:cubicBezTo>
                          <a:pt x="2857" y="5571"/>
                          <a:pt x="2857" y="5601"/>
                          <a:pt x="2888" y="5662"/>
                        </a:cubicBezTo>
                        <a:lnTo>
                          <a:pt x="2827" y="5662"/>
                        </a:lnTo>
                        <a:cubicBezTo>
                          <a:pt x="1976" y="5236"/>
                          <a:pt x="1064" y="4872"/>
                          <a:pt x="122" y="4598"/>
                        </a:cubicBezTo>
                        <a:cubicBezTo>
                          <a:pt x="31" y="4598"/>
                          <a:pt x="0" y="4720"/>
                          <a:pt x="91" y="4720"/>
                        </a:cubicBezTo>
                        <a:cubicBezTo>
                          <a:pt x="912" y="5206"/>
                          <a:pt x="1763" y="5601"/>
                          <a:pt x="2675" y="5935"/>
                        </a:cubicBezTo>
                        <a:cubicBezTo>
                          <a:pt x="3131" y="6118"/>
                          <a:pt x="3557" y="6300"/>
                          <a:pt x="4012" y="6483"/>
                        </a:cubicBezTo>
                        <a:cubicBezTo>
                          <a:pt x="4468" y="6665"/>
                          <a:pt x="4924" y="6847"/>
                          <a:pt x="5380" y="6969"/>
                        </a:cubicBezTo>
                        <a:cubicBezTo>
                          <a:pt x="5389" y="6973"/>
                          <a:pt x="5397" y="6975"/>
                          <a:pt x="5404" y="6975"/>
                        </a:cubicBezTo>
                        <a:cubicBezTo>
                          <a:pt x="5449" y="6975"/>
                          <a:pt x="5467" y="6908"/>
                          <a:pt x="5441" y="6908"/>
                        </a:cubicBezTo>
                        <a:cubicBezTo>
                          <a:pt x="5016" y="6634"/>
                          <a:pt x="4560" y="6452"/>
                          <a:pt x="4104" y="6270"/>
                        </a:cubicBezTo>
                        <a:cubicBezTo>
                          <a:pt x="3769" y="6087"/>
                          <a:pt x="3405" y="5935"/>
                          <a:pt x="3040" y="5783"/>
                        </a:cubicBezTo>
                        <a:cubicBezTo>
                          <a:pt x="3070" y="5753"/>
                          <a:pt x="3070" y="5753"/>
                          <a:pt x="3070" y="5723"/>
                        </a:cubicBezTo>
                        <a:cubicBezTo>
                          <a:pt x="3101" y="5662"/>
                          <a:pt x="3070" y="5571"/>
                          <a:pt x="3040" y="5510"/>
                        </a:cubicBezTo>
                        <a:lnTo>
                          <a:pt x="3009" y="5297"/>
                        </a:lnTo>
                        <a:cubicBezTo>
                          <a:pt x="2979" y="5236"/>
                          <a:pt x="2949" y="5145"/>
                          <a:pt x="2949" y="5115"/>
                        </a:cubicBezTo>
                        <a:cubicBezTo>
                          <a:pt x="2949" y="5084"/>
                          <a:pt x="2918" y="5054"/>
                          <a:pt x="2918" y="5024"/>
                        </a:cubicBezTo>
                        <a:cubicBezTo>
                          <a:pt x="3161" y="4993"/>
                          <a:pt x="3374" y="4841"/>
                          <a:pt x="3496" y="4598"/>
                        </a:cubicBezTo>
                        <a:cubicBezTo>
                          <a:pt x="3617" y="4294"/>
                          <a:pt x="3617" y="3929"/>
                          <a:pt x="3557" y="3595"/>
                        </a:cubicBezTo>
                        <a:cubicBezTo>
                          <a:pt x="3526" y="3200"/>
                          <a:pt x="3465" y="2805"/>
                          <a:pt x="3405" y="2410"/>
                        </a:cubicBezTo>
                        <a:cubicBezTo>
                          <a:pt x="3253" y="1619"/>
                          <a:pt x="3040" y="859"/>
                          <a:pt x="2857" y="69"/>
                        </a:cubicBezTo>
                        <a:cubicBezTo>
                          <a:pt x="2857" y="39"/>
                          <a:pt x="2842" y="23"/>
                          <a:pt x="2827" y="23"/>
                        </a:cubicBezTo>
                        <a:cubicBezTo>
                          <a:pt x="2812" y="23"/>
                          <a:pt x="2797" y="39"/>
                          <a:pt x="2797" y="69"/>
                        </a:cubicBezTo>
                        <a:cubicBezTo>
                          <a:pt x="2949" y="920"/>
                          <a:pt x="3009" y="1802"/>
                          <a:pt x="3101" y="2653"/>
                        </a:cubicBezTo>
                        <a:cubicBezTo>
                          <a:pt x="3129" y="2996"/>
                          <a:pt x="3481" y="4710"/>
                          <a:pt x="2814" y="4710"/>
                        </a:cubicBezTo>
                        <a:cubicBezTo>
                          <a:pt x="2772" y="4710"/>
                          <a:pt x="2726" y="4704"/>
                          <a:pt x="2675" y="4689"/>
                        </a:cubicBezTo>
                        <a:cubicBezTo>
                          <a:pt x="2250" y="4568"/>
                          <a:pt x="2158" y="4112"/>
                          <a:pt x="2067" y="3717"/>
                        </a:cubicBezTo>
                        <a:cubicBezTo>
                          <a:pt x="1946" y="3321"/>
                          <a:pt x="1854" y="2896"/>
                          <a:pt x="1763" y="2501"/>
                        </a:cubicBezTo>
                        <a:cubicBezTo>
                          <a:pt x="1672" y="2106"/>
                          <a:pt x="1581" y="1680"/>
                          <a:pt x="1490" y="1285"/>
                        </a:cubicBezTo>
                        <a:cubicBezTo>
                          <a:pt x="1429" y="890"/>
                          <a:pt x="1368" y="464"/>
                          <a:pt x="1277" y="69"/>
                        </a:cubicBezTo>
                        <a:cubicBezTo>
                          <a:pt x="1277" y="23"/>
                          <a:pt x="1246" y="1"/>
                          <a:pt x="1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078388" y="2891850"/>
                    <a:ext cx="915700" cy="1174350"/>
                  </a:xfrm>
                  <a:custGeom>
                    <a:rect b="b" l="l" r="r" t="t"/>
                    <a:pathLst>
                      <a:path extrusionOk="0" h="46974" w="36628">
                        <a:moveTo>
                          <a:pt x="35096" y="1"/>
                        </a:moveTo>
                        <a:cubicBezTo>
                          <a:pt x="35077" y="1"/>
                          <a:pt x="35062" y="9"/>
                          <a:pt x="35077" y="24"/>
                        </a:cubicBezTo>
                        <a:cubicBezTo>
                          <a:pt x="35563" y="1452"/>
                          <a:pt x="35898" y="2942"/>
                          <a:pt x="36080" y="4431"/>
                        </a:cubicBezTo>
                        <a:cubicBezTo>
                          <a:pt x="36323" y="5890"/>
                          <a:pt x="36354" y="7379"/>
                          <a:pt x="36232" y="8838"/>
                        </a:cubicBezTo>
                        <a:cubicBezTo>
                          <a:pt x="36080" y="10176"/>
                          <a:pt x="35594" y="11452"/>
                          <a:pt x="34834" y="12547"/>
                        </a:cubicBezTo>
                        <a:cubicBezTo>
                          <a:pt x="34104" y="13550"/>
                          <a:pt x="33162" y="14370"/>
                          <a:pt x="32129" y="15009"/>
                        </a:cubicBezTo>
                        <a:cubicBezTo>
                          <a:pt x="29667" y="16529"/>
                          <a:pt x="26749" y="17106"/>
                          <a:pt x="23952" y="17653"/>
                        </a:cubicBezTo>
                        <a:cubicBezTo>
                          <a:pt x="20882" y="18261"/>
                          <a:pt x="17782" y="18808"/>
                          <a:pt x="14682" y="19264"/>
                        </a:cubicBezTo>
                        <a:cubicBezTo>
                          <a:pt x="11186" y="19811"/>
                          <a:pt x="4347" y="20206"/>
                          <a:pt x="4043" y="20784"/>
                        </a:cubicBezTo>
                        <a:cubicBezTo>
                          <a:pt x="3466" y="21969"/>
                          <a:pt x="2523" y="27532"/>
                          <a:pt x="1946" y="30906"/>
                        </a:cubicBezTo>
                        <a:cubicBezTo>
                          <a:pt x="1368" y="34310"/>
                          <a:pt x="882" y="37684"/>
                          <a:pt x="517" y="41088"/>
                        </a:cubicBezTo>
                        <a:cubicBezTo>
                          <a:pt x="304" y="43003"/>
                          <a:pt x="122" y="44948"/>
                          <a:pt x="1" y="46894"/>
                        </a:cubicBezTo>
                        <a:cubicBezTo>
                          <a:pt x="1" y="46950"/>
                          <a:pt x="40" y="46974"/>
                          <a:pt x="85" y="46974"/>
                        </a:cubicBezTo>
                        <a:cubicBezTo>
                          <a:pt x="137" y="46974"/>
                          <a:pt x="197" y="46942"/>
                          <a:pt x="213" y="46894"/>
                        </a:cubicBezTo>
                        <a:cubicBezTo>
                          <a:pt x="517" y="43459"/>
                          <a:pt x="882" y="40024"/>
                          <a:pt x="1338" y="36620"/>
                        </a:cubicBezTo>
                        <a:cubicBezTo>
                          <a:pt x="1794" y="33216"/>
                          <a:pt x="2402" y="29872"/>
                          <a:pt x="3070" y="26529"/>
                        </a:cubicBezTo>
                        <a:cubicBezTo>
                          <a:pt x="3435" y="24675"/>
                          <a:pt x="4165" y="21392"/>
                          <a:pt x="4377" y="21088"/>
                        </a:cubicBezTo>
                        <a:cubicBezTo>
                          <a:pt x="4742" y="20602"/>
                          <a:pt x="10609" y="20176"/>
                          <a:pt x="13739" y="19690"/>
                        </a:cubicBezTo>
                        <a:cubicBezTo>
                          <a:pt x="16870" y="19203"/>
                          <a:pt x="20062" y="18656"/>
                          <a:pt x="23223" y="18048"/>
                        </a:cubicBezTo>
                        <a:cubicBezTo>
                          <a:pt x="26110" y="17501"/>
                          <a:pt x="29120" y="17015"/>
                          <a:pt x="31703" y="15556"/>
                        </a:cubicBezTo>
                        <a:cubicBezTo>
                          <a:pt x="33953" y="14310"/>
                          <a:pt x="35776" y="12364"/>
                          <a:pt x="36323" y="9841"/>
                        </a:cubicBezTo>
                        <a:cubicBezTo>
                          <a:pt x="36597" y="8413"/>
                          <a:pt x="36627" y="6954"/>
                          <a:pt x="36445" y="5525"/>
                        </a:cubicBezTo>
                        <a:cubicBezTo>
                          <a:pt x="36263" y="4036"/>
                          <a:pt x="35959" y="2547"/>
                          <a:pt x="35503" y="1118"/>
                        </a:cubicBezTo>
                        <a:cubicBezTo>
                          <a:pt x="35412" y="753"/>
                          <a:pt x="35290" y="388"/>
                          <a:pt x="35138" y="24"/>
                        </a:cubicBezTo>
                        <a:cubicBezTo>
                          <a:pt x="35138" y="9"/>
                          <a:pt x="35115" y="1"/>
                          <a:pt x="3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154388" y="3426425"/>
                    <a:ext cx="256100" cy="444575"/>
                  </a:xfrm>
                  <a:custGeom>
                    <a:rect b="b" l="l" r="r" t="t"/>
                    <a:pathLst>
                      <a:path extrusionOk="0" h="17783" w="10244">
                        <a:moveTo>
                          <a:pt x="9865" y="1"/>
                        </a:moveTo>
                        <a:cubicBezTo>
                          <a:pt x="9352" y="1"/>
                          <a:pt x="8855" y="50"/>
                          <a:pt x="8359" y="100"/>
                        </a:cubicBezTo>
                        <a:cubicBezTo>
                          <a:pt x="7721" y="130"/>
                          <a:pt x="7082" y="191"/>
                          <a:pt x="6444" y="252"/>
                        </a:cubicBezTo>
                        <a:cubicBezTo>
                          <a:pt x="5228" y="374"/>
                          <a:pt x="3982" y="495"/>
                          <a:pt x="2766" y="738"/>
                        </a:cubicBezTo>
                        <a:cubicBezTo>
                          <a:pt x="2675" y="738"/>
                          <a:pt x="578" y="11863"/>
                          <a:pt x="304" y="14082"/>
                        </a:cubicBezTo>
                        <a:cubicBezTo>
                          <a:pt x="182" y="15298"/>
                          <a:pt x="30" y="16544"/>
                          <a:pt x="0" y="17760"/>
                        </a:cubicBezTo>
                        <a:cubicBezTo>
                          <a:pt x="0" y="17775"/>
                          <a:pt x="15" y="17783"/>
                          <a:pt x="30" y="17783"/>
                        </a:cubicBezTo>
                        <a:cubicBezTo>
                          <a:pt x="46" y="17783"/>
                          <a:pt x="61" y="17775"/>
                          <a:pt x="61" y="17760"/>
                        </a:cubicBezTo>
                        <a:cubicBezTo>
                          <a:pt x="274" y="16666"/>
                          <a:pt x="426" y="15571"/>
                          <a:pt x="578" y="14477"/>
                        </a:cubicBezTo>
                        <a:cubicBezTo>
                          <a:pt x="730" y="13352"/>
                          <a:pt x="912" y="12289"/>
                          <a:pt x="1064" y="11194"/>
                        </a:cubicBezTo>
                        <a:cubicBezTo>
                          <a:pt x="1429" y="9036"/>
                          <a:pt x="3131" y="1042"/>
                          <a:pt x="3131" y="1042"/>
                        </a:cubicBezTo>
                        <a:cubicBezTo>
                          <a:pt x="4347" y="890"/>
                          <a:pt x="5319" y="677"/>
                          <a:pt x="6566" y="526"/>
                        </a:cubicBezTo>
                        <a:cubicBezTo>
                          <a:pt x="7173" y="465"/>
                          <a:pt x="7781" y="374"/>
                          <a:pt x="8389" y="313"/>
                        </a:cubicBezTo>
                        <a:cubicBezTo>
                          <a:pt x="9028" y="222"/>
                          <a:pt x="9605" y="191"/>
                          <a:pt x="10213" y="100"/>
                        </a:cubicBezTo>
                        <a:cubicBezTo>
                          <a:pt x="10243" y="70"/>
                          <a:pt x="10243" y="9"/>
                          <a:pt x="10213" y="9"/>
                        </a:cubicBezTo>
                        <a:cubicBezTo>
                          <a:pt x="10096" y="3"/>
                          <a:pt x="9980" y="1"/>
                          <a:pt x="98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23588" y="3039850"/>
                    <a:ext cx="685225" cy="147750"/>
                  </a:xfrm>
                  <a:custGeom>
                    <a:rect b="b" l="l" r="r" t="t"/>
                    <a:pathLst>
                      <a:path extrusionOk="0" h="5910" w="27409">
                        <a:moveTo>
                          <a:pt x="27378" y="0"/>
                        </a:moveTo>
                        <a:lnTo>
                          <a:pt x="27378" y="0"/>
                        </a:lnTo>
                        <a:cubicBezTo>
                          <a:pt x="23214" y="92"/>
                          <a:pt x="19050" y="396"/>
                          <a:pt x="14916" y="973"/>
                        </a:cubicBezTo>
                        <a:cubicBezTo>
                          <a:pt x="13092" y="1186"/>
                          <a:pt x="11238" y="1459"/>
                          <a:pt x="9414" y="1794"/>
                        </a:cubicBezTo>
                        <a:cubicBezTo>
                          <a:pt x="7773" y="2067"/>
                          <a:pt x="6162" y="2493"/>
                          <a:pt x="4612" y="3070"/>
                        </a:cubicBezTo>
                        <a:cubicBezTo>
                          <a:pt x="3761" y="3374"/>
                          <a:pt x="2940" y="3739"/>
                          <a:pt x="2150" y="4195"/>
                        </a:cubicBezTo>
                        <a:cubicBezTo>
                          <a:pt x="1390" y="4681"/>
                          <a:pt x="660" y="5228"/>
                          <a:pt x="22" y="5867"/>
                        </a:cubicBezTo>
                        <a:cubicBezTo>
                          <a:pt x="1" y="5888"/>
                          <a:pt x="10" y="5910"/>
                          <a:pt x="27" y="5910"/>
                        </a:cubicBezTo>
                        <a:cubicBezTo>
                          <a:pt x="35" y="5910"/>
                          <a:pt x="44" y="5906"/>
                          <a:pt x="53" y="5897"/>
                        </a:cubicBezTo>
                        <a:cubicBezTo>
                          <a:pt x="1329" y="4894"/>
                          <a:pt x="2788" y="4104"/>
                          <a:pt x="4338" y="3557"/>
                        </a:cubicBezTo>
                        <a:cubicBezTo>
                          <a:pt x="5858" y="3010"/>
                          <a:pt x="7439" y="2584"/>
                          <a:pt x="9050" y="2280"/>
                        </a:cubicBezTo>
                        <a:cubicBezTo>
                          <a:pt x="10813" y="1946"/>
                          <a:pt x="12636" y="1703"/>
                          <a:pt x="14430" y="1459"/>
                        </a:cubicBezTo>
                        <a:cubicBezTo>
                          <a:pt x="16375" y="1186"/>
                          <a:pt x="18320" y="943"/>
                          <a:pt x="20266" y="730"/>
                        </a:cubicBezTo>
                        <a:cubicBezTo>
                          <a:pt x="22485" y="517"/>
                          <a:pt x="25159" y="335"/>
                          <a:pt x="27348" y="92"/>
                        </a:cubicBezTo>
                        <a:cubicBezTo>
                          <a:pt x="27409" y="92"/>
                          <a:pt x="27409" y="0"/>
                          <a:pt x="273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415788" y="1941025"/>
                    <a:ext cx="588175" cy="732625"/>
                  </a:xfrm>
                  <a:custGeom>
                    <a:rect b="b" l="l" r="r" t="t"/>
                    <a:pathLst>
                      <a:path extrusionOk="0" h="29305" w="23527">
                        <a:moveTo>
                          <a:pt x="11060" y="1"/>
                        </a:moveTo>
                        <a:cubicBezTo>
                          <a:pt x="8917" y="1"/>
                          <a:pt x="6881" y="763"/>
                          <a:pt x="5927" y="2403"/>
                        </a:cubicBezTo>
                        <a:cubicBezTo>
                          <a:pt x="4833" y="4196"/>
                          <a:pt x="6171" y="7600"/>
                          <a:pt x="5897" y="9819"/>
                        </a:cubicBezTo>
                        <a:cubicBezTo>
                          <a:pt x="5593" y="12038"/>
                          <a:pt x="0" y="18178"/>
                          <a:pt x="1277" y="23406"/>
                        </a:cubicBezTo>
                        <a:cubicBezTo>
                          <a:pt x="2264" y="27371"/>
                          <a:pt x="6644" y="29304"/>
                          <a:pt x="10966" y="29304"/>
                        </a:cubicBezTo>
                        <a:cubicBezTo>
                          <a:pt x="13833" y="29304"/>
                          <a:pt x="16674" y="28453"/>
                          <a:pt x="18481" y="26780"/>
                        </a:cubicBezTo>
                        <a:cubicBezTo>
                          <a:pt x="23526" y="22069"/>
                          <a:pt x="18511" y="15382"/>
                          <a:pt x="17903" y="12342"/>
                        </a:cubicBezTo>
                        <a:cubicBezTo>
                          <a:pt x="17295" y="9333"/>
                          <a:pt x="17660" y="6476"/>
                          <a:pt x="16961" y="3831"/>
                        </a:cubicBezTo>
                        <a:cubicBezTo>
                          <a:pt x="16080" y="518"/>
                          <a:pt x="13374" y="1"/>
                          <a:pt x="11186" y="1"/>
                        </a:cubicBezTo>
                        <a:cubicBezTo>
                          <a:pt x="11144" y="1"/>
                          <a:pt x="11102" y="1"/>
                          <a:pt x="110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436288" y="2079350"/>
                    <a:ext cx="126175" cy="441525"/>
                  </a:xfrm>
                  <a:custGeom>
                    <a:rect b="b" l="l" r="r" t="t"/>
                    <a:pathLst>
                      <a:path extrusionOk="0" h="17661" w="5047">
                        <a:moveTo>
                          <a:pt x="4743" y="0"/>
                        </a:moveTo>
                        <a:cubicBezTo>
                          <a:pt x="4773" y="791"/>
                          <a:pt x="4773" y="1551"/>
                          <a:pt x="4743" y="2310"/>
                        </a:cubicBezTo>
                        <a:cubicBezTo>
                          <a:pt x="4682" y="3070"/>
                          <a:pt x="4560" y="3830"/>
                          <a:pt x="4347" y="4560"/>
                        </a:cubicBezTo>
                        <a:cubicBezTo>
                          <a:pt x="4074" y="5289"/>
                          <a:pt x="3709" y="5988"/>
                          <a:pt x="3253" y="6596"/>
                        </a:cubicBezTo>
                        <a:cubicBezTo>
                          <a:pt x="2797" y="7265"/>
                          <a:pt x="2372" y="7934"/>
                          <a:pt x="1977" y="8633"/>
                        </a:cubicBezTo>
                        <a:cubicBezTo>
                          <a:pt x="1126" y="10001"/>
                          <a:pt x="548" y="11490"/>
                          <a:pt x="214" y="13040"/>
                        </a:cubicBezTo>
                        <a:cubicBezTo>
                          <a:pt x="62" y="13830"/>
                          <a:pt x="1" y="14590"/>
                          <a:pt x="31" y="15381"/>
                        </a:cubicBezTo>
                        <a:cubicBezTo>
                          <a:pt x="62" y="16171"/>
                          <a:pt x="214" y="16931"/>
                          <a:pt x="426" y="17660"/>
                        </a:cubicBezTo>
                        <a:cubicBezTo>
                          <a:pt x="153" y="16140"/>
                          <a:pt x="214" y="14590"/>
                          <a:pt x="578" y="13101"/>
                        </a:cubicBezTo>
                        <a:cubicBezTo>
                          <a:pt x="943" y="11612"/>
                          <a:pt x="1551" y="10153"/>
                          <a:pt x="2341" y="8846"/>
                        </a:cubicBezTo>
                        <a:cubicBezTo>
                          <a:pt x="2736" y="8146"/>
                          <a:pt x="3192" y="7478"/>
                          <a:pt x="3618" y="6809"/>
                        </a:cubicBezTo>
                        <a:cubicBezTo>
                          <a:pt x="3831" y="6475"/>
                          <a:pt x="4044" y="6140"/>
                          <a:pt x="4226" y="5806"/>
                        </a:cubicBezTo>
                        <a:cubicBezTo>
                          <a:pt x="4439" y="5441"/>
                          <a:pt x="4591" y="5046"/>
                          <a:pt x="4682" y="4651"/>
                        </a:cubicBezTo>
                        <a:cubicBezTo>
                          <a:pt x="5016" y="3131"/>
                          <a:pt x="5047" y="1551"/>
                          <a:pt x="47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847388" y="2095300"/>
                    <a:ext cx="101850" cy="451400"/>
                  </a:xfrm>
                  <a:custGeom>
                    <a:rect b="b" l="l" r="r" t="t"/>
                    <a:pathLst>
                      <a:path extrusionOk="0" h="18056" w="4074">
                        <a:moveTo>
                          <a:pt x="1" y="1"/>
                        </a:moveTo>
                        <a:lnTo>
                          <a:pt x="1" y="1"/>
                        </a:lnTo>
                        <a:cubicBezTo>
                          <a:pt x="31" y="1551"/>
                          <a:pt x="214" y="3131"/>
                          <a:pt x="457" y="4682"/>
                        </a:cubicBezTo>
                        <a:cubicBezTo>
                          <a:pt x="578" y="5472"/>
                          <a:pt x="791" y="6232"/>
                          <a:pt x="1034" y="6992"/>
                        </a:cubicBezTo>
                        <a:cubicBezTo>
                          <a:pt x="1308" y="7752"/>
                          <a:pt x="1673" y="8451"/>
                          <a:pt x="2007" y="9150"/>
                        </a:cubicBezTo>
                        <a:cubicBezTo>
                          <a:pt x="2737" y="10548"/>
                          <a:pt x="3284" y="12007"/>
                          <a:pt x="3648" y="13527"/>
                        </a:cubicBezTo>
                        <a:cubicBezTo>
                          <a:pt x="3800" y="14287"/>
                          <a:pt x="3831" y="15077"/>
                          <a:pt x="3770" y="15837"/>
                        </a:cubicBezTo>
                        <a:cubicBezTo>
                          <a:pt x="3648" y="16627"/>
                          <a:pt x="3405" y="17387"/>
                          <a:pt x="3010" y="18056"/>
                        </a:cubicBezTo>
                        <a:cubicBezTo>
                          <a:pt x="3466" y="17417"/>
                          <a:pt x="3800" y="16658"/>
                          <a:pt x="3983" y="15867"/>
                        </a:cubicBezTo>
                        <a:cubicBezTo>
                          <a:pt x="4074" y="15077"/>
                          <a:pt x="4074" y="14256"/>
                          <a:pt x="3983" y="13466"/>
                        </a:cubicBezTo>
                        <a:cubicBezTo>
                          <a:pt x="3831" y="12676"/>
                          <a:pt x="3618" y="11916"/>
                          <a:pt x="3344" y="11186"/>
                        </a:cubicBezTo>
                        <a:cubicBezTo>
                          <a:pt x="3071" y="10426"/>
                          <a:pt x="2767" y="9697"/>
                          <a:pt x="2402" y="8998"/>
                        </a:cubicBezTo>
                        <a:cubicBezTo>
                          <a:pt x="2068" y="8268"/>
                          <a:pt x="1703" y="7569"/>
                          <a:pt x="1430" y="6840"/>
                        </a:cubicBezTo>
                        <a:cubicBezTo>
                          <a:pt x="1156" y="6110"/>
                          <a:pt x="943" y="5381"/>
                          <a:pt x="791" y="4621"/>
                        </a:cubicBezTo>
                        <a:cubicBezTo>
                          <a:pt x="457" y="3101"/>
                          <a:pt x="244" y="152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986813" y="2358775"/>
                    <a:ext cx="747050" cy="583175"/>
                  </a:xfrm>
                  <a:custGeom>
                    <a:rect b="b" l="l" r="r" t="t"/>
                    <a:pathLst>
                      <a:path extrusionOk="0" h="23327" w="29882">
                        <a:moveTo>
                          <a:pt x="28094" y="1"/>
                        </a:moveTo>
                        <a:cubicBezTo>
                          <a:pt x="27595" y="1"/>
                          <a:pt x="26838" y="346"/>
                          <a:pt x="25731" y="1194"/>
                        </a:cubicBezTo>
                        <a:cubicBezTo>
                          <a:pt x="22752" y="3444"/>
                          <a:pt x="14880" y="12532"/>
                          <a:pt x="13816" y="12836"/>
                        </a:cubicBezTo>
                        <a:cubicBezTo>
                          <a:pt x="13691" y="12872"/>
                          <a:pt x="13463" y="12888"/>
                          <a:pt x="13156" y="12888"/>
                        </a:cubicBezTo>
                        <a:cubicBezTo>
                          <a:pt x="10841" y="12888"/>
                          <a:pt x="4013" y="11980"/>
                          <a:pt x="2752" y="11711"/>
                        </a:cubicBezTo>
                        <a:cubicBezTo>
                          <a:pt x="2724" y="11705"/>
                          <a:pt x="2696" y="11703"/>
                          <a:pt x="2669" y="11703"/>
                        </a:cubicBezTo>
                        <a:cubicBezTo>
                          <a:pt x="1272" y="11703"/>
                          <a:pt x="1" y="19119"/>
                          <a:pt x="776" y="20192"/>
                        </a:cubicBezTo>
                        <a:cubicBezTo>
                          <a:pt x="2295" y="22259"/>
                          <a:pt x="9735" y="23326"/>
                          <a:pt x="13843" y="23326"/>
                        </a:cubicBezTo>
                        <a:cubicBezTo>
                          <a:pt x="14748" y="23326"/>
                          <a:pt x="15491" y="23275"/>
                          <a:pt x="15974" y="23170"/>
                        </a:cubicBezTo>
                        <a:cubicBezTo>
                          <a:pt x="20016" y="22319"/>
                          <a:pt x="26156" y="9888"/>
                          <a:pt x="27707" y="6058"/>
                        </a:cubicBezTo>
                        <a:cubicBezTo>
                          <a:pt x="28348" y="4442"/>
                          <a:pt x="29882" y="1"/>
                          <a:pt x="2809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131588" y="2341325"/>
                    <a:ext cx="612725" cy="603150"/>
                  </a:xfrm>
                  <a:custGeom>
                    <a:rect b="b" l="l" r="r" t="t"/>
                    <a:pathLst>
                      <a:path extrusionOk="0" h="24126" w="24509">
                        <a:moveTo>
                          <a:pt x="22740" y="0"/>
                        </a:moveTo>
                        <a:cubicBezTo>
                          <a:pt x="22554" y="0"/>
                          <a:pt x="22351" y="33"/>
                          <a:pt x="22128" y="99"/>
                        </a:cubicBezTo>
                        <a:cubicBezTo>
                          <a:pt x="21308" y="342"/>
                          <a:pt x="20274" y="1011"/>
                          <a:pt x="19028" y="2227"/>
                        </a:cubicBezTo>
                        <a:cubicBezTo>
                          <a:pt x="17751" y="3412"/>
                          <a:pt x="10152" y="11497"/>
                          <a:pt x="7751" y="13048"/>
                        </a:cubicBezTo>
                        <a:cubicBezTo>
                          <a:pt x="7518" y="13193"/>
                          <a:pt x="7144" y="13253"/>
                          <a:pt x="6685" y="13253"/>
                        </a:cubicBezTo>
                        <a:cubicBezTo>
                          <a:pt x="4456" y="13253"/>
                          <a:pt x="213" y="11832"/>
                          <a:pt x="213" y="11832"/>
                        </a:cubicBezTo>
                        <a:lnTo>
                          <a:pt x="0" y="23413"/>
                        </a:lnTo>
                        <a:cubicBezTo>
                          <a:pt x="0" y="23413"/>
                          <a:pt x="3979" y="24125"/>
                          <a:pt x="7648" y="24125"/>
                        </a:cubicBezTo>
                        <a:cubicBezTo>
                          <a:pt x="9336" y="24125"/>
                          <a:pt x="10958" y="23975"/>
                          <a:pt x="12098" y="23534"/>
                        </a:cubicBezTo>
                        <a:cubicBezTo>
                          <a:pt x="16505" y="21832"/>
                          <a:pt x="22523" y="7820"/>
                          <a:pt x="23344" y="5510"/>
                        </a:cubicBezTo>
                        <a:cubicBezTo>
                          <a:pt x="24508" y="2152"/>
                          <a:pt x="24250" y="0"/>
                          <a:pt x="22740"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175663" y="2656375"/>
                    <a:ext cx="13700" cy="258675"/>
                  </a:xfrm>
                  <a:custGeom>
                    <a:rect b="b" l="l" r="r" t="t"/>
                    <a:pathLst>
                      <a:path extrusionOk="0" h="10347" w="548">
                        <a:moveTo>
                          <a:pt x="422" y="1"/>
                        </a:moveTo>
                        <a:cubicBezTo>
                          <a:pt x="408" y="1"/>
                          <a:pt x="395" y="24"/>
                          <a:pt x="395" y="81"/>
                        </a:cubicBezTo>
                        <a:cubicBezTo>
                          <a:pt x="0" y="5187"/>
                          <a:pt x="304" y="8652"/>
                          <a:pt x="304" y="10324"/>
                        </a:cubicBezTo>
                        <a:cubicBezTo>
                          <a:pt x="304" y="10339"/>
                          <a:pt x="319" y="10347"/>
                          <a:pt x="335" y="10347"/>
                        </a:cubicBezTo>
                        <a:cubicBezTo>
                          <a:pt x="350" y="10347"/>
                          <a:pt x="365" y="10339"/>
                          <a:pt x="365" y="10324"/>
                        </a:cubicBezTo>
                        <a:cubicBezTo>
                          <a:pt x="456" y="8592"/>
                          <a:pt x="547" y="1601"/>
                          <a:pt x="456" y="81"/>
                        </a:cubicBezTo>
                        <a:cubicBezTo>
                          <a:pt x="456" y="32"/>
                          <a:pt x="439"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21238" y="2341300"/>
                    <a:ext cx="523050" cy="603275"/>
                  </a:xfrm>
                  <a:custGeom>
                    <a:rect b="b" l="l" r="r" t="t"/>
                    <a:pathLst>
                      <a:path extrusionOk="0" h="24131" w="20922">
                        <a:moveTo>
                          <a:pt x="19159" y="0"/>
                        </a:moveTo>
                        <a:cubicBezTo>
                          <a:pt x="18972" y="0"/>
                          <a:pt x="18767" y="33"/>
                          <a:pt x="18542" y="100"/>
                        </a:cubicBezTo>
                        <a:lnTo>
                          <a:pt x="18330" y="161"/>
                        </a:lnTo>
                        <a:lnTo>
                          <a:pt x="1" y="23900"/>
                        </a:lnTo>
                        <a:cubicBezTo>
                          <a:pt x="1250" y="24025"/>
                          <a:pt x="2697" y="24131"/>
                          <a:pt x="4099" y="24131"/>
                        </a:cubicBezTo>
                        <a:cubicBezTo>
                          <a:pt x="5767" y="24131"/>
                          <a:pt x="7372" y="23981"/>
                          <a:pt x="8512" y="23535"/>
                        </a:cubicBezTo>
                        <a:cubicBezTo>
                          <a:pt x="12919" y="21833"/>
                          <a:pt x="18937" y="7790"/>
                          <a:pt x="19758" y="5511"/>
                        </a:cubicBezTo>
                        <a:cubicBezTo>
                          <a:pt x="20921" y="2130"/>
                          <a:pt x="20664" y="0"/>
                          <a:pt x="19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474288" y="2320300"/>
                    <a:ext cx="572225" cy="734150"/>
                  </a:xfrm>
                  <a:custGeom>
                    <a:rect b="b" l="l" r="r" t="t"/>
                    <a:pathLst>
                      <a:path extrusionOk="0" h="29366" w="22889">
                        <a:moveTo>
                          <a:pt x="11046" y="0"/>
                        </a:moveTo>
                        <a:cubicBezTo>
                          <a:pt x="9890" y="0"/>
                          <a:pt x="8792" y="472"/>
                          <a:pt x="7904" y="1305"/>
                        </a:cubicBezTo>
                        <a:cubicBezTo>
                          <a:pt x="7417" y="1761"/>
                          <a:pt x="1490" y="8995"/>
                          <a:pt x="791" y="11791"/>
                        </a:cubicBezTo>
                        <a:cubicBezTo>
                          <a:pt x="183" y="14284"/>
                          <a:pt x="1703" y="17111"/>
                          <a:pt x="1703" y="17111"/>
                        </a:cubicBezTo>
                        <a:lnTo>
                          <a:pt x="1" y="26290"/>
                        </a:lnTo>
                        <a:cubicBezTo>
                          <a:pt x="1" y="26290"/>
                          <a:pt x="17407" y="29365"/>
                          <a:pt x="22546" y="29365"/>
                        </a:cubicBezTo>
                        <a:cubicBezTo>
                          <a:pt x="22667" y="29365"/>
                          <a:pt x="22781" y="29363"/>
                          <a:pt x="22889" y="29360"/>
                        </a:cubicBezTo>
                        <a:cubicBezTo>
                          <a:pt x="22889" y="29360"/>
                          <a:pt x="19940" y="7809"/>
                          <a:pt x="15168" y="2186"/>
                        </a:cubicBezTo>
                        <a:cubicBezTo>
                          <a:pt x="13880" y="667"/>
                          <a:pt x="12422" y="0"/>
                          <a:pt x="11046"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483413" y="2437250"/>
                    <a:ext cx="121600" cy="366625"/>
                  </a:xfrm>
                  <a:custGeom>
                    <a:rect b="b" l="l" r="r" t="t"/>
                    <a:pathLst>
                      <a:path extrusionOk="0" h="14665" w="4864">
                        <a:moveTo>
                          <a:pt x="4833" y="1"/>
                        </a:moveTo>
                        <a:cubicBezTo>
                          <a:pt x="4438" y="517"/>
                          <a:pt x="4043" y="1034"/>
                          <a:pt x="3648" y="1581"/>
                        </a:cubicBezTo>
                        <a:cubicBezTo>
                          <a:pt x="3769" y="1338"/>
                          <a:pt x="3921" y="1065"/>
                          <a:pt x="4043" y="791"/>
                        </a:cubicBezTo>
                        <a:cubicBezTo>
                          <a:pt x="4043" y="770"/>
                          <a:pt x="4028" y="748"/>
                          <a:pt x="4019" y="748"/>
                        </a:cubicBezTo>
                        <a:cubicBezTo>
                          <a:pt x="4015" y="748"/>
                          <a:pt x="4013" y="752"/>
                          <a:pt x="4013" y="761"/>
                        </a:cubicBezTo>
                        <a:cubicBezTo>
                          <a:pt x="3769" y="1156"/>
                          <a:pt x="3557" y="1551"/>
                          <a:pt x="3344" y="1946"/>
                        </a:cubicBezTo>
                        <a:cubicBezTo>
                          <a:pt x="3314" y="2037"/>
                          <a:pt x="3283" y="2098"/>
                          <a:pt x="3253" y="2159"/>
                        </a:cubicBezTo>
                        <a:lnTo>
                          <a:pt x="3010" y="2493"/>
                        </a:lnTo>
                        <a:cubicBezTo>
                          <a:pt x="2432" y="3283"/>
                          <a:pt x="1855" y="4135"/>
                          <a:pt x="1368" y="5016"/>
                        </a:cubicBezTo>
                        <a:cubicBezTo>
                          <a:pt x="244" y="6992"/>
                          <a:pt x="0" y="7964"/>
                          <a:pt x="365" y="9819"/>
                        </a:cubicBezTo>
                        <a:cubicBezTo>
                          <a:pt x="517" y="10730"/>
                          <a:pt x="851" y="11642"/>
                          <a:pt x="1307" y="12463"/>
                        </a:cubicBezTo>
                        <a:cubicBezTo>
                          <a:pt x="1125" y="13162"/>
                          <a:pt x="973" y="13922"/>
                          <a:pt x="882" y="14651"/>
                        </a:cubicBezTo>
                        <a:cubicBezTo>
                          <a:pt x="882" y="14662"/>
                          <a:pt x="892" y="14665"/>
                          <a:pt x="906" y="14665"/>
                        </a:cubicBezTo>
                        <a:cubicBezTo>
                          <a:pt x="933" y="14665"/>
                          <a:pt x="973" y="14651"/>
                          <a:pt x="973" y="14651"/>
                        </a:cubicBezTo>
                        <a:cubicBezTo>
                          <a:pt x="1186" y="13952"/>
                          <a:pt x="1368" y="13223"/>
                          <a:pt x="1490" y="12493"/>
                        </a:cubicBezTo>
                        <a:cubicBezTo>
                          <a:pt x="1490" y="12463"/>
                          <a:pt x="304" y="9363"/>
                          <a:pt x="578" y="7752"/>
                        </a:cubicBezTo>
                        <a:cubicBezTo>
                          <a:pt x="851" y="6080"/>
                          <a:pt x="1915" y="4621"/>
                          <a:pt x="2797" y="3192"/>
                        </a:cubicBezTo>
                        <a:lnTo>
                          <a:pt x="2827" y="3192"/>
                        </a:lnTo>
                        <a:lnTo>
                          <a:pt x="2979" y="2980"/>
                        </a:lnTo>
                        <a:cubicBezTo>
                          <a:pt x="3010" y="2919"/>
                          <a:pt x="3040" y="2858"/>
                          <a:pt x="3070" y="2797"/>
                        </a:cubicBezTo>
                        <a:cubicBezTo>
                          <a:pt x="3648" y="1824"/>
                          <a:pt x="4286" y="913"/>
                          <a:pt x="48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642988" y="2457325"/>
                    <a:ext cx="91975" cy="71900"/>
                  </a:xfrm>
                  <a:custGeom>
                    <a:rect b="b" l="l" r="r" t="t"/>
                    <a:pathLst>
                      <a:path extrusionOk="0" h="2876" w="3679">
                        <a:moveTo>
                          <a:pt x="1737" y="1"/>
                        </a:moveTo>
                        <a:cubicBezTo>
                          <a:pt x="784" y="1"/>
                          <a:pt x="1" y="1234"/>
                          <a:pt x="1" y="1234"/>
                        </a:cubicBezTo>
                        <a:lnTo>
                          <a:pt x="2159" y="2876"/>
                        </a:lnTo>
                        <a:cubicBezTo>
                          <a:pt x="2159" y="2876"/>
                          <a:pt x="3678" y="1204"/>
                          <a:pt x="2463" y="262"/>
                        </a:cubicBezTo>
                        <a:cubicBezTo>
                          <a:pt x="2216" y="76"/>
                          <a:pt x="1972" y="1"/>
                          <a:pt x="1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390713" y="2485900"/>
                    <a:ext cx="307775" cy="389075"/>
                  </a:xfrm>
                  <a:custGeom>
                    <a:rect b="b" l="l" r="r" t="t"/>
                    <a:pathLst>
                      <a:path extrusionOk="0" h="15563" w="12311">
                        <a:moveTo>
                          <a:pt x="10122" y="0"/>
                        </a:moveTo>
                        <a:lnTo>
                          <a:pt x="486" y="12675"/>
                        </a:lnTo>
                        <a:lnTo>
                          <a:pt x="122" y="14864"/>
                        </a:lnTo>
                        <a:lnTo>
                          <a:pt x="0" y="15563"/>
                        </a:lnTo>
                        <a:lnTo>
                          <a:pt x="669" y="15259"/>
                        </a:lnTo>
                        <a:lnTo>
                          <a:pt x="2675" y="14316"/>
                        </a:lnTo>
                        <a:lnTo>
                          <a:pt x="12310" y="1672"/>
                        </a:lnTo>
                        <a:lnTo>
                          <a:pt x="1012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90713" y="2857475"/>
                    <a:ext cx="16725" cy="17500"/>
                  </a:xfrm>
                  <a:custGeom>
                    <a:rect b="b" l="l" r="r" t="t"/>
                    <a:pathLst>
                      <a:path extrusionOk="0" h="700" w="669">
                        <a:moveTo>
                          <a:pt x="122" y="1"/>
                        </a:moveTo>
                        <a:lnTo>
                          <a:pt x="0" y="700"/>
                        </a:lnTo>
                        <a:lnTo>
                          <a:pt x="669" y="396"/>
                        </a:lnTo>
                        <a:lnTo>
                          <a:pt x="12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630838" y="2481325"/>
                    <a:ext cx="72975" cy="60825"/>
                  </a:xfrm>
                  <a:custGeom>
                    <a:rect b="b" l="l" r="r" t="t"/>
                    <a:pathLst>
                      <a:path extrusionOk="0" h="2433" w="2919">
                        <a:moveTo>
                          <a:pt x="395" y="1"/>
                        </a:moveTo>
                        <a:lnTo>
                          <a:pt x="0" y="487"/>
                        </a:lnTo>
                        <a:lnTo>
                          <a:pt x="2553" y="2432"/>
                        </a:lnTo>
                        <a:lnTo>
                          <a:pt x="2918" y="1916"/>
                        </a:lnTo>
                        <a:lnTo>
                          <a:pt x="39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620188" y="2495000"/>
                    <a:ext cx="72975" cy="60825"/>
                  </a:xfrm>
                  <a:custGeom>
                    <a:rect b="b" l="l" r="r" t="t"/>
                    <a:pathLst>
                      <a:path extrusionOk="0" h="2433" w="2919">
                        <a:moveTo>
                          <a:pt x="396" y="1"/>
                        </a:moveTo>
                        <a:lnTo>
                          <a:pt x="1" y="518"/>
                        </a:lnTo>
                        <a:lnTo>
                          <a:pt x="2554" y="2432"/>
                        </a:lnTo>
                        <a:lnTo>
                          <a:pt x="2919" y="1946"/>
                        </a:lnTo>
                        <a:lnTo>
                          <a:pt x="39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587513" y="2539850"/>
                    <a:ext cx="96525" cy="128425"/>
                  </a:xfrm>
                  <a:custGeom>
                    <a:rect b="b" l="l" r="r" t="t"/>
                    <a:pathLst>
                      <a:path extrusionOk="0" h="5137" w="3861">
                        <a:moveTo>
                          <a:pt x="3040" y="0"/>
                        </a:moveTo>
                        <a:lnTo>
                          <a:pt x="1" y="4924"/>
                        </a:lnTo>
                        <a:lnTo>
                          <a:pt x="335" y="5137"/>
                        </a:lnTo>
                        <a:lnTo>
                          <a:pt x="3861" y="638"/>
                        </a:lnTo>
                        <a:lnTo>
                          <a:pt x="304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629588" y="2358600"/>
                    <a:ext cx="608425" cy="673100"/>
                  </a:xfrm>
                  <a:custGeom>
                    <a:rect b="b" l="l" r="r" t="t"/>
                    <a:pathLst>
                      <a:path extrusionOk="0" h="26924" w="24337">
                        <a:moveTo>
                          <a:pt x="7733" y="1"/>
                        </a:moveTo>
                        <a:cubicBezTo>
                          <a:pt x="7026" y="1"/>
                          <a:pt x="7005" y="1273"/>
                          <a:pt x="8044" y="4241"/>
                        </a:cubicBezTo>
                        <a:cubicBezTo>
                          <a:pt x="9874" y="9579"/>
                          <a:pt x="11377" y="13970"/>
                          <a:pt x="11067" y="13970"/>
                        </a:cubicBezTo>
                        <a:cubicBezTo>
                          <a:pt x="11063" y="13970"/>
                          <a:pt x="11058" y="13969"/>
                          <a:pt x="11053" y="13968"/>
                        </a:cubicBezTo>
                        <a:cubicBezTo>
                          <a:pt x="9655" y="13329"/>
                          <a:pt x="8287" y="12600"/>
                          <a:pt x="6980" y="11809"/>
                        </a:cubicBezTo>
                        <a:cubicBezTo>
                          <a:pt x="6938" y="11784"/>
                          <a:pt x="6891" y="11771"/>
                          <a:pt x="6839" y="11771"/>
                        </a:cubicBezTo>
                        <a:cubicBezTo>
                          <a:pt x="5351" y="11771"/>
                          <a:pt x="0" y="21890"/>
                          <a:pt x="1175" y="22448"/>
                        </a:cubicBezTo>
                        <a:cubicBezTo>
                          <a:pt x="6041" y="24720"/>
                          <a:pt x="13144" y="26924"/>
                          <a:pt x="17639" y="26924"/>
                        </a:cubicBezTo>
                        <a:cubicBezTo>
                          <a:pt x="19096" y="26924"/>
                          <a:pt x="20279" y="26692"/>
                          <a:pt x="21023" y="26156"/>
                        </a:cubicBezTo>
                        <a:cubicBezTo>
                          <a:pt x="24336" y="23755"/>
                          <a:pt x="17710" y="11141"/>
                          <a:pt x="11631" y="3511"/>
                        </a:cubicBezTo>
                        <a:cubicBezTo>
                          <a:pt x="9883" y="1319"/>
                          <a:pt x="8452" y="1"/>
                          <a:pt x="773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01538" y="2552000"/>
                    <a:ext cx="420800" cy="398975"/>
                  </a:xfrm>
                  <a:custGeom>
                    <a:rect b="b" l="l" r="r" t="t"/>
                    <a:pathLst>
                      <a:path extrusionOk="0" h="15959" w="16832">
                        <a:moveTo>
                          <a:pt x="8352" y="0"/>
                        </a:moveTo>
                        <a:cubicBezTo>
                          <a:pt x="6741" y="0"/>
                          <a:pt x="236" y="274"/>
                          <a:pt x="84" y="2250"/>
                        </a:cubicBezTo>
                        <a:cubicBezTo>
                          <a:pt x="0" y="3446"/>
                          <a:pt x="2690" y="3496"/>
                          <a:pt x="3149" y="3496"/>
                        </a:cubicBezTo>
                        <a:cubicBezTo>
                          <a:pt x="3191" y="3496"/>
                          <a:pt x="3215" y="3496"/>
                          <a:pt x="3215" y="3496"/>
                        </a:cubicBezTo>
                        <a:lnTo>
                          <a:pt x="3215" y="3496"/>
                        </a:lnTo>
                        <a:cubicBezTo>
                          <a:pt x="2728" y="3770"/>
                          <a:pt x="2364" y="4225"/>
                          <a:pt x="2151" y="4742"/>
                        </a:cubicBezTo>
                        <a:cubicBezTo>
                          <a:pt x="1877" y="5684"/>
                          <a:pt x="3215" y="6566"/>
                          <a:pt x="3215" y="6566"/>
                        </a:cubicBezTo>
                        <a:cubicBezTo>
                          <a:pt x="2759" y="6961"/>
                          <a:pt x="2455" y="7478"/>
                          <a:pt x="2303" y="8055"/>
                        </a:cubicBezTo>
                        <a:cubicBezTo>
                          <a:pt x="2120" y="8967"/>
                          <a:pt x="3336" y="10061"/>
                          <a:pt x="3336" y="10061"/>
                        </a:cubicBezTo>
                        <a:cubicBezTo>
                          <a:pt x="3123" y="10639"/>
                          <a:pt x="3123" y="11277"/>
                          <a:pt x="3367" y="11855"/>
                        </a:cubicBezTo>
                        <a:cubicBezTo>
                          <a:pt x="4035" y="13375"/>
                          <a:pt x="6589" y="13557"/>
                          <a:pt x="8139" y="13982"/>
                        </a:cubicBezTo>
                        <a:cubicBezTo>
                          <a:pt x="9871" y="14499"/>
                          <a:pt x="11573" y="15168"/>
                          <a:pt x="13184" y="15958"/>
                        </a:cubicBezTo>
                        <a:lnTo>
                          <a:pt x="16832" y="4529"/>
                        </a:lnTo>
                        <a:cubicBezTo>
                          <a:pt x="16832" y="4529"/>
                          <a:pt x="10266" y="31"/>
                          <a:pt x="8352"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81138" y="2629850"/>
                    <a:ext cx="134500" cy="11075"/>
                  </a:xfrm>
                  <a:custGeom>
                    <a:rect b="b" l="l" r="r" t="t"/>
                    <a:pathLst>
                      <a:path extrusionOk="0" h="443" w="5380">
                        <a:moveTo>
                          <a:pt x="3932" y="1"/>
                        </a:moveTo>
                        <a:cubicBezTo>
                          <a:pt x="2633" y="1"/>
                          <a:pt x="1331" y="62"/>
                          <a:pt x="61" y="352"/>
                        </a:cubicBezTo>
                        <a:cubicBezTo>
                          <a:pt x="0" y="352"/>
                          <a:pt x="0" y="443"/>
                          <a:pt x="61" y="443"/>
                        </a:cubicBezTo>
                        <a:cubicBezTo>
                          <a:pt x="1670" y="415"/>
                          <a:pt x="3332" y="72"/>
                          <a:pt x="4973" y="72"/>
                        </a:cubicBezTo>
                        <a:cubicBezTo>
                          <a:pt x="5099" y="72"/>
                          <a:pt x="5224" y="74"/>
                          <a:pt x="5350" y="78"/>
                        </a:cubicBezTo>
                        <a:cubicBezTo>
                          <a:pt x="5356" y="84"/>
                          <a:pt x="5360" y="86"/>
                          <a:pt x="5364" y="86"/>
                        </a:cubicBezTo>
                        <a:cubicBezTo>
                          <a:pt x="5379" y="86"/>
                          <a:pt x="5374" y="42"/>
                          <a:pt x="5350" y="17"/>
                        </a:cubicBezTo>
                        <a:cubicBezTo>
                          <a:pt x="4879" y="9"/>
                          <a:pt x="4405" y="1"/>
                          <a:pt x="39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481888" y="2711200"/>
                    <a:ext cx="127700" cy="14075"/>
                  </a:xfrm>
                  <a:custGeom>
                    <a:rect b="b" l="l" r="r" t="t"/>
                    <a:pathLst>
                      <a:path extrusionOk="0" h="563" w="5108">
                        <a:moveTo>
                          <a:pt x="650" y="0"/>
                        </a:moveTo>
                        <a:cubicBezTo>
                          <a:pt x="449" y="0"/>
                          <a:pt x="244" y="16"/>
                          <a:pt x="31" y="46"/>
                        </a:cubicBezTo>
                        <a:cubicBezTo>
                          <a:pt x="1" y="76"/>
                          <a:pt x="1" y="137"/>
                          <a:pt x="31" y="168"/>
                        </a:cubicBezTo>
                        <a:cubicBezTo>
                          <a:pt x="354" y="217"/>
                          <a:pt x="676" y="267"/>
                          <a:pt x="1015" y="267"/>
                        </a:cubicBezTo>
                        <a:cubicBezTo>
                          <a:pt x="1092" y="267"/>
                          <a:pt x="1169" y="264"/>
                          <a:pt x="1247" y="259"/>
                        </a:cubicBezTo>
                        <a:cubicBezTo>
                          <a:pt x="1672" y="289"/>
                          <a:pt x="2098" y="320"/>
                          <a:pt x="2523" y="350"/>
                        </a:cubicBezTo>
                        <a:cubicBezTo>
                          <a:pt x="3344" y="411"/>
                          <a:pt x="4195" y="471"/>
                          <a:pt x="5046" y="563"/>
                        </a:cubicBezTo>
                        <a:cubicBezTo>
                          <a:pt x="5107" y="563"/>
                          <a:pt x="5107" y="502"/>
                          <a:pt x="5046" y="502"/>
                        </a:cubicBezTo>
                        <a:cubicBezTo>
                          <a:pt x="4226" y="380"/>
                          <a:pt x="3375" y="259"/>
                          <a:pt x="2523" y="168"/>
                        </a:cubicBezTo>
                        <a:cubicBezTo>
                          <a:pt x="2098" y="107"/>
                          <a:pt x="1672" y="76"/>
                          <a:pt x="1247" y="46"/>
                        </a:cubicBezTo>
                        <a:cubicBezTo>
                          <a:pt x="1049" y="16"/>
                          <a:pt x="852" y="0"/>
                          <a:pt x="6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85688" y="2802725"/>
                    <a:ext cx="114000" cy="13750"/>
                  </a:xfrm>
                  <a:custGeom>
                    <a:rect b="b" l="l" r="r" t="t"/>
                    <a:pathLst>
                      <a:path extrusionOk="0" h="550" w="4560">
                        <a:moveTo>
                          <a:pt x="366" y="1"/>
                        </a:moveTo>
                        <a:cubicBezTo>
                          <a:pt x="241" y="1"/>
                          <a:pt x="119" y="11"/>
                          <a:pt x="1" y="32"/>
                        </a:cubicBezTo>
                        <a:lnTo>
                          <a:pt x="1" y="63"/>
                        </a:lnTo>
                        <a:cubicBezTo>
                          <a:pt x="305" y="184"/>
                          <a:pt x="669" y="245"/>
                          <a:pt x="1034" y="245"/>
                        </a:cubicBezTo>
                        <a:cubicBezTo>
                          <a:pt x="1399" y="306"/>
                          <a:pt x="1794" y="336"/>
                          <a:pt x="2159" y="367"/>
                        </a:cubicBezTo>
                        <a:cubicBezTo>
                          <a:pt x="2949" y="428"/>
                          <a:pt x="3739" y="488"/>
                          <a:pt x="4530" y="549"/>
                        </a:cubicBezTo>
                        <a:cubicBezTo>
                          <a:pt x="4560" y="549"/>
                          <a:pt x="4560" y="488"/>
                          <a:pt x="4530" y="488"/>
                        </a:cubicBezTo>
                        <a:cubicBezTo>
                          <a:pt x="3770" y="428"/>
                          <a:pt x="2979" y="336"/>
                          <a:pt x="2219" y="245"/>
                        </a:cubicBezTo>
                        <a:lnTo>
                          <a:pt x="1064" y="93"/>
                        </a:lnTo>
                        <a:cubicBezTo>
                          <a:pt x="829" y="34"/>
                          <a:pt x="593" y="1"/>
                          <a:pt x="3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744063" y="2352700"/>
                    <a:ext cx="495475" cy="687725"/>
                  </a:xfrm>
                  <a:custGeom>
                    <a:rect b="b" l="l" r="r" t="t"/>
                    <a:pathLst>
                      <a:path extrusionOk="0" h="27509" w="19819">
                        <a:moveTo>
                          <a:pt x="3138" y="0"/>
                        </a:moveTo>
                        <a:cubicBezTo>
                          <a:pt x="1874" y="0"/>
                          <a:pt x="2589" y="3420"/>
                          <a:pt x="3283" y="5450"/>
                        </a:cubicBezTo>
                        <a:cubicBezTo>
                          <a:pt x="4104" y="7881"/>
                          <a:pt x="6140" y="13839"/>
                          <a:pt x="5988" y="14021"/>
                        </a:cubicBezTo>
                        <a:cubicBezTo>
                          <a:pt x="5984" y="14026"/>
                          <a:pt x="5977" y="14028"/>
                          <a:pt x="5967" y="14028"/>
                        </a:cubicBezTo>
                        <a:cubicBezTo>
                          <a:pt x="5634" y="14028"/>
                          <a:pt x="1976" y="11742"/>
                          <a:pt x="1976" y="11742"/>
                        </a:cubicBezTo>
                        <a:lnTo>
                          <a:pt x="0" y="24416"/>
                        </a:lnTo>
                        <a:cubicBezTo>
                          <a:pt x="0" y="24416"/>
                          <a:pt x="7753" y="27508"/>
                          <a:pt x="12988" y="27508"/>
                        </a:cubicBezTo>
                        <a:cubicBezTo>
                          <a:pt x="15001" y="27508"/>
                          <a:pt x="16642" y="27051"/>
                          <a:pt x="17326" y="25784"/>
                        </a:cubicBezTo>
                        <a:cubicBezTo>
                          <a:pt x="19818" y="21195"/>
                          <a:pt x="8602" y="3535"/>
                          <a:pt x="4043" y="374"/>
                        </a:cubicBezTo>
                        <a:cubicBezTo>
                          <a:pt x="3667" y="115"/>
                          <a:pt x="3369" y="0"/>
                          <a:pt x="313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791163" y="2693675"/>
                    <a:ext cx="46375" cy="254375"/>
                  </a:xfrm>
                  <a:custGeom>
                    <a:rect b="b" l="l" r="r" t="t"/>
                    <a:pathLst>
                      <a:path extrusionOk="0" h="10175" w="1855">
                        <a:moveTo>
                          <a:pt x="1813" y="1"/>
                        </a:moveTo>
                        <a:cubicBezTo>
                          <a:pt x="1796" y="1"/>
                          <a:pt x="1777" y="25"/>
                          <a:pt x="1764" y="78"/>
                        </a:cubicBezTo>
                        <a:cubicBezTo>
                          <a:pt x="548" y="5033"/>
                          <a:pt x="274" y="8467"/>
                          <a:pt x="1" y="10139"/>
                        </a:cubicBezTo>
                        <a:cubicBezTo>
                          <a:pt x="1" y="10157"/>
                          <a:pt x="21" y="10174"/>
                          <a:pt x="38" y="10174"/>
                        </a:cubicBezTo>
                        <a:cubicBezTo>
                          <a:pt x="51" y="10174"/>
                          <a:pt x="61" y="10165"/>
                          <a:pt x="61" y="10139"/>
                        </a:cubicBezTo>
                        <a:cubicBezTo>
                          <a:pt x="457" y="8498"/>
                          <a:pt x="1672" y="1598"/>
                          <a:pt x="1855" y="109"/>
                        </a:cubicBezTo>
                        <a:cubicBezTo>
                          <a:pt x="1855" y="40"/>
                          <a:pt x="1836" y="1"/>
                          <a:pt x="18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790888" y="2646625"/>
                    <a:ext cx="235725" cy="144975"/>
                  </a:xfrm>
                  <a:custGeom>
                    <a:rect b="b" l="l" r="r" t="t"/>
                    <a:pathLst>
                      <a:path extrusionOk="0" h="5799" w="9429">
                        <a:moveTo>
                          <a:pt x="138" y="1"/>
                        </a:moveTo>
                        <a:cubicBezTo>
                          <a:pt x="49" y="1"/>
                          <a:pt x="1" y="116"/>
                          <a:pt x="103" y="167"/>
                        </a:cubicBezTo>
                        <a:cubicBezTo>
                          <a:pt x="498" y="471"/>
                          <a:pt x="893" y="714"/>
                          <a:pt x="1288" y="927"/>
                        </a:cubicBezTo>
                        <a:cubicBezTo>
                          <a:pt x="1653" y="1170"/>
                          <a:pt x="2048" y="1413"/>
                          <a:pt x="2413" y="1626"/>
                        </a:cubicBezTo>
                        <a:cubicBezTo>
                          <a:pt x="3173" y="2082"/>
                          <a:pt x="3963" y="2538"/>
                          <a:pt x="4723" y="3024"/>
                        </a:cubicBezTo>
                        <a:lnTo>
                          <a:pt x="7003" y="4392"/>
                        </a:lnTo>
                        <a:cubicBezTo>
                          <a:pt x="7793" y="4848"/>
                          <a:pt x="8614" y="5304"/>
                          <a:pt x="9374" y="5790"/>
                        </a:cubicBezTo>
                        <a:cubicBezTo>
                          <a:pt x="9379" y="5796"/>
                          <a:pt x="9385" y="5798"/>
                          <a:pt x="9391" y="5798"/>
                        </a:cubicBezTo>
                        <a:cubicBezTo>
                          <a:pt x="9413" y="5798"/>
                          <a:pt x="9429" y="5754"/>
                          <a:pt x="9404" y="5729"/>
                        </a:cubicBezTo>
                        <a:cubicBezTo>
                          <a:pt x="8644" y="5243"/>
                          <a:pt x="7915" y="4696"/>
                          <a:pt x="7155" y="4179"/>
                        </a:cubicBezTo>
                        <a:cubicBezTo>
                          <a:pt x="6395" y="3693"/>
                          <a:pt x="5665" y="3176"/>
                          <a:pt x="4875" y="2690"/>
                        </a:cubicBezTo>
                        <a:cubicBezTo>
                          <a:pt x="4115" y="2234"/>
                          <a:pt x="3325" y="1747"/>
                          <a:pt x="2565" y="1292"/>
                        </a:cubicBezTo>
                        <a:lnTo>
                          <a:pt x="1471" y="653"/>
                        </a:lnTo>
                        <a:cubicBezTo>
                          <a:pt x="1045" y="410"/>
                          <a:pt x="650" y="197"/>
                          <a:pt x="194" y="15"/>
                        </a:cubicBezTo>
                        <a:cubicBezTo>
                          <a:pt x="174" y="5"/>
                          <a:pt x="156" y="1"/>
                          <a:pt x="1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833713" y="2527875"/>
                    <a:ext cx="65375" cy="182775"/>
                  </a:xfrm>
                  <a:custGeom>
                    <a:rect b="b" l="l" r="r" t="t"/>
                    <a:pathLst>
                      <a:path extrusionOk="0" h="7311" w="2615">
                        <a:moveTo>
                          <a:pt x="107" y="0"/>
                        </a:moveTo>
                        <a:cubicBezTo>
                          <a:pt x="100" y="0"/>
                          <a:pt x="92" y="8"/>
                          <a:pt x="92" y="23"/>
                        </a:cubicBezTo>
                        <a:cubicBezTo>
                          <a:pt x="244" y="631"/>
                          <a:pt x="426" y="1239"/>
                          <a:pt x="639" y="1817"/>
                        </a:cubicBezTo>
                        <a:lnTo>
                          <a:pt x="791" y="2333"/>
                        </a:lnTo>
                        <a:cubicBezTo>
                          <a:pt x="761" y="2272"/>
                          <a:pt x="730" y="2212"/>
                          <a:pt x="670" y="2151"/>
                        </a:cubicBezTo>
                        <a:cubicBezTo>
                          <a:pt x="457" y="1817"/>
                          <a:pt x="244" y="1482"/>
                          <a:pt x="1" y="1148"/>
                        </a:cubicBezTo>
                        <a:cubicBezTo>
                          <a:pt x="1" y="1148"/>
                          <a:pt x="1" y="1148"/>
                          <a:pt x="1" y="1178"/>
                        </a:cubicBezTo>
                        <a:cubicBezTo>
                          <a:pt x="183" y="1513"/>
                          <a:pt x="366" y="1877"/>
                          <a:pt x="548" y="2212"/>
                        </a:cubicBezTo>
                        <a:cubicBezTo>
                          <a:pt x="639" y="2394"/>
                          <a:pt x="761" y="2546"/>
                          <a:pt x="852" y="2728"/>
                        </a:cubicBezTo>
                        <a:lnTo>
                          <a:pt x="974" y="2880"/>
                        </a:lnTo>
                        <a:cubicBezTo>
                          <a:pt x="1065" y="3154"/>
                          <a:pt x="1125" y="3397"/>
                          <a:pt x="1217" y="3640"/>
                        </a:cubicBezTo>
                        <a:cubicBezTo>
                          <a:pt x="1429" y="4248"/>
                          <a:pt x="1612" y="4856"/>
                          <a:pt x="1825" y="5464"/>
                        </a:cubicBezTo>
                        <a:cubicBezTo>
                          <a:pt x="2037" y="6102"/>
                          <a:pt x="2281" y="6710"/>
                          <a:pt x="2584" y="7288"/>
                        </a:cubicBezTo>
                        <a:cubicBezTo>
                          <a:pt x="2584" y="7303"/>
                          <a:pt x="2592" y="7311"/>
                          <a:pt x="2600" y="7311"/>
                        </a:cubicBezTo>
                        <a:cubicBezTo>
                          <a:pt x="2607" y="7311"/>
                          <a:pt x="2615" y="7303"/>
                          <a:pt x="2615" y="7288"/>
                        </a:cubicBezTo>
                        <a:cubicBezTo>
                          <a:pt x="2493" y="6680"/>
                          <a:pt x="2341" y="6072"/>
                          <a:pt x="2129" y="5464"/>
                        </a:cubicBezTo>
                        <a:cubicBezTo>
                          <a:pt x="1916" y="4856"/>
                          <a:pt x="1703" y="4248"/>
                          <a:pt x="1490" y="3671"/>
                        </a:cubicBezTo>
                        <a:cubicBezTo>
                          <a:pt x="1277" y="3063"/>
                          <a:pt x="1065" y="2455"/>
                          <a:pt x="852" y="1847"/>
                        </a:cubicBezTo>
                        <a:cubicBezTo>
                          <a:pt x="639" y="1239"/>
                          <a:pt x="396" y="631"/>
                          <a:pt x="122" y="23"/>
                        </a:cubicBezTo>
                        <a:cubicBezTo>
                          <a:pt x="122" y="8"/>
                          <a:pt x="115" y="0"/>
                          <a:pt x="1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742538" y="2954250"/>
                    <a:ext cx="294850" cy="87150"/>
                  </a:xfrm>
                  <a:custGeom>
                    <a:rect b="b" l="l" r="r" t="t"/>
                    <a:pathLst>
                      <a:path extrusionOk="0" h="3486" w="11794">
                        <a:moveTo>
                          <a:pt x="69" y="1"/>
                        </a:moveTo>
                        <a:cubicBezTo>
                          <a:pt x="48" y="1"/>
                          <a:pt x="31" y="32"/>
                          <a:pt x="31" y="81"/>
                        </a:cubicBezTo>
                        <a:cubicBezTo>
                          <a:pt x="31" y="142"/>
                          <a:pt x="31" y="203"/>
                          <a:pt x="31" y="294"/>
                        </a:cubicBezTo>
                        <a:cubicBezTo>
                          <a:pt x="0" y="324"/>
                          <a:pt x="31" y="385"/>
                          <a:pt x="61" y="385"/>
                        </a:cubicBezTo>
                        <a:cubicBezTo>
                          <a:pt x="487" y="658"/>
                          <a:pt x="943" y="841"/>
                          <a:pt x="1399" y="1023"/>
                        </a:cubicBezTo>
                        <a:cubicBezTo>
                          <a:pt x="1885" y="1206"/>
                          <a:pt x="2341" y="1388"/>
                          <a:pt x="2827" y="1570"/>
                        </a:cubicBezTo>
                        <a:cubicBezTo>
                          <a:pt x="3800" y="1935"/>
                          <a:pt x="4803" y="2239"/>
                          <a:pt x="5776" y="2482"/>
                        </a:cubicBezTo>
                        <a:cubicBezTo>
                          <a:pt x="6718" y="2756"/>
                          <a:pt x="7721" y="2969"/>
                          <a:pt x="8724" y="3120"/>
                        </a:cubicBezTo>
                        <a:cubicBezTo>
                          <a:pt x="9727" y="3303"/>
                          <a:pt x="10730" y="3394"/>
                          <a:pt x="11763" y="3485"/>
                        </a:cubicBezTo>
                        <a:cubicBezTo>
                          <a:pt x="11794" y="3485"/>
                          <a:pt x="11794" y="3424"/>
                          <a:pt x="11763" y="3424"/>
                        </a:cubicBezTo>
                        <a:cubicBezTo>
                          <a:pt x="10760" y="3303"/>
                          <a:pt x="9757" y="3090"/>
                          <a:pt x="8785" y="2877"/>
                        </a:cubicBezTo>
                        <a:cubicBezTo>
                          <a:pt x="7782" y="2665"/>
                          <a:pt x="6809" y="2452"/>
                          <a:pt x="5806" y="2178"/>
                        </a:cubicBezTo>
                        <a:cubicBezTo>
                          <a:pt x="4833" y="1905"/>
                          <a:pt x="3891" y="1601"/>
                          <a:pt x="2918" y="1266"/>
                        </a:cubicBezTo>
                        <a:cubicBezTo>
                          <a:pt x="2493" y="1114"/>
                          <a:pt x="608" y="446"/>
                          <a:pt x="122" y="263"/>
                        </a:cubicBezTo>
                        <a:cubicBezTo>
                          <a:pt x="122" y="233"/>
                          <a:pt x="122" y="172"/>
                          <a:pt x="122" y="81"/>
                        </a:cubicBezTo>
                        <a:cubicBezTo>
                          <a:pt x="108" y="24"/>
                          <a:pt x="87" y="1"/>
                          <a:pt x="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049513" y="2521600"/>
                    <a:ext cx="483325" cy="441525"/>
                  </a:xfrm>
                  <a:custGeom>
                    <a:rect b="b" l="l" r="r" t="t"/>
                    <a:pathLst>
                      <a:path extrusionOk="0" h="17661" w="19333">
                        <a:moveTo>
                          <a:pt x="0" y="1"/>
                        </a:moveTo>
                        <a:lnTo>
                          <a:pt x="5897" y="17357"/>
                        </a:lnTo>
                        <a:lnTo>
                          <a:pt x="19332" y="17660"/>
                        </a:lnTo>
                        <a:lnTo>
                          <a:pt x="13435" y="27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5963" y="2520850"/>
                    <a:ext cx="484075" cy="441525"/>
                  </a:xfrm>
                  <a:custGeom>
                    <a:rect b="b" l="l" r="r" t="t"/>
                    <a:pathLst>
                      <a:path extrusionOk="0" h="17661" w="19363">
                        <a:moveTo>
                          <a:pt x="0" y="0"/>
                        </a:moveTo>
                        <a:lnTo>
                          <a:pt x="5927" y="17387"/>
                        </a:lnTo>
                        <a:lnTo>
                          <a:pt x="19362" y="17660"/>
                        </a:lnTo>
                        <a:lnTo>
                          <a:pt x="13435" y="304"/>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324588" y="2510975"/>
                    <a:ext cx="25100" cy="34825"/>
                  </a:xfrm>
                  <a:custGeom>
                    <a:rect b="b" l="l" r="r" t="t"/>
                    <a:pathLst>
                      <a:path extrusionOk="0" h="1393" w="1004">
                        <a:moveTo>
                          <a:pt x="305" y="0"/>
                        </a:moveTo>
                        <a:cubicBezTo>
                          <a:pt x="153" y="0"/>
                          <a:pt x="31" y="122"/>
                          <a:pt x="1" y="274"/>
                        </a:cubicBezTo>
                        <a:cubicBezTo>
                          <a:pt x="1" y="426"/>
                          <a:pt x="31" y="547"/>
                          <a:pt x="92" y="669"/>
                        </a:cubicBezTo>
                        <a:cubicBezTo>
                          <a:pt x="153" y="973"/>
                          <a:pt x="365" y="1216"/>
                          <a:pt x="639" y="1368"/>
                        </a:cubicBezTo>
                        <a:cubicBezTo>
                          <a:pt x="663" y="1386"/>
                          <a:pt x="683" y="1393"/>
                          <a:pt x="699" y="1393"/>
                        </a:cubicBezTo>
                        <a:cubicBezTo>
                          <a:pt x="767" y="1393"/>
                          <a:pt x="767" y="1265"/>
                          <a:pt x="669" y="1216"/>
                        </a:cubicBezTo>
                        <a:cubicBezTo>
                          <a:pt x="487" y="1094"/>
                          <a:pt x="365" y="942"/>
                          <a:pt x="305" y="760"/>
                        </a:cubicBezTo>
                        <a:cubicBezTo>
                          <a:pt x="305" y="730"/>
                          <a:pt x="274" y="699"/>
                          <a:pt x="274" y="669"/>
                        </a:cubicBezTo>
                        <a:cubicBezTo>
                          <a:pt x="244" y="547"/>
                          <a:pt x="244" y="456"/>
                          <a:pt x="274" y="334"/>
                        </a:cubicBezTo>
                        <a:cubicBezTo>
                          <a:pt x="274" y="304"/>
                          <a:pt x="305" y="243"/>
                          <a:pt x="335" y="213"/>
                        </a:cubicBezTo>
                        <a:lnTo>
                          <a:pt x="457" y="213"/>
                        </a:lnTo>
                        <a:cubicBezTo>
                          <a:pt x="517" y="243"/>
                          <a:pt x="578" y="274"/>
                          <a:pt x="609" y="334"/>
                        </a:cubicBezTo>
                        <a:cubicBezTo>
                          <a:pt x="700" y="426"/>
                          <a:pt x="761" y="517"/>
                          <a:pt x="821" y="608"/>
                        </a:cubicBezTo>
                        <a:lnTo>
                          <a:pt x="821" y="638"/>
                        </a:lnTo>
                        <a:cubicBezTo>
                          <a:pt x="821" y="638"/>
                          <a:pt x="821" y="638"/>
                          <a:pt x="821" y="669"/>
                        </a:cubicBezTo>
                        <a:lnTo>
                          <a:pt x="821" y="699"/>
                        </a:lnTo>
                        <a:lnTo>
                          <a:pt x="1004" y="699"/>
                        </a:lnTo>
                        <a:cubicBezTo>
                          <a:pt x="943" y="578"/>
                          <a:pt x="913" y="456"/>
                          <a:pt x="821" y="365"/>
                        </a:cubicBezTo>
                        <a:cubicBezTo>
                          <a:pt x="700" y="182"/>
                          <a:pt x="517"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97988" y="2510850"/>
                    <a:ext cx="25100" cy="34650"/>
                  </a:xfrm>
                  <a:custGeom>
                    <a:rect b="b" l="l" r="r" t="t"/>
                    <a:pathLst>
                      <a:path extrusionOk="0" h="1386" w="1004">
                        <a:moveTo>
                          <a:pt x="259" y="0"/>
                        </a:moveTo>
                        <a:cubicBezTo>
                          <a:pt x="129" y="0"/>
                          <a:pt x="28" y="115"/>
                          <a:pt x="1" y="279"/>
                        </a:cubicBezTo>
                        <a:cubicBezTo>
                          <a:pt x="1" y="400"/>
                          <a:pt x="31" y="522"/>
                          <a:pt x="92" y="643"/>
                        </a:cubicBezTo>
                        <a:cubicBezTo>
                          <a:pt x="183" y="947"/>
                          <a:pt x="366" y="1191"/>
                          <a:pt x="639" y="1373"/>
                        </a:cubicBezTo>
                        <a:cubicBezTo>
                          <a:pt x="660" y="1381"/>
                          <a:pt x="679" y="1385"/>
                          <a:pt x="696" y="1385"/>
                        </a:cubicBezTo>
                        <a:cubicBezTo>
                          <a:pt x="797" y="1385"/>
                          <a:pt x="805" y="1243"/>
                          <a:pt x="700" y="1191"/>
                        </a:cubicBezTo>
                        <a:cubicBezTo>
                          <a:pt x="518" y="1099"/>
                          <a:pt x="366" y="947"/>
                          <a:pt x="305" y="735"/>
                        </a:cubicBezTo>
                        <a:cubicBezTo>
                          <a:pt x="305" y="704"/>
                          <a:pt x="274" y="674"/>
                          <a:pt x="274" y="643"/>
                        </a:cubicBezTo>
                        <a:cubicBezTo>
                          <a:pt x="244" y="552"/>
                          <a:pt x="244" y="431"/>
                          <a:pt x="274" y="309"/>
                        </a:cubicBezTo>
                        <a:cubicBezTo>
                          <a:pt x="274" y="279"/>
                          <a:pt x="305" y="218"/>
                          <a:pt x="366" y="187"/>
                        </a:cubicBezTo>
                        <a:lnTo>
                          <a:pt x="487" y="187"/>
                        </a:lnTo>
                        <a:cubicBezTo>
                          <a:pt x="518" y="218"/>
                          <a:pt x="578" y="248"/>
                          <a:pt x="609" y="309"/>
                        </a:cubicBezTo>
                        <a:cubicBezTo>
                          <a:pt x="670" y="370"/>
                          <a:pt x="730" y="431"/>
                          <a:pt x="761" y="491"/>
                        </a:cubicBezTo>
                        <a:cubicBezTo>
                          <a:pt x="761" y="522"/>
                          <a:pt x="791" y="552"/>
                          <a:pt x="822" y="583"/>
                        </a:cubicBezTo>
                        <a:lnTo>
                          <a:pt x="822" y="613"/>
                        </a:lnTo>
                        <a:cubicBezTo>
                          <a:pt x="822" y="613"/>
                          <a:pt x="822" y="643"/>
                          <a:pt x="822" y="643"/>
                        </a:cubicBezTo>
                        <a:lnTo>
                          <a:pt x="822" y="674"/>
                        </a:lnTo>
                        <a:lnTo>
                          <a:pt x="1004" y="674"/>
                        </a:lnTo>
                        <a:cubicBezTo>
                          <a:pt x="943" y="552"/>
                          <a:pt x="913" y="431"/>
                          <a:pt x="822" y="339"/>
                        </a:cubicBezTo>
                        <a:cubicBezTo>
                          <a:pt x="700" y="157"/>
                          <a:pt x="518" y="36"/>
                          <a:pt x="305" y="5"/>
                        </a:cubicBezTo>
                        <a:cubicBezTo>
                          <a:pt x="289" y="2"/>
                          <a:pt x="274" y="0"/>
                          <a:pt x="259"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72163" y="2510200"/>
                    <a:ext cx="24350" cy="34575"/>
                  </a:xfrm>
                  <a:custGeom>
                    <a:rect b="b" l="l" r="r" t="t"/>
                    <a:pathLst>
                      <a:path extrusionOk="0" h="1383" w="974">
                        <a:moveTo>
                          <a:pt x="304" y="1"/>
                        </a:moveTo>
                        <a:cubicBezTo>
                          <a:pt x="152" y="1"/>
                          <a:pt x="0" y="122"/>
                          <a:pt x="0" y="274"/>
                        </a:cubicBezTo>
                        <a:cubicBezTo>
                          <a:pt x="0" y="396"/>
                          <a:pt x="0" y="517"/>
                          <a:pt x="61" y="639"/>
                        </a:cubicBezTo>
                        <a:cubicBezTo>
                          <a:pt x="152" y="943"/>
                          <a:pt x="365" y="1217"/>
                          <a:pt x="639" y="1369"/>
                        </a:cubicBezTo>
                        <a:cubicBezTo>
                          <a:pt x="658" y="1378"/>
                          <a:pt x="675" y="1382"/>
                          <a:pt x="690" y="1382"/>
                        </a:cubicBezTo>
                        <a:cubicBezTo>
                          <a:pt x="766" y="1382"/>
                          <a:pt x="771" y="1263"/>
                          <a:pt x="669" y="1186"/>
                        </a:cubicBezTo>
                        <a:cubicBezTo>
                          <a:pt x="487" y="1095"/>
                          <a:pt x="365" y="943"/>
                          <a:pt x="304" y="761"/>
                        </a:cubicBezTo>
                        <a:cubicBezTo>
                          <a:pt x="274" y="730"/>
                          <a:pt x="274" y="669"/>
                          <a:pt x="274" y="639"/>
                        </a:cubicBezTo>
                        <a:cubicBezTo>
                          <a:pt x="244" y="548"/>
                          <a:pt x="244" y="426"/>
                          <a:pt x="274" y="335"/>
                        </a:cubicBezTo>
                        <a:cubicBezTo>
                          <a:pt x="274" y="274"/>
                          <a:pt x="304" y="244"/>
                          <a:pt x="335" y="213"/>
                        </a:cubicBezTo>
                        <a:lnTo>
                          <a:pt x="365" y="213"/>
                        </a:lnTo>
                        <a:cubicBezTo>
                          <a:pt x="380" y="198"/>
                          <a:pt x="396" y="191"/>
                          <a:pt x="411" y="191"/>
                        </a:cubicBezTo>
                        <a:cubicBezTo>
                          <a:pt x="426" y="191"/>
                          <a:pt x="441" y="198"/>
                          <a:pt x="456" y="213"/>
                        </a:cubicBezTo>
                        <a:cubicBezTo>
                          <a:pt x="517" y="213"/>
                          <a:pt x="578" y="274"/>
                          <a:pt x="608" y="305"/>
                        </a:cubicBezTo>
                        <a:cubicBezTo>
                          <a:pt x="669" y="365"/>
                          <a:pt x="700" y="426"/>
                          <a:pt x="730" y="487"/>
                        </a:cubicBezTo>
                        <a:cubicBezTo>
                          <a:pt x="760" y="517"/>
                          <a:pt x="760" y="548"/>
                          <a:pt x="791" y="578"/>
                        </a:cubicBezTo>
                        <a:lnTo>
                          <a:pt x="791" y="609"/>
                        </a:lnTo>
                        <a:cubicBezTo>
                          <a:pt x="791" y="639"/>
                          <a:pt x="791" y="639"/>
                          <a:pt x="791" y="639"/>
                        </a:cubicBezTo>
                        <a:lnTo>
                          <a:pt x="791" y="669"/>
                        </a:lnTo>
                        <a:lnTo>
                          <a:pt x="973" y="669"/>
                        </a:lnTo>
                        <a:cubicBezTo>
                          <a:pt x="943" y="548"/>
                          <a:pt x="882" y="426"/>
                          <a:pt x="821" y="335"/>
                        </a:cubicBezTo>
                        <a:cubicBezTo>
                          <a:pt x="700" y="153"/>
                          <a:pt x="517" y="31"/>
                          <a:pt x="30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246313" y="2509450"/>
                    <a:ext cx="25125" cy="34575"/>
                  </a:xfrm>
                  <a:custGeom>
                    <a:rect b="b" l="l" r="r" t="t"/>
                    <a:pathLst>
                      <a:path extrusionOk="0" h="1383" w="1005">
                        <a:moveTo>
                          <a:pt x="305" y="0"/>
                        </a:moveTo>
                        <a:cubicBezTo>
                          <a:pt x="153" y="0"/>
                          <a:pt x="31" y="122"/>
                          <a:pt x="1" y="274"/>
                        </a:cubicBezTo>
                        <a:cubicBezTo>
                          <a:pt x="1" y="395"/>
                          <a:pt x="1" y="547"/>
                          <a:pt x="62" y="669"/>
                        </a:cubicBezTo>
                        <a:cubicBezTo>
                          <a:pt x="153" y="943"/>
                          <a:pt x="335" y="1216"/>
                          <a:pt x="639" y="1368"/>
                        </a:cubicBezTo>
                        <a:cubicBezTo>
                          <a:pt x="659" y="1378"/>
                          <a:pt x="676" y="1382"/>
                          <a:pt x="691" y="1382"/>
                        </a:cubicBezTo>
                        <a:cubicBezTo>
                          <a:pt x="767" y="1382"/>
                          <a:pt x="772" y="1267"/>
                          <a:pt x="670" y="1216"/>
                        </a:cubicBezTo>
                        <a:cubicBezTo>
                          <a:pt x="487" y="1095"/>
                          <a:pt x="366" y="943"/>
                          <a:pt x="275" y="760"/>
                        </a:cubicBezTo>
                        <a:cubicBezTo>
                          <a:pt x="275" y="730"/>
                          <a:pt x="275" y="699"/>
                          <a:pt x="244" y="669"/>
                        </a:cubicBezTo>
                        <a:cubicBezTo>
                          <a:pt x="214" y="547"/>
                          <a:pt x="214" y="426"/>
                          <a:pt x="244" y="335"/>
                        </a:cubicBezTo>
                        <a:cubicBezTo>
                          <a:pt x="275" y="274"/>
                          <a:pt x="305" y="243"/>
                          <a:pt x="335" y="213"/>
                        </a:cubicBezTo>
                        <a:lnTo>
                          <a:pt x="457" y="213"/>
                        </a:lnTo>
                        <a:cubicBezTo>
                          <a:pt x="518" y="243"/>
                          <a:pt x="578" y="274"/>
                          <a:pt x="609" y="304"/>
                        </a:cubicBezTo>
                        <a:cubicBezTo>
                          <a:pt x="670" y="365"/>
                          <a:pt x="700" y="426"/>
                          <a:pt x="761" y="487"/>
                        </a:cubicBezTo>
                        <a:cubicBezTo>
                          <a:pt x="761" y="517"/>
                          <a:pt x="791" y="578"/>
                          <a:pt x="791" y="608"/>
                        </a:cubicBezTo>
                        <a:lnTo>
                          <a:pt x="791" y="639"/>
                        </a:lnTo>
                        <a:cubicBezTo>
                          <a:pt x="791" y="639"/>
                          <a:pt x="791" y="639"/>
                          <a:pt x="791" y="669"/>
                        </a:cubicBezTo>
                        <a:lnTo>
                          <a:pt x="1004" y="669"/>
                        </a:lnTo>
                        <a:cubicBezTo>
                          <a:pt x="943" y="547"/>
                          <a:pt x="882" y="456"/>
                          <a:pt x="822" y="335"/>
                        </a:cubicBezTo>
                        <a:cubicBezTo>
                          <a:pt x="700" y="152"/>
                          <a:pt x="518"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219738" y="2509325"/>
                    <a:ext cx="25100" cy="34200"/>
                  </a:xfrm>
                  <a:custGeom>
                    <a:rect b="b" l="l" r="r" t="t"/>
                    <a:pathLst>
                      <a:path extrusionOk="0" h="1368" w="1004">
                        <a:moveTo>
                          <a:pt x="257" y="1"/>
                        </a:moveTo>
                        <a:cubicBezTo>
                          <a:pt x="122" y="1"/>
                          <a:pt x="0" y="112"/>
                          <a:pt x="0" y="248"/>
                        </a:cubicBezTo>
                        <a:cubicBezTo>
                          <a:pt x="0" y="400"/>
                          <a:pt x="0" y="522"/>
                          <a:pt x="61" y="644"/>
                        </a:cubicBezTo>
                        <a:cubicBezTo>
                          <a:pt x="152" y="948"/>
                          <a:pt x="365" y="1191"/>
                          <a:pt x="638" y="1343"/>
                        </a:cubicBezTo>
                        <a:cubicBezTo>
                          <a:pt x="662" y="1360"/>
                          <a:pt x="682" y="1368"/>
                          <a:pt x="698" y="1368"/>
                        </a:cubicBezTo>
                        <a:cubicBezTo>
                          <a:pt x="766" y="1368"/>
                          <a:pt x="767" y="1240"/>
                          <a:pt x="669" y="1191"/>
                        </a:cubicBezTo>
                        <a:cubicBezTo>
                          <a:pt x="486" y="1100"/>
                          <a:pt x="365" y="917"/>
                          <a:pt x="274" y="735"/>
                        </a:cubicBezTo>
                        <a:cubicBezTo>
                          <a:pt x="274" y="704"/>
                          <a:pt x="274" y="674"/>
                          <a:pt x="243" y="644"/>
                        </a:cubicBezTo>
                        <a:cubicBezTo>
                          <a:pt x="213" y="522"/>
                          <a:pt x="213" y="431"/>
                          <a:pt x="243" y="309"/>
                        </a:cubicBezTo>
                        <a:cubicBezTo>
                          <a:pt x="274" y="279"/>
                          <a:pt x="304" y="218"/>
                          <a:pt x="334" y="188"/>
                        </a:cubicBezTo>
                        <a:lnTo>
                          <a:pt x="456" y="188"/>
                        </a:lnTo>
                        <a:cubicBezTo>
                          <a:pt x="517" y="218"/>
                          <a:pt x="578" y="248"/>
                          <a:pt x="608" y="309"/>
                        </a:cubicBezTo>
                        <a:cubicBezTo>
                          <a:pt x="669" y="370"/>
                          <a:pt x="699" y="431"/>
                          <a:pt x="730" y="492"/>
                        </a:cubicBezTo>
                        <a:cubicBezTo>
                          <a:pt x="760" y="522"/>
                          <a:pt x="790" y="552"/>
                          <a:pt x="790" y="583"/>
                        </a:cubicBezTo>
                        <a:lnTo>
                          <a:pt x="790" y="613"/>
                        </a:lnTo>
                        <a:cubicBezTo>
                          <a:pt x="790" y="613"/>
                          <a:pt x="790" y="644"/>
                          <a:pt x="790" y="644"/>
                        </a:cubicBezTo>
                        <a:lnTo>
                          <a:pt x="790" y="674"/>
                        </a:lnTo>
                        <a:lnTo>
                          <a:pt x="1003" y="674"/>
                        </a:lnTo>
                        <a:cubicBezTo>
                          <a:pt x="942" y="552"/>
                          <a:pt x="882" y="431"/>
                          <a:pt x="821" y="340"/>
                        </a:cubicBezTo>
                        <a:cubicBezTo>
                          <a:pt x="699" y="157"/>
                          <a:pt x="517" y="36"/>
                          <a:pt x="304" y="5"/>
                        </a:cubicBezTo>
                        <a:cubicBezTo>
                          <a:pt x="288" y="2"/>
                          <a:pt x="272" y="1"/>
                          <a:pt x="257"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193138" y="2508675"/>
                    <a:ext cx="25100" cy="34525"/>
                  </a:xfrm>
                  <a:custGeom>
                    <a:rect b="b" l="l" r="r" t="t"/>
                    <a:pathLst>
                      <a:path extrusionOk="0" h="1381" w="1004">
                        <a:moveTo>
                          <a:pt x="304" y="1"/>
                        </a:moveTo>
                        <a:cubicBezTo>
                          <a:pt x="152" y="1"/>
                          <a:pt x="0" y="92"/>
                          <a:pt x="0" y="274"/>
                        </a:cubicBezTo>
                        <a:cubicBezTo>
                          <a:pt x="0" y="396"/>
                          <a:pt x="31" y="518"/>
                          <a:pt x="91" y="639"/>
                        </a:cubicBezTo>
                        <a:cubicBezTo>
                          <a:pt x="152" y="943"/>
                          <a:pt x="365" y="1217"/>
                          <a:pt x="639" y="1369"/>
                        </a:cubicBezTo>
                        <a:cubicBezTo>
                          <a:pt x="656" y="1377"/>
                          <a:pt x="671" y="1381"/>
                          <a:pt x="684" y="1381"/>
                        </a:cubicBezTo>
                        <a:cubicBezTo>
                          <a:pt x="766" y="1381"/>
                          <a:pt x="774" y="1239"/>
                          <a:pt x="669" y="1186"/>
                        </a:cubicBezTo>
                        <a:cubicBezTo>
                          <a:pt x="517" y="1095"/>
                          <a:pt x="365" y="943"/>
                          <a:pt x="304" y="730"/>
                        </a:cubicBezTo>
                        <a:cubicBezTo>
                          <a:pt x="274" y="700"/>
                          <a:pt x="274" y="670"/>
                          <a:pt x="274" y="639"/>
                        </a:cubicBezTo>
                        <a:cubicBezTo>
                          <a:pt x="243" y="548"/>
                          <a:pt x="243" y="426"/>
                          <a:pt x="274" y="305"/>
                        </a:cubicBezTo>
                        <a:cubicBezTo>
                          <a:pt x="274" y="274"/>
                          <a:pt x="304" y="244"/>
                          <a:pt x="335" y="214"/>
                        </a:cubicBezTo>
                        <a:lnTo>
                          <a:pt x="365" y="214"/>
                        </a:lnTo>
                        <a:cubicBezTo>
                          <a:pt x="380" y="199"/>
                          <a:pt x="395" y="191"/>
                          <a:pt x="411" y="191"/>
                        </a:cubicBezTo>
                        <a:cubicBezTo>
                          <a:pt x="426" y="191"/>
                          <a:pt x="441" y="199"/>
                          <a:pt x="456" y="214"/>
                        </a:cubicBezTo>
                        <a:cubicBezTo>
                          <a:pt x="517" y="214"/>
                          <a:pt x="578" y="274"/>
                          <a:pt x="608" y="305"/>
                        </a:cubicBezTo>
                        <a:cubicBezTo>
                          <a:pt x="669" y="366"/>
                          <a:pt x="699" y="426"/>
                          <a:pt x="760" y="487"/>
                        </a:cubicBezTo>
                        <a:cubicBezTo>
                          <a:pt x="760" y="518"/>
                          <a:pt x="791" y="548"/>
                          <a:pt x="791" y="578"/>
                        </a:cubicBezTo>
                        <a:lnTo>
                          <a:pt x="791" y="609"/>
                        </a:lnTo>
                        <a:cubicBezTo>
                          <a:pt x="791" y="609"/>
                          <a:pt x="791" y="639"/>
                          <a:pt x="791" y="639"/>
                        </a:cubicBezTo>
                        <a:lnTo>
                          <a:pt x="791" y="670"/>
                        </a:lnTo>
                        <a:lnTo>
                          <a:pt x="1003" y="670"/>
                        </a:lnTo>
                        <a:cubicBezTo>
                          <a:pt x="943" y="548"/>
                          <a:pt x="882" y="426"/>
                          <a:pt x="821" y="335"/>
                        </a:cubicBezTo>
                        <a:cubicBezTo>
                          <a:pt x="699" y="153"/>
                          <a:pt x="517" y="31"/>
                          <a:pt x="30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166538" y="2507925"/>
                    <a:ext cx="25100" cy="34575"/>
                  </a:xfrm>
                  <a:custGeom>
                    <a:rect b="b" l="l" r="r" t="t"/>
                    <a:pathLst>
                      <a:path extrusionOk="0" h="1383" w="1004">
                        <a:moveTo>
                          <a:pt x="335" y="1"/>
                        </a:moveTo>
                        <a:cubicBezTo>
                          <a:pt x="152" y="1"/>
                          <a:pt x="31" y="122"/>
                          <a:pt x="0" y="274"/>
                        </a:cubicBezTo>
                        <a:cubicBezTo>
                          <a:pt x="0" y="396"/>
                          <a:pt x="31" y="517"/>
                          <a:pt x="92" y="639"/>
                        </a:cubicBezTo>
                        <a:cubicBezTo>
                          <a:pt x="183" y="943"/>
                          <a:pt x="365" y="1216"/>
                          <a:pt x="639" y="1368"/>
                        </a:cubicBezTo>
                        <a:cubicBezTo>
                          <a:pt x="663" y="1378"/>
                          <a:pt x="685" y="1382"/>
                          <a:pt x="703" y="1382"/>
                        </a:cubicBezTo>
                        <a:cubicBezTo>
                          <a:pt x="797" y="1382"/>
                          <a:pt x="801" y="1267"/>
                          <a:pt x="700" y="1216"/>
                        </a:cubicBezTo>
                        <a:cubicBezTo>
                          <a:pt x="517" y="1095"/>
                          <a:pt x="365" y="943"/>
                          <a:pt x="304" y="760"/>
                        </a:cubicBezTo>
                        <a:cubicBezTo>
                          <a:pt x="304" y="730"/>
                          <a:pt x="274" y="700"/>
                          <a:pt x="274" y="669"/>
                        </a:cubicBezTo>
                        <a:cubicBezTo>
                          <a:pt x="244" y="548"/>
                          <a:pt x="244" y="426"/>
                          <a:pt x="274" y="335"/>
                        </a:cubicBezTo>
                        <a:cubicBezTo>
                          <a:pt x="274" y="274"/>
                          <a:pt x="304" y="244"/>
                          <a:pt x="365" y="213"/>
                        </a:cubicBezTo>
                        <a:lnTo>
                          <a:pt x="487" y="213"/>
                        </a:lnTo>
                        <a:cubicBezTo>
                          <a:pt x="517" y="244"/>
                          <a:pt x="578" y="274"/>
                          <a:pt x="639" y="304"/>
                        </a:cubicBezTo>
                        <a:cubicBezTo>
                          <a:pt x="669" y="365"/>
                          <a:pt x="730" y="426"/>
                          <a:pt x="760" y="487"/>
                        </a:cubicBezTo>
                        <a:cubicBezTo>
                          <a:pt x="760" y="517"/>
                          <a:pt x="791" y="548"/>
                          <a:pt x="821" y="608"/>
                        </a:cubicBezTo>
                        <a:cubicBezTo>
                          <a:pt x="821" y="639"/>
                          <a:pt x="821" y="639"/>
                          <a:pt x="821" y="669"/>
                        </a:cubicBezTo>
                        <a:lnTo>
                          <a:pt x="1003" y="669"/>
                        </a:lnTo>
                        <a:cubicBezTo>
                          <a:pt x="973" y="548"/>
                          <a:pt x="912" y="456"/>
                          <a:pt x="821" y="335"/>
                        </a:cubicBezTo>
                        <a:cubicBezTo>
                          <a:pt x="730" y="153"/>
                          <a:pt x="517" y="31"/>
                          <a:pt x="33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140688" y="2507175"/>
                    <a:ext cx="24350" cy="34850"/>
                  </a:xfrm>
                  <a:custGeom>
                    <a:rect b="b" l="l" r="r" t="t"/>
                    <a:pathLst>
                      <a:path extrusionOk="0" h="1394" w="974">
                        <a:moveTo>
                          <a:pt x="305" y="0"/>
                        </a:moveTo>
                        <a:cubicBezTo>
                          <a:pt x="153" y="0"/>
                          <a:pt x="1" y="122"/>
                          <a:pt x="1" y="274"/>
                        </a:cubicBezTo>
                        <a:cubicBezTo>
                          <a:pt x="1" y="395"/>
                          <a:pt x="1" y="547"/>
                          <a:pt x="62" y="669"/>
                        </a:cubicBezTo>
                        <a:cubicBezTo>
                          <a:pt x="153" y="973"/>
                          <a:pt x="366" y="1216"/>
                          <a:pt x="639" y="1368"/>
                        </a:cubicBezTo>
                        <a:cubicBezTo>
                          <a:pt x="663" y="1386"/>
                          <a:pt x="683" y="1393"/>
                          <a:pt x="699" y="1393"/>
                        </a:cubicBezTo>
                        <a:cubicBezTo>
                          <a:pt x="767" y="1393"/>
                          <a:pt x="768" y="1265"/>
                          <a:pt x="670" y="1216"/>
                        </a:cubicBezTo>
                        <a:cubicBezTo>
                          <a:pt x="487" y="1094"/>
                          <a:pt x="366" y="942"/>
                          <a:pt x="305" y="760"/>
                        </a:cubicBezTo>
                        <a:cubicBezTo>
                          <a:pt x="275" y="730"/>
                          <a:pt x="275" y="699"/>
                          <a:pt x="275" y="669"/>
                        </a:cubicBezTo>
                        <a:cubicBezTo>
                          <a:pt x="244" y="547"/>
                          <a:pt x="244" y="426"/>
                          <a:pt x="275" y="334"/>
                        </a:cubicBezTo>
                        <a:cubicBezTo>
                          <a:pt x="275" y="274"/>
                          <a:pt x="305" y="243"/>
                          <a:pt x="335" y="213"/>
                        </a:cubicBezTo>
                        <a:lnTo>
                          <a:pt x="457" y="213"/>
                        </a:lnTo>
                        <a:cubicBezTo>
                          <a:pt x="518" y="243"/>
                          <a:pt x="578" y="274"/>
                          <a:pt x="609" y="304"/>
                        </a:cubicBezTo>
                        <a:cubicBezTo>
                          <a:pt x="670" y="365"/>
                          <a:pt x="700" y="426"/>
                          <a:pt x="730" y="486"/>
                        </a:cubicBezTo>
                        <a:cubicBezTo>
                          <a:pt x="761" y="547"/>
                          <a:pt x="791" y="578"/>
                          <a:pt x="791" y="608"/>
                        </a:cubicBezTo>
                        <a:lnTo>
                          <a:pt x="791" y="638"/>
                        </a:lnTo>
                        <a:cubicBezTo>
                          <a:pt x="791" y="638"/>
                          <a:pt x="791" y="638"/>
                          <a:pt x="791" y="669"/>
                        </a:cubicBezTo>
                        <a:lnTo>
                          <a:pt x="974" y="669"/>
                        </a:lnTo>
                        <a:cubicBezTo>
                          <a:pt x="943" y="547"/>
                          <a:pt x="882" y="456"/>
                          <a:pt x="822" y="334"/>
                        </a:cubicBezTo>
                        <a:cubicBezTo>
                          <a:pt x="700" y="152"/>
                          <a:pt x="518" y="31"/>
                          <a:pt x="305"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114113" y="2507050"/>
                    <a:ext cx="25100" cy="34200"/>
                  </a:xfrm>
                  <a:custGeom>
                    <a:rect b="b" l="l" r="r" t="t"/>
                    <a:pathLst>
                      <a:path extrusionOk="0" h="1368" w="1004">
                        <a:moveTo>
                          <a:pt x="279" y="0"/>
                        </a:moveTo>
                        <a:cubicBezTo>
                          <a:pt x="128" y="0"/>
                          <a:pt x="31" y="112"/>
                          <a:pt x="31" y="248"/>
                        </a:cubicBezTo>
                        <a:cubicBezTo>
                          <a:pt x="0" y="400"/>
                          <a:pt x="31" y="522"/>
                          <a:pt x="91" y="643"/>
                        </a:cubicBezTo>
                        <a:cubicBezTo>
                          <a:pt x="152" y="947"/>
                          <a:pt x="365" y="1191"/>
                          <a:pt x="638" y="1343"/>
                        </a:cubicBezTo>
                        <a:cubicBezTo>
                          <a:pt x="662" y="1360"/>
                          <a:pt x="683" y="1368"/>
                          <a:pt x="701" y="1368"/>
                        </a:cubicBezTo>
                        <a:cubicBezTo>
                          <a:pt x="776" y="1368"/>
                          <a:pt x="791" y="1240"/>
                          <a:pt x="669" y="1191"/>
                        </a:cubicBezTo>
                        <a:cubicBezTo>
                          <a:pt x="486" y="1069"/>
                          <a:pt x="334" y="887"/>
                          <a:pt x="274" y="643"/>
                        </a:cubicBezTo>
                        <a:cubicBezTo>
                          <a:pt x="243" y="522"/>
                          <a:pt x="243" y="431"/>
                          <a:pt x="274" y="309"/>
                        </a:cubicBezTo>
                        <a:cubicBezTo>
                          <a:pt x="274" y="279"/>
                          <a:pt x="304" y="218"/>
                          <a:pt x="365" y="188"/>
                        </a:cubicBezTo>
                        <a:lnTo>
                          <a:pt x="486" y="188"/>
                        </a:lnTo>
                        <a:cubicBezTo>
                          <a:pt x="547" y="218"/>
                          <a:pt x="578" y="248"/>
                          <a:pt x="638" y="309"/>
                        </a:cubicBezTo>
                        <a:cubicBezTo>
                          <a:pt x="669" y="370"/>
                          <a:pt x="730" y="431"/>
                          <a:pt x="760" y="491"/>
                        </a:cubicBezTo>
                        <a:cubicBezTo>
                          <a:pt x="790" y="522"/>
                          <a:pt x="790" y="552"/>
                          <a:pt x="821" y="583"/>
                        </a:cubicBezTo>
                        <a:lnTo>
                          <a:pt x="821" y="613"/>
                        </a:lnTo>
                        <a:cubicBezTo>
                          <a:pt x="821" y="613"/>
                          <a:pt x="821" y="643"/>
                          <a:pt x="821" y="643"/>
                        </a:cubicBezTo>
                        <a:lnTo>
                          <a:pt x="821" y="674"/>
                        </a:lnTo>
                        <a:lnTo>
                          <a:pt x="1003" y="674"/>
                        </a:lnTo>
                        <a:cubicBezTo>
                          <a:pt x="973" y="552"/>
                          <a:pt x="912" y="431"/>
                          <a:pt x="821" y="339"/>
                        </a:cubicBezTo>
                        <a:cubicBezTo>
                          <a:pt x="730" y="157"/>
                          <a:pt x="517" y="36"/>
                          <a:pt x="334" y="5"/>
                        </a:cubicBezTo>
                        <a:cubicBezTo>
                          <a:pt x="315" y="2"/>
                          <a:pt x="297" y="0"/>
                          <a:pt x="279"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088263" y="2506300"/>
                    <a:ext cx="25100" cy="34625"/>
                  </a:xfrm>
                  <a:custGeom>
                    <a:rect b="b" l="l" r="r" t="t"/>
                    <a:pathLst>
                      <a:path extrusionOk="0" h="1385" w="1004">
                        <a:moveTo>
                          <a:pt x="280" y="0"/>
                        </a:moveTo>
                        <a:cubicBezTo>
                          <a:pt x="129" y="0"/>
                          <a:pt x="31" y="112"/>
                          <a:pt x="31" y="248"/>
                        </a:cubicBezTo>
                        <a:cubicBezTo>
                          <a:pt x="1" y="400"/>
                          <a:pt x="31" y="521"/>
                          <a:pt x="61" y="643"/>
                        </a:cubicBezTo>
                        <a:cubicBezTo>
                          <a:pt x="153" y="947"/>
                          <a:pt x="335" y="1190"/>
                          <a:pt x="639" y="1373"/>
                        </a:cubicBezTo>
                        <a:cubicBezTo>
                          <a:pt x="656" y="1381"/>
                          <a:pt x="671" y="1385"/>
                          <a:pt x="684" y="1385"/>
                        </a:cubicBezTo>
                        <a:cubicBezTo>
                          <a:pt x="766" y="1385"/>
                          <a:pt x="774" y="1242"/>
                          <a:pt x="669" y="1190"/>
                        </a:cubicBezTo>
                        <a:cubicBezTo>
                          <a:pt x="487" y="1099"/>
                          <a:pt x="365" y="917"/>
                          <a:pt x="274" y="734"/>
                        </a:cubicBezTo>
                        <a:lnTo>
                          <a:pt x="274" y="643"/>
                        </a:lnTo>
                        <a:cubicBezTo>
                          <a:pt x="244" y="552"/>
                          <a:pt x="244" y="430"/>
                          <a:pt x="274" y="309"/>
                        </a:cubicBezTo>
                        <a:cubicBezTo>
                          <a:pt x="274" y="278"/>
                          <a:pt x="305" y="218"/>
                          <a:pt x="335" y="187"/>
                        </a:cubicBezTo>
                        <a:lnTo>
                          <a:pt x="487" y="187"/>
                        </a:lnTo>
                        <a:cubicBezTo>
                          <a:pt x="548" y="218"/>
                          <a:pt x="578" y="248"/>
                          <a:pt x="639" y="309"/>
                        </a:cubicBezTo>
                        <a:cubicBezTo>
                          <a:pt x="669" y="369"/>
                          <a:pt x="730" y="430"/>
                          <a:pt x="761" y="491"/>
                        </a:cubicBezTo>
                        <a:cubicBezTo>
                          <a:pt x="791" y="521"/>
                          <a:pt x="791" y="552"/>
                          <a:pt x="821" y="582"/>
                        </a:cubicBezTo>
                        <a:lnTo>
                          <a:pt x="821" y="613"/>
                        </a:lnTo>
                        <a:cubicBezTo>
                          <a:pt x="821" y="613"/>
                          <a:pt x="821" y="643"/>
                          <a:pt x="821" y="643"/>
                        </a:cubicBezTo>
                        <a:lnTo>
                          <a:pt x="821" y="673"/>
                        </a:lnTo>
                        <a:lnTo>
                          <a:pt x="1004" y="673"/>
                        </a:lnTo>
                        <a:cubicBezTo>
                          <a:pt x="973" y="552"/>
                          <a:pt x="913" y="430"/>
                          <a:pt x="821" y="339"/>
                        </a:cubicBezTo>
                        <a:cubicBezTo>
                          <a:pt x="730" y="157"/>
                          <a:pt x="548" y="35"/>
                          <a:pt x="335" y="5"/>
                        </a:cubicBezTo>
                        <a:cubicBezTo>
                          <a:pt x="316" y="2"/>
                          <a:pt x="298" y="0"/>
                          <a:pt x="28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4978838" y="2619625"/>
                    <a:ext cx="267500" cy="348125"/>
                  </a:xfrm>
                  <a:custGeom>
                    <a:rect b="b" l="l" r="r" t="t"/>
                    <a:pathLst>
                      <a:path extrusionOk="0" h="13925" w="10700">
                        <a:moveTo>
                          <a:pt x="2767" y="1"/>
                        </a:moveTo>
                        <a:cubicBezTo>
                          <a:pt x="2128" y="1460"/>
                          <a:pt x="457" y="3344"/>
                          <a:pt x="365" y="4560"/>
                        </a:cubicBezTo>
                        <a:cubicBezTo>
                          <a:pt x="274" y="5138"/>
                          <a:pt x="609" y="5715"/>
                          <a:pt x="1186" y="5958"/>
                        </a:cubicBezTo>
                        <a:cubicBezTo>
                          <a:pt x="1186" y="5958"/>
                          <a:pt x="1" y="6597"/>
                          <a:pt x="122" y="7721"/>
                        </a:cubicBezTo>
                        <a:cubicBezTo>
                          <a:pt x="153" y="8268"/>
                          <a:pt x="1095" y="8694"/>
                          <a:pt x="1095" y="8694"/>
                        </a:cubicBezTo>
                        <a:cubicBezTo>
                          <a:pt x="578" y="9028"/>
                          <a:pt x="305" y="9606"/>
                          <a:pt x="335" y="10214"/>
                        </a:cubicBezTo>
                        <a:cubicBezTo>
                          <a:pt x="457" y="10973"/>
                          <a:pt x="1399" y="11308"/>
                          <a:pt x="1399" y="11308"/>
                        </a:cubicBezTo>
                        <a:cubicBezTo>
                          <a:pt x="1399" y="11308"/>
                          <a:pt x="761" y="12250"/>
                          <a:pt x="1125" y="12980"/>
                        </a:cubicBezTo>
                        <a:cubicBezTo>
                          <a:pt x="1434" y="13598"/>
                          <a:pt x="2729" y="13924"/>
                          <a:pt x="4220" y="13924"/>
                        </a:cubicBezTo>
                        <a:cubicBezTo>
                          <a:pt x="6395" y="13924"/>
                          <a:pt x="8986" y="13230"/>
                          <a:pt x="9545" y="11733"/>
                        </a:cubicBezTo>
                        <a:cubicBezTo>
                          <a:pt x="9884" y="10790"/>
                          <a:pt x="8913" y="10694"/>
                          <a:pt x="8503" y="10694"/>
                        </a:cubicBezTo>
                        <a:cubicBezTo>
                          <a:pt x="8397" y="10694"/>
                          <a:pt x="8329" y="10700"/>
                          <a:pt x="8329" y="10700"/>
                        </a:cubicBezTo>
                        <a:cubicBezTo>
                          <a:pt x="8329" y="10700"/>
                          <a:pt x="10639" y="9910"/>
                          <a:pt x="10609" y="8542"/>
                        </a:cubicBezTo>
                        <a:cubicBezTo>
                          <a:pt x="10609" y="7623"/>
                          <a:pt x="9690" y="7466"/>
                          <a:pt x="9060" y="7466"/>
                        </a:cubicBezTo>
                        <a:cubicBezTo>
                          <a:pt x="8731" y="7466"/>
                          <a:pt x="8481" y="7508"/>
                          <a:pt x="8481" y="7508"/>
                        </a:cubicBezTo>
                        <a:cubicBezTo>
                          <a:pt x="8481" y="7508"/>
                          <a:pt x="10700" y="6718"/>
                          <a:pt x="10548" y="5290"/>
                        </a:cubicBezTo>
                        <a:cubicBezTo>
                          <a:pt x="10452" y="4505"/>
                          <a:pt x="9833" y="4319"/>
                          <a:pt x="9268" y="4319"/>
                        </a:cubicBezTo>
                        <a:cubicBezTo>
                          <a:pt x="8761" y="4319"/>
                          <a:pt x="8299" y="4469"/>
                          <a:pt x="8299" y="4469"/>
                        </a:cubicBezTo>
                        <a:cubicBezTo>
                          <a:pt x="8299" y="4469"/>
                          <a:pt x="9758" y="3405"/>
                          <a:pt x="9393" y="2341"/>
                        </a:cubicBezTo>
                        <a:cubicBezTo>
                          <a:pt x="9217" y="1855"/>
                          <a:pt x="8881" y="1683"/>
                          <a:pt x="8456" y="1683"/>
                        </a:cubicBezTo>
                        <a:cubicBezTo>
                          <a:pt x="7435" y="1683"/>
                          <a:pt x="5899" y="2672"/>
                          <a:pt x="4819" y="2672"/>
                        </a:cubicBezTo>
                        <a:cubicBezTo>
                          <a:pt x="4718" y="2672"/>
                          <a:pt x="4621" y="2664"/>
                          <a:pt x="4530" y="2645"/>
                        </a:cubicBezTo>
                        <a:lnTo>
                          <a:pt x="3618" y="244"/>
                        </a:lnTo>
                        <a:lnTo>
                          <a:pt x="2767"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16088" y="2884075"/>
                    <a:ext cx="174800" cy="26900"/>
                  </a:xfrm>
                  <a:custGeom>
                    <a:rect b="b" l="l" r="r" t="t"/>
                    <a:pathLst>
                      <a:path extrusionOk="0" h="1076" w="6992">
                        <a:moveTo>
                          <a:pt x="6900" y="0"/>
                        </a:moveTo>
                        <a:cubicBezTo>
                          <a:pt x="4933" y="532"/>
                          <a:pt x="2920" y="808"/>
                          <a:pt x="901" y="808"/>
                        </a:cubicBezTo>
                        <a:cubicBezTo>
                          <a:pt x="611" y="808"/>
                          <a:pt x="321" y="802"/>
                          <a:pt x="30" y="791"/>
                        </a:cubicBezTo>
                        <a:cubicBezTo>
                          <a:pt x="0" y="791"/>
                          <a:pt x="0" y="851"/>
                          <a:pt x="30" y="851"/>
                        </a:cubicBezTo>
                        <a:cubicBezTo>
                          <a:pt x="789" y="1001"/>
                          <a:pt x="1558" y="1076"/>
                          <a:pt x="2325" y="1076"/>
                        </a:cubicBezTo>
                        <a:cubicBezTo>
                          <a:pt x="3895" y="1076"/>
                          <a:pt x="5461" y="765"/>
                          <a:pt x="6930" y="152"/>
                        </a:cubicBezTo>
                        <a:cubicBezTo>
                          <a:pt x="6991" y="122"/>
                          <a:pt x="6991" y="0"/>
                          <a:pt x="69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004688" y="2804925"/>
                    <a:ext cx="190575" cy="38925"/>
                  </a:xfrm>
                  <a:custGeom>
                    <a:rect b="b" l="l" r="r" t="t"/>
                    <a:pathLst>
                      <a:path extrusionOk="0" h="1557" w="7623">
                        <a:moveTo>
                          <a:pt x="7564" y="0"/>
                        </a:moveTo>
                        <a:cubicBezTo>
                          <a:pt x="7557" y="0"/>
                          <a:pt x="7548" y="2"/>
                          <a:pt x="7538" y="5"/>
                        </a:cubicBezTo>
                        <a:cubicBezTo>
                          <a:pt x="6068" y="769"/>
                          <a:pt x="2730" y="1322"/>
                          <a:pt x="510" y="1322"/>
                        </a:cubicBezTo>
                        <a:cubicBezTo>
                          <a:pt x="343" y="1322"/>
                          <a:pt x="183" y="1319"/>
                          <a:pt x="31" y="1312"/>
                        </a:cubicBezTo>
                        <a:cubicBezTo>
                          <a:pt x="0" y="1312"/>
                          <a:pt x="0" y="1343"/>
                          <a:pt x="31" y="1343"/>
                        </a:cubicBezTo>
                        <a:cubicBezTo>
                          <a:pt x="737" y="1486"/>
                          <a:pt x="1453" y="1556"/>
                          <a:pt x="2167" y="1556"/>
                        </a:cubicBezTo>
                        <a:cubicBezTo>
                          <a:pt x="4034" y="1556"/>
                          <a:pt x="5889" y="1072"/>
                          <a:pt x="7538" y="127"/>
                        </a:cubicBezTo>
                        <a:cubicBezTo>
                          <a:pt x="7592" y="100"/>
                          <a:pt x="7622" y="0"/>
                          <a:pt x="75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009988" y="2727325"/>
                    <a:ext cx="181500" cy="47500"/>
                  </a:xfrm>
                  <a:custGeom>
                    <a:rect b="b" l="l" r="r" t="t"/>
                    <a:pathLst>
                      <a:path extrusionOk="0" h="1900" w="7260">
                        <a:moveTo>
                          <a:pt x="7222" y="1"/>
                        </a:moveTo>
                        <a:cubicBezTo>
                          <a:pt x="7216" y="1"/>
                          <a:pt x="7210" y="3"/>
                          <a:pt x="7205" y="9"/>
                        </a:cubicBezTo>
                        <a:cubicBezTo>
                          <a:pt x="4955" y="1255"/>
                          <a:pt x="2554" y="1650"/>
                          <a:pt x="31" y="1681"/>
                        </a:cubicBezTo>
                        <a:cubicBezTo>
                          <a:pt x="1" y="1681"/>
                          <a:pt x="1" y="1741"/>
                          <a:pt x="31" y="1741"/>
                        </a:cubicBezTo>
                        <a:cubicBezTo>
                          <a:pt x="489" y="1853"/>
                          <a:pt x="996" y="1899"/>
                          <a:pt x="1515" y="1899"/>
                        </a:cubicBezTo>
                        <a:cubicBezTo>
                          <a:pt x="2408" y="1899"/>
                          <a:pt x="3335" y="1763"/>
                          <a:pt x="4104" y="1589"/>
                        </a:cubicBezTo>
                        <a:cubicBezTo>
                          <a:pt x="5259" y="1377"/>
                          <a:pt x="6354" y="830"/>
                          <a:pt x="7235" y="70"/>
                        </a:cubicBezTo>
                        <a:cubicBezTo>
                          <a:pt x="7260" y="45"/>
                          <a:pt x="7244" y="1"/>
                          <a:pt x="72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631588" y="2320225"/>
                    <a:ext cx="224200" cy="107300"/>
                  </a:xfrm>
                  <a:custGeom>
                    <a:rect b="b" l="l" r="r" t="t"/>
                    <a:pathLst>
                      <a:path extrusionOk="0" h="4292" w="8968">
                        <a:moveTo>
                          <a:pt x="4700" y="0"/>
                        </a:moveTo>
                        <a:cubicBezTo>
                          <a:pt x="4684" y="0"/>
                          <a:pt x="4668" y="1"/>
                          <a:pt x="4651" y="1"/>
                        </a:cubicBezTo>
                        <a:cubicBezTo>
                          <a:pt x="2037" y="62"/>
                          <a:pt x="1" y="2220"/>
                          <a:pt x="1" y="2220"/>
                        </a:cubicBezTo>
                        <a:cubicBezTo>
                          <a:pt x="365" y="3223"/>
                          <a:pt x="1216" y="3983"/>
                          <a:pt x="2280" y="4226"/>
                        </a:cubicBezTo>
                        <a:cubicBezTo>
                          <a:pt x="2472" y="4270"/>
                          <a:pt x="2682" y="4291"/>
                          <a:pt x="2907" y="4291"/>
                        </a:cubicBezTo>
                        <a:cubicBezTo>
                          <a:pt x="4826" y="4291"/>
                          <a:pt x="7797" y="2796"/>
                          <a:pt x="8967" y="2007"/>
                        </a:cubicBezTo>
                        <a:cubicBezTo>
                          <a:pt x="8967" y="2007"/>
                          <a:pt x="6901" y="0"/>
                          <a:pt x="470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668063" y="2184975"/>
                    <a:ext cx="126175" cy="229500"/>
                  </a:xfrm>
                  <a:custGeom>
                    <a:rect b="b" l="l" r="r" t="t"/>
                    <a:pathLst>
                      <a:path extrusionOk="0" h="9180" w="5047">
                        <a:moveTo>
                          <a:pt x="3952" y="0"/>
                        </a:moveTo>
                        <a:lnTo>
                          <a:pt x="3466" y="335"/>
                        </a:lnTo>
                        <a:lnTo>
                          <a:pt x="1" y="2949"/>
                        </a:lnTo>
                        <a:lnTo>
                          <a:pt x="912" y="5988"/>
                        </a:lnTo>
                        <a:lnTo>
                          <a:pt x="1004" y="6201"/>
                        </a:lnTo>
                        <a:cubicBezTo>
                          <a:pt x="1004" y="6201"/>
                          <a:pt x="1216" y="9180"/>
                          <a:pt x="1764" y="9180"/>
                        </a:cubicBezTo>
                        <a:cubicBezTo>
                          <a:pt x="3435" y="9119"/>
                          <a:pt x="4985" y="6627"/>
                          <a:pt x="5046" y="6232"/>
                        </a:cubicBezTo>
                        <a:cubicBezTo>
                          <a:pt x="5016" y="5289"/>
                          <a:pt x="4894" y="4377"/>
                          <a:pt x="4712" y="3435"/>
                        </a:cubicBezTo>
                        <a:cubicBezTo>
                          <a:pt x="4682" y="3314"/>
                          <a:pt x="4682" y="3222"/>
                          <a:pt x="4651" y="3070"/>
                        </a:cubicBezTo>
                        <a:cubicBezTo>
                          <a:pt x="4621" y="2918"/>
                          <a:pt x="4590" y="2858"/>
                          <a:pt x="4560" y="2675"/>
                        </a:cubicBezTo>
                        <a:cubicBezTo>
                          <a:pt x="4530" y="2523"/>
                          <a:pt x="4499" y="2371"/>
                          <a:pt x="4469" y="2219"/>
                        </a:cubicBezTo>
                        <a:cubicBezTo>
                          <a:pt x="4438" y="2159"/>
                          <a:pt x="4438" y="2098"/>
                          <a:pt x="4408" y="2037"/>
                        </a:cubicBezTo>
                        <a:cubicBezTo>
                          <a:pt x="4408" y="1976"/>
                          <a:pt x="4378" y="1946"/>
                          <a:pt x="4378" y="1885"/>
                        </a:cubicBezTo>
                        <a:cubicBezTo>
                          <a:pt x="4165" y="851"/>
                          <a:pt x="3952" y="0"/>
                          <a:pt x="3952"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668063" y="2184975"/>
                    <a:ext cx="109450" cy="149725"/>
                  </a:xfrm>
                  <a:custGeom>
                    <a:rect b="b" l="l" r="r" t="t"/>
                    <a:pathLst>
                      <a:path extrusionOk="0" h="5989" w="4378">
                        <a:moveTo>
                          <a:pt x="3952" y="0"/>
                        </a:moveTo>
                        <a:lnTo>
                          <a:pt x="3435" y="335"/>
                        </a:lnTo>
                        <a:lnTo>
                          <a:pt x="1" y="2949"/>
                        </a:lnTo>
                        <a:lnTo>
                          <a:pt x="912" y="5988"/>
                        </a:lnTo>
                        <a:cubicBezTo>
                          <a:pt x="2615" y="5198"/>
                          <a:pt x="3891" y="3709"/>
                          <a:pt x="4378" y="1915"/>
                        </a:cubicBezTo>
                        <a:cubicBezTo>
                          <a:pt x="4134" y="851"/>
                          <a:pt x="3952" y="0"/>
                          <a:pt x="3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519138" y="1978025"/>
                    <a:ext cx="278900" cy="328550"/>
                  </a:xfrm>
                  <a:custGeom>
                    <a:rect b="b" l="l" r="r" t="t"/>
                    <a:pathLst>
                      <a:path extrusionOk="0" h="13142" w="11156">
                        <a:moveTo>
                          <a:pt x="5764" y="0"/>
                        </a:moveTo>
                        <a:cubicBezTo>
                          <a:pt x="5543" y="0"/>
                          <a:pt x="5323" y="14"/>
                          <a:pt x="5106" y="41"/>
                        </a:cubicBezTo>
                        <a:cubicBezTo>
                          <a:pt x="2614" y="315"/>
                          <a:pt x="0" y="2290"/>
                          <a:pt x="942" y="7762"/>
                        </a:cubicBezTo>
                        <a:cubicBezTo>
                          <a:pt x="1737" y="12373"/>
                          <a:pt x="4280" y="13141"/>
                          <a:pt x="5769" y="13141"/>
                        </a:cubicBezTo>
                        <a:cubicBezTo>
                          <a:pt x="6047" y="13141"/>
                          <a:pt x="6288" y="13114"/>
                          <a:pt x="6474" y="13081"/>
                        </a:cubicBezTo>
                        <a:cubicBezTo>
                          <a:pt x="7538" y="12899"/>
                          <a:pt x="11155" y="12139"/>
                          <a:pt x="10790" y="6576"/>
                        </a:cubicBezTo>
                        <a:cubicBezTo>
                          <a:pt x="10458" y="1531"/>
                          <a:pt x="8052" y="0"/>
                          <a:pt x="576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549038" y="2117800"/>
                    <a:ext cx="26350" cy="17300"/>
                  </a:xfrm>
                  <a:custGeom>
                    <a:rect b="b" l="l" r="r" t="t"/>
                    <a:pathLst>
                      <a:path extrusionOk="0" h="692" w="1054">
                        <a:moveTo>
                          <a:pt x="694" y="1"/>
                        </a:moveTo>
                        <a:cubicBezTo>
                          <a:pt x="619" y="1"/>
                          <a:pt x="544" y="16"/>
                          <a:pt x="476" y="43"/>
                        </a:cubicBezTo>
                        <a:cubicBezTo>
                          <a:pt x="293" y="104"/>
                          <a:pt x="172" y="225"/>
                          <a:pt x="81" y="377"/>
                        </a:cubicBezTo>
                        <a:cubicBezTo>
                          <a:pt x="0" y="511"/>
                          <a:pt x="108" y="692"/>
                          <a:pt x="260" y="692"/>
                        </a:cubicBezTo>
                        <a:cubicBezTo>
                          <a:pt x="281" y="692"/>
                          <a:pt x="302" y="689"/>
                          <a:pt x="324" y="681"/>
                        </a:cubicBezTo>
                        <a:cubicBezTo>
                          <a:pt x="445" y="651"/>
                          <a:pt x="567" y="590"/>
                          <a:pt x="689" y="529"/>
                        </a:cubicBezTo>
                        <a:cubicBezTo>
                          <a:pt x="810" y="499"/>
                          <a:pt x="932" y="438"/>
                          <a:pt x="1023" y="317"/>
                        </a:cubicBezTo>
                        <a:cubicBezTo>
                          <a:pt x="1053" y="225"/>
                          <a:pt x="1053" y="134"/>
                          <a:pt x="962" y="73"/>
                        </a:cubicBezTo>
                        <a:cubicBezTo>
                          <a:pt x="878" y="23"/>
                          <a:pt x="786" y="1"/>
                          <a:pt x="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625513" y="2102750"/>
                    <a:ext cx="27375" cy="13100"/>
                  </a:xfrm>
                  <a:custGeom>
                    <a:rect b="b" l="l" r="r" t="t"/>
                    <a:pathLst>
                      <a:path extrusionOk="0" h="524" w="1095">
                        <a:moveTo>
                          <a:pt x="445" y="1"/>
                        </a:moveTo>
                        <a:cubicBezTo>
                          <a:pt x="288" y="1"/>
                          <a:pt x="140" y="83"/>
                          <a:pt x="61" y="189"/>
                        </a:cubicBezTo>
                        <a:cubicBezTo>
                          <a:pt x="0" y="280"/>
                          <a:pt x="31" y="371"/>
                          <a:pt x="92" y="432"/>
                        </a:cubicBezTo>
                        <a:cubicBezTo>
                          <a:pt x="213" y="493"/>
                          <a:pt x="335" y="523"/>
                          <a:pt x="487" y="523"/>
                        </a:cubicBezTo>
                        <a:lnTo>
                          <a:pt x="851" y="523"/>
                        </a:lnTo>
                        <a:cubicBezTo>
                          <a:pt x="1034" y="523"/>
                          <a:pt x="1095" y="311"/>
                          <a:pt x="1003" y="189"/>
                        </a:cubicBezTo>
                        <a:cubicBezTo>
                          <a:pt x="851" y="67"/>
                          <a:pt x="700" y="7"/>
                          <a:pt x="517" y="7"/>
                        </a:cubicBezTo>
                        <a:cubicBezTo>
                          <a:pt x="493" y="3"/>
                          <a:pt x="469" y="1"/>
                          <a:pt x="4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633888" y="2153825"/>
                    <a:ext cx="14450" cy="22075"/>
                  </a:xfrm>
                  <a:custGeom>
                    <a:rect b="b" l="l" r="r" t="t"/>
                    <a:pathLst>
                      <a:path extrusionOk="0" h="883" w="578">
                        <a:moveTo>
                          <a:pt x="30" y="0"/>
                        </a:moveTo>
                        <a:lnTo>
                          <a:pt x="30" y="0"/>
                        </a:lnTo>
                        <a:cubicBezTo>
                          <a:pt x="1" y="355"/>
                          <a:pt x="144" y="883"/>
                          <a:pt x="544" y="883"/>
                        </a:cubicBezTo>
                        <a:cubicBezTo>
                          <a:pt x="555" y="883"/>
                          <a:pt x="566" y="882"/>
                          <a:pt x="577" y="882"/>
                        </a:cubicBezTo>
                        <a:cubicBezTo>
                          <a:pt x="213" y="821"/>
                          <a:pt x="91" y="395"/>
                          <a:pt x="61" y="31"/>
                        </a:cubicBezTo>
                        <a:cubicBezTo>
                          <a:pt x="61" y="0"/>
                          <a:pt x="30"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629188" y="2142200"/>
                    <a:ext cx="32150" cy="30100"/>
                  </a:xfrm>
                  <a:custGeom>
                    <a:rect b="b" l="l" r="r" t="t"/>
                    <a:pathLst>
                      <a:path extrusionOk="0" h="1204" w="1286">
                        <a:moveTo>
                          <a:pt x="574" y="1"/>
                        </a:moveTo>
                        <a:cubicBezTo>
                          <a:pt x="547" y="1"/>
                          <a:pt x="520" y="3"/>
                          <a:pt x="492" y="9"/>
                        </a:cubicBezTo>
                        <a:cubicBezTo>
                          <a:pt x="0" y="125"/>
                          <a:pt x="196" y="1203"/>
                          <a:pt x="688" y="1203"/>
                        </a:cubicBezTo>
                        <a:cubicBezTo>
                          <a:pt x="713" y="1203"/>
                          <a:pt x="739" y="1201"/>
                          <a:pt x="765" y="1195"/>
                        </a:cubicBezTo>
                        <a:cubicBezTo>
                          <a:pt x="1286" y="1079"/>
                          <a:pt x="1091" y="1"/>
                          <a:pt x="5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646038" y="2139375"/>
                    <a:ext cx="21300" cy="14300"/>
                  </a:xfrm>
                  <a:custGeom>
                    <a:rect b="b" l="l" r="r" t="t"/>
                    <a:pathLst>
                      <a:path extrusionOk="0" h="572" w="852">
                        <a:moveTo>
                          <a:pt x="760" y="1"/>
                        </a:moveTo>
                        <a:cubicBezTo>
                          <a:pt x="669" y="122"/>
                          <a:pt x="578" y="274"/>
                          <a:pt x="426" y="274"/>
                        </a:cubicBezTo>
                        <a:cubicBezTo>
                          <a:pt x="412" y="278"/>
                          <a:pt x="399" y="279"/>
                          <a:pt x="386" y="279"/>
                        </a:cubicBezTo>
                        <a:cubicBezTo>
                          <a:pt x="277" y="279"/>
                          <a:pt x="169" y="180"/>
                          <a:pt x="61" y="153"/>
                        </a:cubicBezTo>
                        <a:cubicBezTo>
                          <a:pt x="52" y="148"/>
                          <a:pt x="45" y="147"/>
                          <a:pt x="39" y="147"/>
                        </a:cubicBezTo>
                        <a:cubicBezTo>
                          <a:pt x="0" y="147"/>
                          <a:pt x="0" y="218"/>
                          <a:pt x="0" y="244"/>
                        </a:cubicBezTo>
                        <a:cubicBezTo>
                          <a:pt x="100" y="418"/>
                          <a:pt x="240" y="572"/>
                          <a:pt x="404" y="572"/>
                        </a:cubicBezTo>
                        <a:cubicBezTo>
                          <a:pt x="441" y="572"/>
                          <a:pt x="478" y="564"/>
                          <a:pt x="517" y="548"/>
                        </a:cubicBezTo>
                        <a:cubicBezTo>
                          <a:pt x="760" y="457"/>
                          <a:pt x="851" y="213"/>
                          <a:pt x="7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575363" y="2161425"/>
                    <a:ext cx="9900" cy="26600"/>
                  </a:xfrm>
                  <a:custGeom>
                    <a:rect b="b" l="l" r="r" t="t"/>
                    <a:pathLst>
                      <a:path extrusionOk="0" h="1064" w="396">
                        <a:moveTo>
                          <a:pt x="213" y="0"/>
                        </a:moveTo>
                        <a:cubicBezTo>
                          <a:pt x="213" y="0"/>
                          <a:pt x="183" y="31"/>
                          <a:pt x="183" y="31"/>
                        </a:cubicBezTo>
                        <a:cubicBezTo>
                          <a:pt x="274" y="426"/>
                          <a:pt x="304" y="851"/>
                          <a:pt x="0" y="1034"/>
                        </a:cubicBezTo>
                        <a:lnTo>
                          <a:pt x="0" y="1064"/>
                        </a:lnTo>
                        <a:cubicBezTo>
                          <a:pt x="395" y="942"/>
                          <a:pt x="335" y="365"/>
                          <a:pt x="2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555963" y="2153750"/>
                    <a:ext cx="32000" cy="30550"/>
                  </a:xfrm>
                  <a:custGeom>
                    <a:rect b="b" l="l" r="r" t="t"/>
                    <a:pathLst>
                      <a:path extrusionOk="0" h="1222" w="1280">
                        <a:moveTo>
                          <a:pt x="629" y="1"/>
                        </a:moveTo>
                        <a:cubicBezTo>
                          <a:pt x="617" y="1"/>
                          <a:pt x="606" y="2"/>
                          <a:pt x="594" y="3"/>
                        </a:cubicBezTo>
                        <a:cubicBezTo>
                          <a:pt x="1" y="63"/>
                          <a:pt x="160" y="1221"/>
                          <a:pt x="704" y="1221"/>
                        </a:cubicBezTo>
                        <a:cubicBezTo>
                          <a:pt x="718" y="1221"/>
                          <a:pt x="732" y="1221"/>
                          <a:pt x="746" y="1219"/>
                        </a:cubicBezTo>
                        <a:cubicBezTo>
                          <a:pt x="1280" y="1160"/>
                          <a:pt x="1090" y="1"/>
                          <a:pt x="6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548763" y="2156650"/>
                    <a:ext cx="18250" cy="13150"/>
                  </a:xfrm>
                  <a:custGeom>
                    <a:rect b="b" l="l" r="r" t="t"/>
                    <a:pathLst>
                      <a:path extrusionOk="0" h="526" w="730">
                        <a:moveTo>
                          <a:pt x="656" y="0"/>
                        </a:moveTo>
                        <a:cubicBezTo>
                          <a:pt x="650" y="0"/>
                          <a:pt x="645" y="3"/>
                          <a:pt x="639" y="9"/>
                        </a:cubicBezTo>
                        <a:cubicBezTo>
                          <a:pt x="548" y="70"/>
                          <a:pt x="456" y="222"/>
                          <a:pt x="335" y="252"/>
                        </a:cubicBezTo>
                        <a:cubicBezTo>
                          <a:pt x="244" y="252"/>
                          <a:pt x="92" y="161"/>
                          <a:pt x="0" y="39"/>
                        </a:cubicBezTo>
                        <a:lnTo>
                          <a:pt x="0" y="39"/>
                        </a:lnTo>
                        <a:cubicBezTo>
                          <a:pt x="31" y="282"/>
                          <a:pt x="152" y="495"/>
                          <a:pt x="365" y="526"/>
                        </a:cubicBezTo>
                        <a:cubicBezTo>
                          <a:pt x="608" y="526"/>
                          <a:pt x="700" y="313"/>
                          <a:pt x="730" y="70"/>
                        </a:cubicBezTo>
                        <a:cubicBezTo>
                          <a:pt x="705" y="45"/>
                          <a:pt x="681" y="0"/>
                          <a:pt x="6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31588" y="2227400"/>
                    <a:ext cx="19025" cy="11550"/>
                  </a:xfrm>
                  <a:custGeom>
                    <a:rect b="b" l="l" r="r" t="t"/>
                    <a:pathLst>
                      <a:path extrusionOk="0" h="462" w="761">
                        <a:moveTo>
                          <a:pt x="723" y="1"/>
                        </a:moveTo>
                        <a:cubicBezTo>
                          <a:pt x="711" y="1"/>
                          <a:pt x="700" y="10"/>
                          <a:pt x="700" y="36"/>
                        </a:cubicBezTo>
                        <a:cubicBezTo>
                          <a:pt x="639" y="127"/>
                          <a:pt x="578" y="279"/>
                          <a:pt x="457" y="310"/>
                        </a:cubicBezTo>
                        <a:cubicBezTo>
                          <a:pt x="381" y="325"/>
                          <a:pt x="305" y="332"/>
                          <a:pt x="232" y="332"/>
                        </a:cubicBezTo>
                        <a:cubicBezTo>
                          <a:pt x="160" y="332"/>
                          <a:pt x="92" y="325"/>
                          <a:pt x="31" y="310"/>
                        </a:cubicBezTo>
                        <a:cubicBezTo>
                          <a:pt x="31" y="310"/>
                          <a:pt x="1" y="310"/>
                          <a:pt x="31" y="340"/>
                        </a:cubicBezTo>
                        <a:cubicBezTo>
                          <a:pt x="112" y="421"/>
                          <a:pt x="234" y="462"/>
                          <a:pt x="360" y="462"/>
                        </a:cubicBezTo>
                        <a:cubicBezTo>
                          <a:pt x="423" y="462"/>
                          <a:pt x="487" y="451"/>
                          <a:pt x="548" y="431"/>
                        </a:cubicBezTo>
                        <a:cubicBezTo>
                          <a:pt x="669" y="340"/>
                          <a:pt x="760" y="188"/>
                          <a:pt x="760" y="36"/>
                        </a:cubicBezTo>
                        <a:cubicBezTo>
                          <a:pt x="760" y="18"/>
                          <a:pt x="740" y="1"/>
                          <a:pt x="7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586763" y="2109625"/>
                    <a:ext cx="59100" cy="114125"/>
                  </a:xfrm>
                  <a:custGeom>
                    <a:rect b="b" l="l" r="r" t="t"/>
                    <a:pathLst>
                      <a:path extrusionOk="0" h="4565" w="2364">
                        <a:moveTo>
                          <a:pt x="218" y="1"/>
                        </a:moveTo>
                        <a:cubicBezTo>
                          <a:pt x="199" y="1"/>
                          <a:pt x="183" y="10"/>
                          <a:pt x="183" y="36"/>
                        </a:cubicBezTo>
                        <a:cubicBezTo>
                          <a:pt x="31" y="1312"/>
                          <a:pt x="0" y="2589"/>
                          <a:pt x="91" y="3865"/>
                        </a:cubicBezTo>
                        <a:cubicBezTo>
                          <a:pt x="91" y="3887"/>
                          <a:pt x="108" y="3896"/>
                          <a:pt x="135" y="3896"/>
                        </a:cubicBezTo>
                        <a:cubicBezTo>
                          <a:pt x="262" y="3896"/>
                          <a:pt x="624" y="3703"/>
                          <a:pt x="699" y="3653"/>
                        </a:cubicBezTo>
                        <a:cubicBezTo>
                          <a:pt x="699" y="3653"/>
                          <a:pt x="730" y="4291"/>
                          <a:pt x="791" y="4565"/>
                        </a:cubicBezTo>
                        <a:cubicBezTo>
                          <a:pt x="1277" y="4534"/>
                          <a:pt x="1733" y="4413"/>
                          <a:pt x="2158" y="4169"/>
                        </a:cubicBezTo>
                        <a:cubicBezTo>
                          <a:pt x="2361" y="4057"/>
                          <a:pt x="2363" y="3994"/>
                          <a:pt x="2277" y="3994"/>
                        </a:cubicBezTo>
                        <a:cubicBezTo>
                          <a:pt x="2246" y="3994"/>
                          <a:pt x="2205" y="4002"/>
                          <a:pt x="2158" y="4017"/>
                        </a:cubicBezTo>
                        <a:cubicBezTo>
                          <a:pt x="1794" y="4169"/>
                          <a:pt x="1398" y="4261"/>
                          <a:pt x="973" y="4321"/>
                        </a:cubicBezTo>
                        <a:cubicBezTo>
                          <a:pt x="943" y="4261"/>
                          <a:pt x="943" y="3349"/>
                          <a:pt x="882" y="3349"/>
                        </a:cubicBezTo>
                        <a:cubicBezTo>
                          <a:pt x="699" y="3410"/>
                          <a:pt x="517" y="3470"/>
                          <a:pt x="335" y="3592"/>
                        </a:cubicBezTo>
                        <a:cubicBezTo>
                          <a:pt x="243" y="2407"/>
                          <a:pt x="365" y="1221"/>
                          <a:pt x="274" y="36"/>
                        </a:cubicBezTo>
                        <a:cubicBezTo>
                          <a:pt x="274" y="18"/>
                          <a:pt x="243" y="1"/>
                          <a:pt x="2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522163" y="1957825"/>
                    <a:ext cx="290300" cy="193300"/>
                  </a:xfrm>
                  <a:custGeom>
                    <a:rect b="b" l="l" r="r" t="t"/>
                    <a:pathLst>
                      <a:path extrusionOk="0" h="7732" w="11612">
                        <a:moveTo>
                          <a:pt x="5470" y="0"/>
                        </a:moveTo>
                        <a:cubicBezTo>
                          <a:pt x="3692" y="0"/>
                          <a:pt x="2009" y="978"/>
                          <a:pt x="1156" y="2278"/>
                        </a:cubicBezTo>
                        <a:cubicBezTo>
                          <a:pt x="335" y="3554"/>
                          <a:pt x="1" y="5044"/>
                          <a:pt x="183" y="6533"/>
                        </a:cubicBezTo>
                        <a:cubicBezTo>
                          <a:pt x="200" y="6566"/>
                          <a:pt x="218" y="6581"/>
                          <a:pt x="247" y="6581"/>
                        </a:cubicBezTo>
                        <a:cubicBezTo>
                          <a:pt x="323" y="6581"/>
                          <a:pt x="468" y="6475"/>
                          <a:pt x="821" y="6320"/>
                        </a:cubicBezTo>
                        <a:cubicBezTo>
                          <a:pt x="791" y="5652"/>
                          <a:pt x="882" y="4953"/>
                          <a:pt x="1095" y="4345"/>
                        </a:cubicBezTo>
                        <a:cubicBezTo>
                          <a:pt x="1102" y="4328"/>
                          <a:pt x="1108" y="4321"/>
                          <a:pt x="1113" y="4321"/>
                        </a:cubicBezTo>
                        <a:cubicBezTo>
                          <a:pt x="1178" y="4321"/>
                          <a:pt x="1139" y="5434"/>
                          <a:pt x="1308" y="6108"/>
                        </a:cubicBezTo>
                        <a:lnTo>
                          <a:pt x="1703" y="5986"/>
                        </a:lnTo>
                        <a:cubicBezTo>
                          <a:pt x="1672" y="5652"/>
                          <a:pt x="1672" y="5317"/>
                          <a:pt x="1703" y="4953"/>
                        </a:cubicBezTo>
                        <a:cubicBezTo>
                          <a:pt x="1794" y="5287"/>
                          <a:pt x="1855" y="5591"/>
                          <a:pt x="1916" y="5925"/>
                        </a:cubicBezTo>
                        <a:cubicBezTo>
                          <a:pt x="2159" y="5834"/>
                          <a:pt x="2463" y="5773"/>
                          <a:pt x="2827" y="5713"/>
                        </a:cubicBezTo>
                        <a:cubicBezTo>
                          <a:pt x="3819" y="5543"/>
                          <a:pt x="4830" y="5451"/>
                          <a:pt x="5845" y="5451"/>
                        </a:cubicBezTo>
                        <a:cubicBezTo>
                          <a:pt x="6106" y="5451"/>
                          <a:pt x="6366" y="5457"/>
                          <a:pt x="6627" y="5469"/>
                        </a:cubicBezTo>
                        <a:cubicBezTo>
                          <a:pt x="6627" y="4859"/>
                          <a:pt x="6526" y="4173"/>
                          <a:pt x="6554" y="4173"/>
                        </a:cubicBezTo>
                        <a:lnTo>
                          <a:pt x="6554" y="4173"/>
                        </a:lnTo>
                        <a:cubicBezTo>
                          <a:pt x="6557" y="4173"/>
                          <a:pt x="6561" y="4179"/>
                          <a:pt x="6566" y="4193"/>
                        </a:cubicBezTo>
                        <a:cubicBezTo>
                          <a:pt x="6779" y="4588"/>
                          <a:pt x="6931" y="5044"/>
                          <a:pt x="7022" y="5500"/>
                        </a:cubicBezTo>
                        <a:lnTo>
                          <a:pt x="7296" y="5500"/>
                        </a:lnTo>
                        <a:cubicBezTo>
                          <a:pt x="7265" y="5287"/>
                          <a:pt x="7235" y="5074"/>
                          <a:pt x="7235" y="4892"/>
                        </a:cubicBezTo>
                        <a:lnTo>
                          <a:pt x="7235" y="4892"/>
                        </a:lnTo>
                        <a:cubicBezTo>
                          <a:pt x="7326" y="5074"/>
                          <a:pt x="7387" y="5287"/>
                          <a:pt x="7448" y="5500"/>
                        </a:cubicBezTo>
                        <a:cubicBezTo>
                          <a:pt x="7492" y="5509"/>
                          <a:pt x="7537" y="5512"/>
                          <a:pt x="7581" y="5512"/>
                        </a:cubicBezTo>
                        <a:cubicBezTo>
                          <a:pt x="7689" y="5512"/>
                          <a:pt x="7796" y="5491"/>
                          <a:pt x="7903" y="5469"/>
                        </a:cubicBezTo>
                        <a:cubicBezTo>
                          <a:pt x="8025" y="5378"/>
                          <a:pt x="7569" y="3615"/>
                          <a:pt x="7478" y="3281"/>
                        </a:cubicBezTo>
                        <a:lnTo>
                          <a:pt x="7478" y="3281"/>
                        </a:lnTo>
                        <a:cubicBezTo>
                          <a:pt x="7625" y="3781"/>
                          <a:pt x="8970" y="7731"/>
                          <a:pt x="10324" y="7731"/>
                        </a:cubicBezTo>
                        <a:cubicBezTo>
                          <a:pt x="10369" y="7731"/>
                          <a:pt x="10413" y="7727"/>
                          <a:pt x="10457" y="7719"/>
                        </a:cubicBezTo>
                        <a:cubicBezTo>
                          <a:pt x="11277" y="7536"/>
                          <a:pt x="11612" y="4983"/>
                          <a:pt x="10943" y="3372"/>
                        </a:cubicBezTo>
                        <a:cubicBezTo>
                          <a:pt x="10305" y="1731"/>
                          <a:pt x="8451" y="1062"/>
                          <a:pt x="8451" y="1062"/>
                        </a:cubicBezTo>
                        <a:cubicBezTo>
                          <a:pt x="7516" y="314"/>
                          <a:pt x="6478" y="0"/>
                          <a:pt x="5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613563" y="2118125"/>
                    <a:ext cx="98600" cy="86625"/>
                  </a:xfrm>
                  <a:custGeom>
                    <a:rect b="b" l="l" r="r" t="t"/>
                    <a:pathLst>
                      <a:path extrusionOk="0" h="3465" w="3944">
                        <a:moveTo>
                          <a:pt x="1759" y="250"/>
                        </a:moveTo>
                        <a:cubicBezTo>
                          <a:pt x="2921" y="250"/>
                          <a:pt x="3703" y="1632"/>
                          <a:pt x="2910" y="2644"/>
                        </a:cubicBezTo>
                        <a:cubicBezTo>
                          <a:pt x="2601" y="3063"/>
                          <a:pt x="2165" y="3250"/>
                          <a:pt x="1733" y="3250"/>
                        </a:cubicBezTo>
                        <a:cubicBezTo>
                          <a:pt x="976" y="3250"/>
                          <a:pt x="235" y="2673"/>
                          <a:pt x="235" y="1763"/>
                        </a:cubicBezTo>
                        <a:lnTo>
                          <a:pt x="235" y="1732"/>
                        </a:lnTo>
                        <a:cubicBezTo>
                          <a:pt x="235" y="1063"/>
                          <a:pt x="691" y="456"/>
                          <a:pt x="1360" y="304"/>
                        </a:cubicBezTo>
                        <a:cubicBezTo>
                          <a:pt x="1497" y="267"/>
                          <a:pt x="1630" y="250"/>
                          <a:pt x="1759" y="250"/>
                        </a:cubicBezTo>
                        <a:close/>
                        <a:moveTo>
                          <a:pt x="1749" y="1"/>
                        </a:moveTo>
                        <a:cubicBezTo>
                          <a:pt x="851" y="1"/>
                          <a:pt x="1" y="718"/>
                          <a:pt x="22" y="1763"/>
                        </a:cubicBezTo>
                        <a:cubicBezTo>
                          <a:pt x="22" y="2705"/>
                          <a:pt x="813" y="3465"/>
                          <a:pt x="1755" y="3465"/>
                        </a:cubicBezTo>
                        <a:cubicBezTo>
                          <a:pt x="1907" y="3465"/>
                          <a:pt x="2029" y="3434"/>
                          <a:pt x="2181" y="3404"/>
                        </a:cubicBezTo>
                        <a:cubicBezTo>
                          <a:pt x="3579" y="3039"/>
                          <a:pt x="3944" y="1246"/>
                          <a:pt x="2788" y="364"/>
                        </a:cubicBezTo>
                        <a:cubicBezTo>
                          <a:pt x="2469" y="114"/>
                          <a:pt x="2105" y="1"/>
                          <a:pt x="174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527488" y="2131600"/>
                    <a:ext cx="68400" cy="85650"/>
                  </a:xfrm>
                  <a:custGeom>
                    <a:rect b="b" l="l" r="r" t="t"/>
                    <a:pathLst>
                      <a:path extrusionOk="0" h="3426" w="2736">
                        <a:moveTo>
                          <a:pt x="1240" y="246"/>
                        </a:moveTo>
                        <a:cubicBezTo>
                          <a:pt x="1490" y="246"/>
                          <a:pt x="1752" y="364"/>
                          <a:pt x="1915" y="555"/>
                        </a:cubicBezTo>
                        <a:cubicBezTo>
                          <a:pt x="2189" y="828"/>
                          <a:pt x="2341" y="1193"/>
                          <a:pt x="2402" y="1588"/>
                        </a:cubicBezTo>
                        <a:cubicBezTo>
                          <a:pt x="2493" y="2409"/>
                          <a:pt x="2128" y="3138"/>
                          <a:pt x="1551" y="3199"/>
                        </a:cubicBezTo>
                        <a:cubicBezTo>
                          <a:pt x="1512" y="3205"/>
                          <a:pt x="1474" y="3208"/>
                          <a:pt x="1435" y="3208"/>
                        </a:cubicBezTo>
                        <a:cubicBezTo>
                          <a:pt x="902" y="3208"/>
                          <a:pt x="418" y="2628"/>
                          <a:pt x="304" y="1862"/>
                        </a:cubicBezTo>
                        <a:cubicBezTo>
                          <a:pt x="244" y="1497"/>
                          <a:pt x="304" y="1102"/>
                          <a:pt x="487" y="768"/>
                        </a:cubicBezTo>
                        <a:lnTo>
                          <a:pt x="456" y="737"/>
                        </a:lnTo>
                        <a:cubicBezTo>
                          <a:pt x="578" y="494"/>
                          <a:pt x="791" y="312"/>
                          <a:pt x="1064" y="251"/>
                        </a:cubicBezTo>
                        <a:lnTo>
                          <a:pt x="1155" y="251"/>
                        </a:lnTo>
                        <a:cubicBezTo>
                          <a:pt x="1183" y="248"/>
                          <a:pt x="1212" y="246"/>
                          <a:pt x="1240" y="246"/>
                        </a:cubicBezTo>
                        <a:close/>
                        <a:moveTo>
                          <a:pt x="1253" y="1"/>
                        </a:moveTo>
                        <a:cubicBezTo>
                          <a:pt x="850" y="1"/>
                          <a:pt x="448" y="229"/>
                          <a:pt x="274" y="646"/>
                        </a:cubicBezTo>
                        <a:cubicBezTo>
                          <a:pt x="61" y="1041"/>
                          <a:pt x="0" y="1467"/>
                          <a:pt x="61" y="1892"/>
                        </a:cubicBezTo>
                        <a:cubicBezTo>
                          <a:pt x="202" y="2763"/>
                          <a:pt x="783" y="3426"/>
                          <a:pt x="1422" y="3426"/>
                        </a:cubicBezTo>
                        <a:cubicBezTo>
                          <a:pt x="1475" y="3426"/>
                          <a:pt x="1528" y="3421"/>
                          <a:pt x="1581" y="3412"/>
                        </a:cubicBezTo>
                        <a:lnTo>
                          <a:pt x="1703" y="3412"/>
                        </a:lnTo>
                        <a:cubicBezTo>
                          <a:pt x="2310" y="3230"/>
                          <a:pt x="2736" y="2439"/>
                          <a:pt x="2614" y="1528"/>
                        </a:cubicBezTo>
                        <a:cubicBezTo>
                          <a:pt x="2554" y="1102"/>
                          <a:pt x="2371" y="707"/>
                          <a:pt x="2067" y="403"/>
                        </a:cubicBezTo>
                        <a:cubicBezTo>
                          <a:pt x="1859" y="129"/>
                          <a:pt x="1556" y="1"/>
                          <a:pt x="125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586763" y="2156650"/>
                    <a:ext cx="32700" cy="11625"/>
                  </a:xfrm>
                  <a:custGeom>
                    <a:rect b="b" l="l" r="r" t="t"/>
                    <a:pathLst>
                      <a:path extrusionOk="0" h="465" w="1308">
                        <a:moveTo>
                          <a:pt x="644" y="1"/>
                        </a:moveTo>
                        <a:cubicBezTo>
                          <a:pt x="411" y="1"/>
                          <a:pt x="175" y="80"/>
                          <a:pt x="0" y="313"/>
                        </a:cubicBezTo>
                        <a:lnTo>
                          <a:pt x="213" y="465"/>
                        </a:lnTo>
                        <a:cubicBezTo>
                          <a:pt x="328" y="292"/>
                          <a:pt x="491" y="237"/>
                          <a:pt x="651" y="237"/>
                        </a:cubicBezTo>
                        <a:cubicBezTo>
                          <a:pt x="913" y="237"/>
                          <a:pt x="1167" y="385"/>
                          <a:pt x="1186" y="404"/>
                        </a:cubicBezTo>
                        <a:lnTo>
                          <a:pt x="1307" y="191"/>
                        </a:lnTo>
                        <a:cubicBezTo>
                          <a:pt x="1149" y="96"/>
                          <a:pt x="899" y="1"/>
                          <a:pt x="64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693138" y="2125700"/>
                    <a:ext cx="120100" cy="25100"/>
                  </a:xfrm>
                  <a:custGeom>
                    <a:rect b="b" l="l" r="r" t="t"/>
                    <a:pathLst>
                      <a:path extrusionOk="0" h="1004" w="4804">
                        <a:moveTo>
                          <a:pt x="3648" y="1"/>
                        </a:moveTo>
                        <a:cubicBezTo>
                          <a:pt x="3131" y="1"/>
                          <a:pt x="153" y="730"/>
                          <a:pt x="1" y="760"/>
                        </a:cubicBezTo>
                        <a:lnTo>
                          <a:pt x="61" y="973"/>
                        </a:lnTo>
                        <a:cubicBezTo>
                          <a:pt x="943" y="760"/>
                          <a:pt x="3283" y="244"/>
                          <a:pt x="3648" y="244"/>
                        </a:cubicBezTo>
                        <a:cubicBezTo>
                          <a:pt x="4013" y="244"/>
                          <a:pt x="4438" y="791"/>
                          <a:pt x="4621" y="1004"/>
                        </a:cubicBezTo>
                        <a:lnTo>
                          <a:pt x="4803" y="882"/>
                        </a:lnTo>
                        <a:cubicBezTo>
                          <a:pt x="4742" y="791"/>
                          <a:pt x="4165" y="31"/>
                          <a:pt x="36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769138" y="2112375"/>
                    <a:ext cx="61575" cy="92125"/>
                  </a:xfrm>
                  <a:custGeom>
                    <a:rect b="b" l="l" r="r" t="t"/>
                    <a:pathLst>
                      <a:path extrusionOk="0" h="3685" w="2463">
                        <a:moveTo>
                          <a:pt x="1477" y="1"/>
                        </a:moveTo>
                        <a:cubicBezTo>
                          <a:pt x="657" y="1"/>
                          <a:pt x="0" y="1780"/>
                          <a:pt x="0" y="1780"/>
                        </a:cubicBezTo>
                        <a:lnTo>
                          <a:pt x="61" y="3300"/>
                        </a:lnTo>
                        <a:cubicBezTo>
                          <a:pt x="258" y="3550"/>
                          <a:pt x="550" y="3685"/>
                          <a:pt x="843" y="3685"/>
                        </a:cubicBezTo>
                        <a:cubicBezTo>
                          <a:pt x="1048" y="3685"/>
                          <a:pt x="1254" y="3619"/>
                          <a:pt x="1429" y="3482"/>
                        </a:cubicBezTo>
                        <a:cubicBezTo>
                          <a:pt x="2219" y="2904"/>
                          <a:pt x="2462" y="230"/>
                          <a:pt x="1611" y="17"/>
                        </a:cubicBezTo>
                        <a:cubicBezTo>
                          <a:pt x="1566" y="6"/>
                          <a:pt x="1521" y="1"/>
                          <a:pt x="1477"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5777488" y="2131775"/>
                    <a:ext cx="29650" cy="61200"/>
                  </a:xfrm>
                  <a:custGeom>
                    <a:rect b="b" l="l" r="r" t="t"/>
                    <a:pathLst>
                      <a:path extrusionOk="0" h="2448" w="1186">
                        <a:moveTo>
                          <a:pt x="1186" y="1"/>
                        </a:moveTo>
                        <a:cubicBezTo>
                          <a:pt x="335" y="305"/>
                          <a:pt x="1" y="1581"/>
                          <a:pt x="244" y="2402"/>
                        </a:cubicBezTo>
                        <a:cubicBezTo>
                          <a:pt x="229" y="2432"/>
                          <a:pt x="251" y="2448"/>
                          <a:pt x="278" y="2448"/>
                        </a:cubicBezTo>
                        <a:cubicBezTo>
                          <a:pt x="305" y="2448"/>
                          <a:pt x="335" y="2432"/>
                          <a:pt x="335" y="2402"/>
                        </a:cubicBezTo>
                        <a:cubicBezTo>
                          <a:pt x="396" y="2220"/>
                          <a:pt x="426" y="2007"/>
                          <a:pt x="517" y="1824"/>
                        </a:cubicBezTo>
                        <a:cubicBezTo>
                          <a:pt x="601" y="1630"/>
                          <a:pt x="786" y="1486"/>
                          <a:pt x="1026" y="1486"/>
                        </a:cubicBezTo>
                        <a:cubicBezTo>
                          <a:pt x="1048" y="1486"/>
                          <a:pt x="1071" y="1488"/>
                          <a:pt x="1095" y="1490"/>
                        </a:cubicBezTo>
                        <a:cubicBezTo>
                          <a:pt x="1095" y="1490"/>
                          <a:pt x="1095" y="1429"/>
                          <a:pt x="1095" y="1429"/>
                        </a:cubicBezTo>
                        <a:cubicBezTo>
                          <a:pt x="1024" y="1401"/>
                          <a:pt x="951" y="1387"/>
                          <a:pt x="880" y="1387"/>
                        </a:cubicBezTo>
                        <a:cubicBezTo>
                          <a:pt x="647" y="1387"/>
                          <a:pt x="435" y="1531"/>
                          <a:pt x="365" y="1764"/>
                        </a:cubicBezTo>
                        <a:cubicBezTo>
                          <a:pt x="365" y="1095"/>
                          <a:pt x="669" y="457"/>
                          <a:pt x="1186" y="31"/>
                        </a:cubicBezTo>
                        <a:lnTo>
                          <a:pt x="11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
                <p:cNvSpPr/>
                <p:nvPr/>
              </p:nvSpPr>
              <p:spPr>
                <a:xfrm>
                  <a:off x="4391438" y="4298975"/>
                  <a:ext cx="655050" cy="163175"/>
                </a:xfrm>
                <a:custGeom>
                  <a:rect b="b" l="l" r="r" t="t"/>
                  <a:pathLst>
                    <a:path extrusionOk="0" h="6527" w="26202">
                      <a:moveTo>
                        <a:pt x="7782" y="1"/>
                      </a:moveTo>
                      <a:lnTo>
                        <a:pt x="7782" y="1"/>
                      </a:lnTo>
                      <a:cubicBezTo>
                        <a:pt x="6901" y="426"/>
                        <a:pt x="5958" y="852"/>
                        <a:pt x="5077" y="1278"/>
                      </a:cubicBezTo>
                      <a:cubicBezTo>
                        <a:pt x="3861" y="1825"/>
                        <a:pt x="2676" y="2463"/>
                        <a:pt x="1551" y="3132"/>
                      </a:cubicBezTo>
                      <a:cubicBezTo>
                        <a:pt x="670" y="3861"/>
                        <a:pt x="1" y="6141"/>
                        <a:pt x="791" y="6414"/>
                      </a:cubicBezTo>
                      <a:cubicBezTo>
                        <a:pt x="1011" y="6491"/>
                        <a:pt x="2995" y="6527"/>
                        <a:pt x="5764" y="6527"/>
                      </a:cubicBezTo>
                      <a:cubicBezTo>
                        <a:pt x="12940" y="6527"/>
                        <a:pt x="25383" y="6284"/>
                        <a:pt x="26020" y="5867"/>
                      </a:cubicBezTo>
                      <a:cubicBezTo>
                        <a:pt x="26111" y="5806"/>
                        <a:pt x="26111" y="761"/>
                        <a:pt x="26111" y="761"/>
                      </a:cubicBezTo>
                      <a:cubicBezTo>
                        <a:pt x="26141" y="700"/>
                        <a:pt x="26171" y="639"/>
                        <a:pt x="26202" y="578"/>
                      </a:cubicBezTo>
                      <a:lnTo>
                        <a:pt x="26202" y="578"/>
                      </a:lnTo>
                      <a:cubicBezTo>
                        <a:pt x="21139" y="1758"/>
                        <a:pt x="14226" y="2420"/>
                        <a:pt x="9958" y="2420"/>
                      </a:cubicBezTo>
                      <a:cubicBezTo>
                        <a:pt x="7846" y="2420"/>
                        <a:pt x="6382" y="2258"/>
                        <a:pt x="6110" y="1916"/>
                      </a:cubicBezTo>
                      <a:cubicBezTo>
                        <a:pt x="5776" y="1460"/>
                        <a:pt x="6870" y="609"/>
                        <a:pt x="77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
              <p:cNvSpPr/>
              <p:nvPr/>
            </p:nvSpPr>
            <p:spPr>
              <a:xfrm>
                <a:off x="5061663" y="2506300"/>
                <a:ext cx="25100" cy="34625"/>
              </a:xfrm>
              <a:custGeom>
                <a:rect b="b" l="l" r="r" t="t"/>
                <a:pathLst>
                  <a:path extrusionOk="0" h="1385" w="1004">
                    <a:moveTo>
                      <a:pt x="257" y="0"/>
                    </a:moveTo>
                    <a:cubicBezTo>
                      <a:pt x="123" y="0"/>
                      <a:pt x="1" y="112"/>
                      <a:pt x="1" y="248"/>
                    </a:cubicBezTo>
                    <a:cubicBezTo>
                      <a:pt x="1" y="400"/>
                      <a:pt x="31" y="521"/>
                      <a:pt x="92" y="643"/>
                    </a:cubicBezTo>
                    <a:cubicBezTo>
                      <a:pt x="153" y="947"/>
                      <a:pt x="366" y="1190"/>
                      <a:pt x="639" y="1373"/>
                    </a:cubicBezTo>
                    <a:cubicBezTo>
                      <a:pt x="656" y="1381"/>
                      <a:pt x="671" y="1385"/>
                      <a:pt x="685" y="1385"/>
                    </a:cubicBezTo>
                    <a:cubicBezTo>
                      <a:pt x="766" y="1385"/>
                      <a:pt x="774" y="1242"/>
                      <a:pt x="670" y="1190"/>
                    </a:cubicBezTo>
                    <a:cubicBezTo>
                      <a:pt x="487" y="1099"/>
                      <a:pt x="366" y="947"/>
                      <a:pt x="305" y="734"/>
                    </a:cubicBezTo>
                    <a:cubicBezTo>
                      <a:pt x="274" y="704"/>
                      <a:pt x="274" y="673"/>
                      <a:pt x="274" y="643"/>
                    </a:cubicBezTo>
                    <a:cubicBezTo>
                      <a:pt x="244" y="552"/>
                      <a:pt x="244" y="430"/>
                      <a:pt x="274" y="309"/>
                    </a:cubicBezTo>
                    <a:cubicBezTo>
                      <a:pt x="274" y="278"/>
                      <a:pt x="305" y="218"/>
                      <a:pt x="335" y="187"/>
                    </a:cubicBezTo>
                    <a:lnTo>
                      <a:pt x="457" y="187"/>
                    </a:lnTo>
                    <a:cubicBezTo>
                      <a:pt x="518" y="218"/>
                      <a:pt x="578" y="248"/>
                      <a:pt x="609" y="309"/>
                    </a:cubicBezTo>
                    <a:cubicBezTo>
                      <a:pt x="670" y="369"/>
                      <a:pt x="700" y="430"/>
                      <a:pt x="761" y="491"/>
                    </a:cubicBezTo>
                    <a:cubicBezTo>
                      <a:pt x="761" y="521"/>
                      <a:pt x="791" y="552"/>
                      <a:pt x="791" y="582"/>
                    </a:cubicBezTo>
                    <a:lnTo>
                      <a:pt x="791" y="613"/>
                    </a:lnTo>
                    <a:cubicBezTo>
                      <a:pt x="791" y="613"/>
                      <a:pt x="791" y="643"/>
                      <a:pt x="791" y="643"/>
                    </a:cubicBezTo>
                    <a:lnTo>
                      <a:pt x="791" y="673"/>
                    </a:lnTo>
                    <a:lnTo>
                      <a:pt x="1004" y="673"/>
                    </a:lnTo>
                    <a:cubicBezTo>
                      <a:pt x="943" y="552"/>
                      <a:pt x="882" y="430"/>
                      <a:pt x="821" y="339"/>
                    </a:cubicBezTo>
                    <a:cubicBezTo>
                      <a:pt x="700" y="157"/>
                      <a:pt x="518" y="35"/>
                      <a:pt x="305" y="5"/>
                    </a:cubicBezTo>
                    <a:cubicBezTo>
                      <a:pt x="289" y="2"/>
                      <a:pt x="273" y="0"/>
                      <a:pt x="25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035063" y="2504875"/>
                <a:ext cx="25100" cy="34575"/>
              </a:xfrm>
              <a:custGeom>
                <a:rect b="b" l="l" r="r" t="t"/>
                <a:pathLst>
                  <a:path extrusionOk="0" h="1383" w="1004">
                    <a:moveTo>
                      <a:pt x="335" y="1"/>
                    </a:moveTo>
                    <a:cubicBezTo>
                      <a:pt x="153" y="1"/>
                      <a:pt x="31" y="123"/>
                      <a:pt x="31" y="275"/>
                    </a:cubicBezTo>
                    <a:cubicBezTo>
                      <a:pt x="1" y="396"/>
                      <a:pt x="31" y="548"/>
                      <a:pt x="92" y="670"/>
                    </a:cubicBezTo>
                    <a:cubicBezTo>
                      <a:pt x="183" y="974"/>
                      <a:pt x="366" y="1217"/>
                      <a:pt x="639" y="1369"/>
                    </a:cubicBezTo>
                    <a:cubicBezTo>
                      <a:pt x="664" y="1379"/>
                      <a:pt x="685" y="1383"/>
                      <a:pt x="703" y="1383"/>
                    </a:cubicBezTo>
                    <a:cubicBezTo>
                      <a:pt x="797" y="1383"/>
                      <a:pt x="802" y="1268"/>
                      <a:pt x="700" y="1217"/>
                    </a:cubicBezTo>
                    <a:cubicBezTo>
                      <a:pt x="518" y="1095"/>
                      <a:pt x="366" y="943"/>
                      <a:pt x="305" y="761"/>
                    </a:cubicBezTo>
                    <a:cubicBezTo>
                      <a:pt x="305" y="730"/>
                      <a:pt x="275" y="700"/>
                      <a:pt x="275" y="670"/>
                    </a:cubicBezTo>
                    <a:cubicBezTo>
                      <a:pt x="244" y="548"/>
                      <a:pt x="244" y="457"/>
                      <a:pt x="275" y="335"/>
                    </a:cubicBezTo>
                    <a:cubicBezTo>
                      <a:pt x="275" y="275"/>
                      <a:pt x="305" y="244"/>
                      <a:pt x="366" y="214"/>
                    </a:cubicBezTo>
                    <a:lnTo>
                      <a:pt x="487" y="214"/>
                    </a:lnTo>
                    <a:cubicBezTo>
                      <a:pt x="518" y="244"/>
                      <a:pt x="578" y="275"/>
                      <a:pt x="639" y="305"/>
                    </a:cubicBezTo>
                    <a:cubicBezTo>
                      <a:pt x="700" y="396"/>
                      <a:pt x="761" y="487"/>
                      <a:pt x="822" y="609"/>
                    </a:cubicBezTo>
                    <a:lnTo>
                      <a:pt x="822" y="639"/>
                    </a:lnTo>
                    <a:cubicBezTo>
                      <a:pt x="822" y="639"/>
                      <a:pt x="822" y="639"/>
                      <a:pt x="822" y="670"/>
                    </a:cubicBezTo>
                    <a:lnTo>
                      <a:pt x="1004" y="670"/>
                    </a:lnTo>
                    <a:cubicBezTo>
                      <a:pt x="974" y="578"/>
                      <a:pt x="913" y="457"/>
                      <a:pt x="822" y="335"/>
                    </a:cubicBezTo>
                    <a:cubicBezTo>
                      <a:pt x="730" y="153"/>
                      <a:pt x="518" y="31"/>
                      <a:pt x="33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981888" y="2537375"/>
                <a:ext cx="88925" cy="144600"/>
              </a:xfrm>
              <a:custGeom>
                <a:rect b="b" l="l" r="r" t="t"/>
                <a:pathLst>
                  <a:path extrusionOk="0" h="5784" w="3557">
                    <a:moveTo>
                      <a:pt x="961" y="0"/>
                    </a:moveTo>
                    <a:cubicBezTo>
                      <a:pt x="618" y="0"/>
                      <a:pt x="350" y="253"/>
                      <a:pt x="243" y="829"/>
                    </a:cubicBezTo>
                    <a:cubicBezTo>
                      <a:pt x="0" y="2288"/>
                      <a:pt x="1854" y="3990"/>
                      <a:pt x="1368" y="5449"/>
                    </a:cubicBezTo>
                    <a:lnTo>
                      <a:pt x="3557" y="5783"/>
                    </a:lnTo>
                    <a:lnTo>
                      <a:pt x="3496" y="3503"/>
                    </a:lnTo>
                    <a:cubicBezTo>
                      <a:pt x="3065" y="1500"/>
                      <a:pt x="1794" y="0"/>
                      <a:pt x="96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 name="Google Shape;135;p2"/>
          <p:cNvGrpSpPr/>
          <p:nvPr/>
        </p:nvGrpSpPr>
        <p:grpSpPr>
          <a:xfrm>
            <a:off x="1062827" y="1619928"/>
            <a:ext cx="603330" cy="2659806"/>
            <a:chOff x="4158913" y="1584650"/>
            <a:chExt cx="607950" cy="2680175"/>
          </a:xfrm>
        </p:grpSpPr>
        <p:sp>
          <p:nvSpPr>
            <p:cNvPr id="136" name="Google Shape;136;p2"/>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2"/>
          <p:cNvGrpSpPr/>
          <p:nvPr/>
        </p:nvGrpSpPr>
        <p:grpSpPr>
          <a:xfrm>
            <a:off x="598639" y="3127777"/>
            <a:ext cx="1067484" cy="1400267"/>
            <a:chOff x="718113" y="3200350"/>
            <a:chExt cx="1018300" cy="1335750"/>
          </a:xfrm>
        </p:grpSpPr>
        <p:sp>
          <p:nvSpPr>
            <p:cNvPr id="142" name="Google Shape;142;p2"/>
            <p:cNvSpPr/>
            <p:nvPr/>
          </p:nvSpPr>
          <p:spPr>
            <a:xfrm>
              <a:off x="1129988" y="3232875"/>
              <a:ext cx="421475" cy="864375"/>
            </a:xfrm>
            <a:custGeom>
              <a:rect b="b" l="l" r="r" t="t"/>
              <a:pathLst>
                <a:path extrusionOk="0" h="34575" w="16859">
                  <a:moveTo>
                    <a:pt x="7194" y="0"/>
                  </a:moveTo>
                  <a:cubicBezTo>
                    <a:pt x="7036" y="0"/>
                    <a:pt x="6877" y="10"/>
                    <a:pt x="6718" y="30"/>
                  </a:cubicBezTo>
                  <a:cubicBezTo>
                    <a:pt x="5198" y="273"/>
                    <a:pt x="3861" y="1125"/>
                    <a:pt x="3010" y="2340"/>
                  </a:cubicBezTo>
                  <a:cubicBezTo>
                    <a:pt x="2007" y="3647"/>
                    <a:pt x="1490" y="5258"/>
                    <a:pt x="1095" y="6809"/>
                  </a:cubicBezTo>
                  <a:cubicBezTo>
                    <a:pt x="700" y="8571"/>
                    <a:pt x="456" y="10334"/>
                    <a:pt x="335" y="12128"/>
                  </a:cubicBezTo>
                  <a:cubicBezTo>
                    <a:pt x="92" y="15806"/>
                    <a:pt x="31" y="19544"/>
                    <a:pt x="31" y="23283"/>
                  </a:cubicBezTo>
                  <a:cubicBezTo>
                    <a:pt x="0" y="25137"/>
                    <a:pt x="31" y="26961"/>
                    <a:pt x="31" y="28815"/>
                  </a:cubicBezTo>
                  <a:cubicBezTo>
                    <a:pt x="61" y="29788"/>
                    <a:pt x="61" y="30730"/>
                    <a:pt x="61" y="31672"/>
                  </a:cubicBezTo>
                  <a:cubicBezTo>
                    <a:pt x="31" y="32584"/>
                    <a:pt x="92" y="33526"/>
                    <a:pt x="213" y="34438"/>
                  </a:cubicBezTo>
                  <a:cubicBezTo>
                    <a:pt x="228" y="34529"/>
                    <a:pt x="312" y="34575"/>
                    <a:pt x="396" y="34575"/>
                  </a:cubicBezTo>
                  <a:cubicBezTo>
                    <a:pt x="479" y="34575"/>
                    <a:pt x="563" y="34529"/>
                    <a:pt x="578" y="34438"/>
                  </a:cubicBezTo>
                  <a:cubicBezTo>
                    <a:pt x="700" y="33465"/>
                    <a:pt x="730" y="32493"/>
                    <a:pt x="700" y="31520"/>
                  </a:cubicBezTo>
                  <a:cubicBezTo>
                    <a:pt x="730" y="30547"/>
                    <a:pt x="730" y="29544"/>
                    <a:pt x="730" y="28511"/>
                  </a:cubicBezTo>
                  <a:cubicBezTo>
                    <a:pt x="730" y="26535"/>
                    <a:pt x="760" y="24560"/>
                    <a:pt x="821" y="22584"/>
                  </a:cubicBezTo>
                  <a:cubicBezTo>
                    <a:pt x="882" y="19088"/>
                    <a:pt x="973" y="15562"/>
                    <a:pt x="1247" y="12067"/>
                  </a:cubicBezTo>
                  <a:cubicBezTo>
                    <a:pt x="1368" y="10365"/>
                    <a:pt x="1642" y="8693"/>
                    <a:pt x="2007" y="7021"/>
                  </a:cubicBezTo>
                  <a:cubicBezTo>
                    <a:pt x="2371" y="5532"/>
                    <a:pt x="2888" y="3982"/>
                    <a:pt x="3861" y="2736"/>
                  </a:cubicBezTo>
                  <a:cubicBezTo>
                    <a:pt x="4681" y="1580"/>
                    <a:pt x="6049" y="881"/>
                    <a:pt x="7478" y="851"/>
                  </a:cubicBezTo>
                  <a:cubicBezTo>
                    <a:pt x="8906" y="881"/>
                    <a:pt x="10213" y="1824"/>
                    <a:pt x="11186" y="2796"/>
                  </a:cubicBezTo>
                  <a:cubicBezTo>
                    <a:pt x="12280" y="3891"/>
                    <a:pt x="13283" y="5106"/>
                    <a:pt x="14165" y="6383"/>
                  </a:cubicBezTo>
                  <a:cubicBezTo>
                    <a:pt x="15137" y="7720"/>
                    <a:pt x="16019" y="9149"/>
                    <a:pt x="16748" y="10608"/>
                  </a:cubicBezTo>
                  <a:cubicBezTo>
                    <a:pt x="16760" y="10631"/>
                    <a:pt x="16781" y="10641"/>
                    <a:pt x="16800" y="10641"/>
                  </a:cubicBezTo>
                  <a:cubicBezTo>
                    <a:pt x="16831" y="10641"/>
                    <a:pt x="16858" y="10615"/>
                    <a:pt x="16840" y="10578"/>
                  </a:cubicBezTo>
                  <a:cubicBezTo>
                    <a:pt x="15989" y="8845"/>
                    <a:pt x="15016" y="7143"/>
                    <a:pt x="13952" y="5502"/>
                  </a:cubicBezTo>
                  <a:cubicBezTo>
                    <a:pt x="12979" y="4073"/>
                    <a:pt x="11946" y="2553"/>
                    <a:pt x="10609" y="1429"/>
                  </a:cubicBezTo>
                  <a:cubicBezTo>
                    <a:pt x="9636" y="618"/>
                    <a:pt x="8448" y="0"/>
                    <a:pt x="7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224038" y="3200350"/>
              <a:ext cx="512375" cy="527975"/>
            </a:xfrm>
            <a:custGeom>
              <a:rect b="b" l="l" r="r" t="t"/>
              <a:pathLst>
                <a:path extrusionOk="0" h="21119" w="20495">
                  <a:moveTo>
                    <a:pt x="5733" y="7149"/>
                  </a:moveTo>
                  <a:cubicBezTo>
                    <a:pt x="5795" y="7149"/>
                    <a:pt x="5853" y="7164"/>
                    <a:pt x="5904" y="7198"/>
                  </a:cubicBezTo>
                  <a:cubicBezTo>
                    <a:pt x="6353" y="7488"/>
                    <a:pt x="5839" y="8948"/>
                    <a:pt x="5178" y="8948"/>
                  </a:cubicBezTo>
                  <a:cubicBezTo>
                    <a:pt x="5078" y="8948"/>
                    <a:pt x="4975" y="8915"/>
                    <a:pt x="4871" y="8839"/>
                  </a:cubicBezTo>
                  <a:cubicBezTo>
                    <a:pt x="4269" y="8401"/>
                    <a:pt x="5170" y="7149"/>
                    <a:pt x="5733" y="7149"/>
                  </a:cubicBezTo>
                  <a:close/>
                  <a:moveTo>
                    <a:pt x="16256" y="10283"/>
                  </a:moveTo>
                  <a:cubicBezTo>
                    <a:pt x="16916" y="10283"/>
                    <a:pt x="18258" y="11479"/>
                    <a:pt x="17789" y="12183"/>
                  </a:cubicBezTo>
                  <a:cubicBezTo>
                    <a:pt x="17699" y="12312"/>
                    <a:pt x="17575" y="12368"/>
                    <a:pt x="17434" y="12368"/>
                  </a:cubicBezTo>
                  <a:cubicBezTo>
                    <a:pt x="16715" y="12368"/>
                    <a:pt x="15538" y="10923"/>
                    <a:pt x="15996" y="10389"/>
                  </a:cubicBezTo>
                  <a:cubicBezTo>
                    <a:pt x="16056" y="10316"/>
                    <a:pt x="16147" y="10283"/>
                    <a:pt x="16256" y="10283"/>
                  </a:cubicBezTo>
                  <a:close/>
                  <a:moveTo>
                    <a:pt x="10608" y="1"/>
                  </a:moveTo>
                  <a:cubicBezTo>
                    <a:pt x="10110" y="1"/>
                    <a:pt x="9668" y="60"/>
                    <a:pt x="9309" y="176"/>
                  </a:cubicBezTo>
                  <a:cubicBezTo>
                    <a:pt x="7867" y="657"/>
                    <a:pt x="8265" y="4251"/>
                    <a:pt x="7982" y="4251"/>
                  </a:cubicBezTo>
                  <a:cubicBezTo>
                    <a:pt x="7979" y="4251"/>
                    <a:pt x="7975" y="4250"/>
                    <a:pt x="7971" y="4249"/>
                  </a:cubicBezTo>
                  <a:cubicBezTo>
                    <a:pt x="6328" y="3589"/>
                    <a:pt x="4935" y="3242"/>
                    <a:pt x="3827" y="3242"/>
                  </a:cubicBezTo>
                  <a:cubicBezTo>
                    <a:pt x="959" y="3242"/>
                    <a:pt x="1" y="5566"/>
                    <a:pt x="1558" y="10784"/>
                  </a:cubicBezTo>
                  <a:cubicBezTo>
                    <a:pt x="1740" y="9781"/>
                    <a:pt x="2074" y="8505"/>
                    <a:pt x="2652" y="7745"/>
                  </a:cubicBezTo>
                  <a:cubicBezTo>
                    <a:pt x="3039" y="7216"/>
                    <a:pt x="3441" y="6983"/>
                    <a:pt x="3729" y="6983"/>
                  </a:cubicBezTo>
                  <a:cubicBezTo>
                    <a:pt x="4187" y="6983"/>
                    <a:pt x="4362" y="7572"/>
                    <a:pt x="3746" y="8505"/>
                  </a:cubicBezTo>
                  <a:cubicBezTo>
                    <a:pt x="2986" y="9629"/>
                    <a:pt x="2500" y="10906"/>
                    <a:pt x="2318" y="12274"/>
                  </a:cubicBezTo>
                  <a:cubicBezTo>
                    <a:pt x="2318" y="12274"/>
                    <a:pt x="4020" y="14675"/>
                    <a:pt x="6056" y="15891"/>
                  </a:cubicBezTo>
                  <a:cubicBezTo>
                    <a:pt x="5965" y="14949"/>
                    <a:pt x="5722" y="13520"/>
                    <a:pt x="5904" y="12122"/>
                  </a:cubicBezTo>
                  <a:cubicBezTo>
                    <a:pt x="6091" y="10579"/>
                    <a:pt x="6662" y="9875"/>
                    <a:pt x="7116" y="9875"/>
                  </a:cubicBezTo>
                  <a:cubicBezTo>
                    <a:pt x="7548" y="9875"/>
                    <a:pt x="7875" y="10511"/>
                    <a:pt x="7667" y="11666"/>
                  </a:cubicBezTo>
                  <a:cubicBezTo>
                    <a:pt x="7333" y="13246"/>
                    <a:pt x="7181" y="14888"/>
                    <a:pt x="7242" y="16499"/>
                  </a:cubicBezTo>
                  <a:cubicBezTo>
                    <a:pt x="7941" y="16924"/>
                    <a:pt x="8670" y="17289"/>
                    <a:pt x="9430" y="17563"/>
                  </a:cubicBezTo>
                  <a:cubicBezTo>
                    <a:pt x="9309" y="17228"/>
                    <a:pt x="9187" y="16803"/>
                    <a:pt x="9065" y="16286"/>
                  </a:cubicBezTo>
                  <a:cubicBezTo>
                    <a:pt x="8579" y="14503"/>
                    <a:pt x="9214" y="13530"/>
                    <a:pt x="9709" y="13530"/>
                  </a:cubicBezTo>
                  <a:cubicBezTo>
                    <a:pt x="9957" y="13530"/>
                    <a:pt x="10170" y="13773"/>
                    <a:pt x="10190" y="14280"/>
                  </a:cubicBezTo>
                  <a:cubicBezTo>
                    <a:pt x="10312" y="15587"/>
                    <a:pt x="10524" y="16833"/>
                    <a:pt x="10889" y="18110"/>
                  </a:cubicBezTo>
                  <a:cubicBezTo>
                    <a:pt x="11862" y="18414"/>
                    <a:pt x="12683" y="18657"/>
                    <a:pt x="13169" y="18839"/>
                  </a:cubicBezTo>
                  <a:cubicBezTo>
                    <a:pt x="14445" y="19295"/>
                    <a:pt x="15600" y="20085"/>
                    <a:pt x="16512" y="21119"/>
                  </a:cubicBezTo>
                  <a:cubicBezTo>
                    <a:pt x="17455" y="20268"/>
                    <a:pt x="18215" y="19265"/>
                    <a:pt x="18792" y="18140"/>
                  </a:cubicBezTo>
                  <a:cubicBezTo>
                    <a:pt x="18184" y="17593"/>
                    <a:pt x="17181" y="16803"/>
                    <a:pt x="15813" y="15830"/>
                  </a:cubicBezTo>
                  <a:cubicBezTo>
                    <a:pt x="13797" y="14407"/>
                    <a:pt x="13910" y="12706"/>
                    <a:pt x="15024" y="12706"/>
                  </a:cubicBezTo>
                  <a:cubicBezTo>
                    <a:pt x="15337" y="12706"/>
                    <a:pt x="15731" y="12841"/>
                    <a:pt x="16178" y="13155"/>
                  </a:cubicBezTo>
                  <a:cubicBezTo>
                    <a:pt x="17667" y="14189"/>
                    <a:pt x="18792" y="16104"/>
                    <a:pt x="19309" y="17076"/>
                  </a:cubicBezTo>
                  <a:cubicBezTo>
                    <a:pt x="20008" y="15374"/>
                    <a:pt x="20403" y="13550"/>
                    <a:pt x="20494" y="11696"/>
                  </a:cubicBezTo>
                  <a:cubicBezTo>
                    <a:pt x="18458" y="9812"/>
                    <a:pt x="13473" y="7137"/>
                    <a:pt x="14962" y="7137"/>
                  </a:cubicBezTo>
                  <a:cubicBezTo>
                    <a:pt x="16330" y="7137"/>
                    <a:pt x="19370" y="9143"/>
                    <a:pt x="20494" y="9903"/>
                  </a:cubicBezTo>
                  <a:cubicBezTo>
                    <a:pt x="20464" y="9386"/>
                    <a:pt x="20403" y="8869"/>
                    <a:pt x="20312" y="8353"/>
                  </a:cubicBezTo>
                  <a:cubicBezTo>
                    <a:pt x="18397" y="7106"/>
                    <a:pt x="12196" y="5161"/>
                    <a:pt x="13199" y="4584"/>
                  </a:cubicBezTo>
                  <a:cubicBezTo>
                    <a:pt x="13340" y="4505"/>
                    <a:pt x="13535" y="4470"/>
                    <a:pt x="13770" y="4470"/>
                  </a:cubicBezTo>
                  <a:cubicBezTo>
                    <a:pt x="15357" y="4470"/>
                    <a:pt x="18778" y="6064"/>
                    <a:pt x="19917" y="6620"/>
                  </a:cubicBezTo>
                  <a:cubicBezTo>
                    <a:pt x="19674" y="5769"/>
                    <a:pt x="19278" y="4948"/>
                    <a:pt x="18762" y="4249"/>
                  </a:cubicBezTo>
                  <a:cubicBezTo>
                    <a:pt x="16602" y="1337"/>
                    <a:pt x="12971" y="1"/>
                    <a:pt x="106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353688" y="3311250"/>
              <a:ext cx="277750" cy="372875"/>
            </a:xfrm>
            <a:custGeom>
              <a:rect b="b" l="l" r="r" t="t"/>
              <a:pathLst>
                <a:path extrusionOk="0" h="14915" w="11110">
                  <a:moveTo>
                    <a:pt x="3086" y="0"/>
                  </a:moveTo>
                  <a:cubicBezTo>
                    <a:pt x="3060" y="0"/>
                    <a:pt x="3038" y="35"/>
                    <a:pt x="3059" y="56"/>
                  </a:cubicBezTo>
                  <a:cubicBezTo>
                    <a:pt x="3150" y="178"/>
                    <a:pt x="3211" y="269"/>
                    <a:pt x="3302" y="391"/>
                  </a:cubicBezTo>
                  <a:cubicBezTo>
                    <a:pt x="2937" y="816"/>
                    <a:pt x="2603" y="1303"/>
                    <a:pt x="2329" y="1789"/>
                  </a:cubicBezTo>
                  <a:cubicBezTo>
                    <a:pt x="2025" y="2306"/>
                    <a:pt x="1752" y="2822"/>
                    <a:pt x="1478" y="3339"/>
                  </a:cubicBezTo>
                  <a:cubicBezTo>
                    <a:pt x="961" y="4373"/>
                    <a:pt x="505" y="5467"/>
                    <a:pt x="19" y="6531"/>
                  </a:cubicBezTo>
                  <a:cubicBezTo>
                    <a:pt x="0" y="6568"/>
                    <a:pt x="28" y="6594"/>
                    <a:pt x="59" y="6594"/>
                  </a:cubicBezTo>
                  <a:cubicBezTo>
                    <a:pt x="78" y="6594"/>
                    <a:pt x="99" y="6584"/>
                    <a:pt x="110" y="6561"/>
                  </a:cubicBezTo>
                  <a:cubicBezTo>
                    <a:pt x="536" y="5436"/>
                    <a:pt x="1022" y="4373"/>
                    <a:pt x="1630" y="3370"/>
                  </a:cubicBezTo>
                  <a:cubicBezTo>
                    <a:pt x="1904" y="2883"/>
                    <a:pt x="2177" y="2427"/>
                    <a:pt x="2481" y="1971"/>
                  </a:cubicBezTo>
                  <a:cubicBezTo>
                    <a:pt x="2785" y="1485"/>
                    <a:pt x="3150" y="999"/>
                    <a:pt x="3423" y="512"/>
                  </a:cubicBezTo>
                  <a:cubicBezTo>
                    <a:pt x="4031" y="1272"/>
                    <a:pt x="4579" y="2093"/>
                    <a:pt x="5095" y="2914"/>
                  </a:cubicBezTo>
                  <a:cubicBezTo>
                    <a:pt x="4123" y="4798"/>
                    <a:pt x="3636" y="6804"/>
                    <a:pt x="3089" y="8841"/>
                  </a:cubicBezTo>
                  <a:cubicBezTo>
                    <a:pt x="3070" y="8878"/>
                    <a:pt x="3110" y="8904"/>
                    <a:pt x="3142" y="8904"/>
                  </a:cubicBezTo>
                  <a:cubicBezTo>
                    <a:pt x="3163" y="8904"/>
                    <a:pt x="3180" y="8894"/>
                    <a:pt x="3180" y="8871"/>
                  </a:cubicBezTo>
                  <a:cubicBezTo>
                    <a:pt x="3545" y="6865"/>
                    <a:pt x="4396" y="4950"/>
                    <a:pt x="5186" y="3066"/>
                  </a:cubicBezTo>
                  <a:cubicBezTo>
                    <a:pt x="5673" y="3856"/>
                    <a:pt x="6098" y="4677"/>
                    <a:pt x="6493" y="5497"/>
                  </a:cubicBezTo>
                  <a:cubicBezTo>
                    <a:pt x="6493" y="7655"/>
                    <a:pt x="6858" y="9783"/>
                    <a:pt x="7010" y="11911"/>
                  </a:cubicBezTo>
                  <a:cubicBezTo>
                    <a:pt x="7010" y="11941"/>
                    <a:pt x="7033" y="11956"/>
                    <a:pt x="7056" y="11956"/>
                  </a:cubicBezTo>
                  <a:cubicBezTo>
                    <a:pt x="7079" y="11956"/>
                    <a:pt x="7101" y="11941"/>
                    <a:pt x="7101" y="11911"/>
                  </a:cubicBezTo>
                  <a:cubicBezTo>
                    <a:pt x="6797" y="9935"/>
                    <a:pt x="6828" y="7899"/>
                    <a:pt x="6737" y="5892"/>
                  </a:cubicBezTo>
                  <a:lnTo>
                    <a:pt x="6737" y="5892"/>
                  </a:lnTo>
                  <a:cubicBezTo>
                    <a:pt x="6889" y="6257"/>
                    <a:pt x="7071" y="6592"/>
                    <a:pt x="7253" y="6987"/>
                  </a:cubicBezTo>
                  <a:cubicBezTo>
                    <a:pt x="7831" y="8233"/>
                    <a:pt x="8378" y="9479"/>
                    <a:pt x="8956" y="10725"/>
                  </a:cubicBezTo>
                  <a:cubicBezTo>
                    <a:pt x="9594" y="12124"/>
                    <a:pt x="10263" y="13491"/>
                    <a:pt x="10870" y="14889"/>
                  </a:cubicBezTo>
                  <a:cubicBezTo>
                    <a:pt x="10870" y="14907"/>
                    <a:pt x="10878" y="14915"/>
                    <a:pt x="10889" y="14915"/>
                  </a:cubicBezTo>
                  <a:cubicBezTo>
                    <a:pt x="10913" y="14915"/>
                    <a:pt x="10953" y="14872"/>
                    <a:pt x="10931" y="14829"/>
                  </a:cubicBezTo>
                  <a:cubicBezTo>
                    <a:pt x="9016" y="10847"/>
                    <a:pt x="7588" y="6500"/>
                    <a:pt x="5156" y="2762"/>
                  </a:cubicBezTo>
                  <a:lnTo>
                    <a:pt x="5156" y="2762"/>
                  </a:lnTo>
                  <a:cubicBezTo>
                    <a:pt x="6129" y="3157"/>
                    <a:pt x="7101" y="3522"/>
                    <a:pt x="8044" y="3977"/>
                  </a:cubicBezTo>
                  <a:cubicBezTo>
                    <a:pt x="9077" y="4433"/>
                    <a:pt x="10050" y="4950"/>
                    <a:pt x="11022" y="5497"/>
                  </a:cubicBezTo>
                  <a:cubicBezTo>
                    <a:pt x="11031" y="5502"/>
                    <a:pt x="11039" y="5503"/>
                    <a:pt x="11046" y="5503"/>
                  </a:cubicBezTo>
                  <a:cubicBezTo>
                    <a:pt x="11091" y="5503"/>
                    <a:pt x="11109" y="5432"/>
                    <a:pt x="11083" y="5406"/>
                  </a:cubicBezTo>
                  <a:cubicBezTo>
                    <a:pt x="10080" y="4859"/>
                    <a:pt x="9107" y="4281"/>
                    <a:pt x="8074" y="3795"/>
                  </a:cubicBezTo>
                  <a:cubicBezTo>
                    <a:pt x="7101" y="3309"/>
                    <a:pt x="6098" y="2883"/>
                    <a:pt x="5034" y="2579"/>
                  </a:cubicBezTo>
                  <a:cubicBezTo>
                    <a:pt x="4882" y="2306"/>
                    <a:pt x="4700" y="2063"/>
                    <a:pt x="4518" y="1819"/>
                  </a:cubicBezTo>
                  <a:lnTo>
                    <a:pt x="4518" y="1819"/>
                  </a:lnTo>
                  <a:cubicBezTo>
                    <a:pt x="5065" y="1971"/>
                    <a:pt x="5612" y="2093"/>
                    <a:pt x="6159" y="2275"/>
                  </a:cubicBezTo>
                  <a:cubicBezTo>
                    <a:pt x="6737" y="2488"/>
                    <a:pt x="7314" y="2731"/>
                    <a:pt x="7861" y="2974"/>
                  </a:cubicBezTo>
                  <a:cubicBezTo>
                    <a:pt x="7868" y="2978"/>
                    <a:pt x="7874" y="2979"/>
                    <a:pt x="7880" y="2979"/>
                  </a:cubicBezTo>
                  <a:cubicBezTo>
                    <a:pt x="7928" y="2979"/>
                    <a:pt x="7946" y="2883"/>
                    <a:pt x="7892" y="2883"/>
                  </a:cubicBezTo>
                  <a:cubicBezTo>
                    <a:pt x="7314" y="2610"/>
                    <a:pt x="6767" y="2427"/>
                    <a:pt x="6189" y="2245"/>
                  </a:cubicBezTo>
                  <a:cubicBezTo>
                    <a:pt x="5612" y="2032"/>
                    <a:pt x="5065" y="1880"/>
                    <a:pt x="4487" y="1759"/>
                  </a:cubicBezTo>
                  <a:cubicBezTo>
                    <a:pt x="4153" y="1303"/>
                    <a:pt x="3819" y="847"/>
                    <a:pt x="3454" y="391"/>
                  </a:cubicBezTo>
                  <a:cubicBezTo>
                    <a:pt x="3423" y="391"/>
                    <a:pt x="3423" y="360"/>
                    <a:pt x="3393" y="360"/>
                  </a:cubicBezTo>
                  <a:cubicBezTo>
                    <a:pt x="3302" y="239"/>
                    <a:pt x="3211" y="117"/>
                    <a:pt x="3120" y="26"/>
                  </a:cubicBezTo>
                  <a:cubicBezTo>
                    <a:pt x="3110" y="7"/>
                    <a:pt x="3098" y="0"/>
                    <a:pt x="3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915913" y="3419800"/>
              <a:ext cx="325800" cy="681350"/>
            </a:xfrm>
            <a:custGeom>
              <a:rect b="b" l="l" r="r" t="t"/>
              <a:pathLst>
                <a:path extrusionOk="0" h="27254" w="13032">
                  <a:moveTo>
                    <a:pt x="5737" y="0"/>
                  </a:moveTo>
                  <a:cubicBezTo>
                    <a:pt x="3366" y="0"/>
                    <a:pt x="1572" y="2006"/>
                    <a:pt x="22" y="3557"/>
                  </a:cubicBezTo>
                  <a:cubicBezTo>
                    <a:pt x="1" y="3600"/>
                    <a:pt x="40" y="3642"/>
                    <a:pt x="65" y="3642"/>
                  </a:cubicBezTo>
                  <a:cubicBezTo>
                    <a:pt x="75" y="3642"/>
                    <a:pt x="83" y="3635"/>
                    <a:pt x="83" y="3617"/>
                  </a:cubicBezTo>
                  <a:cubicBezTo>
                    <a:pt x="1470" y="2231"/>
                    <a:pt x="3362" y="650"/>
                    <a:pt x="5387" y="650"/>
                  </a:cubicBezTo>
                  <a:cubicBezTo>
                    <a:pt x="5892" y="650"/>
                    <a:pt x="6406" y="748"/>
                    <a:pt x="6922" y="973"/>
                  </a:cubicBezTo>
                  <a:cubicBezTo>
                    <a:pt x="8837" y="1794"/>
                    <a:pt x="9931" y="3921"/>
                    <a:pt x="10509" y="5806"/>
                  </a:cubicBezTo>
                  <a:cubicBezTo>
                    <a:pt x="11147" y="7873"/>
                    <a:pt x="11329" y="10092"/>
                    <a:pt x="11603" y="12250"/>
                  </a:cubicBezTo>
                  <a:cubicBezTo>
                    <a:pt x="11907" y="14712"/>
                    <a:pt x="12059" y="17174"/>
                    <a:pt x="12150" y="19666"/>
                  </a:cubicBezTo>
                  <a:cubicBezTo>
                    <a:pt x="12211" y="20882"/>
                    <a:pt x="12241" y="22098"/>
                    <a:pt x="12211" y="23344"/>
                  </a:cubicBezTo>
                  <a:cubicBezTo>
                    <a:pt x="12211" y="24590"/>
                    <a:pt x="12150" y="25836"/>
                    <a:pt x="12211" y="27083"/>
                  </a:cubicBezTo>
                  <a:cubicBezTo>
                    <a:pt x="12226" y="27200"/>
                    <a:pt x="12318" y="27254"/>
                    <a:pt x="12417" y="27254"/>
                  </a:cubicBezTo>
                  <a:cubicBezTo>
                    <a:pt x="12523" y="27254"/>
                    <a:pt x="12635" y="27193"/>
                    <a:pt x="12667" y="27083"/>
                  </a:cubicBezTo>
                  <a:cubicBezTo>
                    <a:pt x="12880" y="25593"/>
                    <a:pt x="13001" y="24104"/>
                    <a:pt x="13001" y="22615"/>
                  </a:cubicBezTo>
                  <a:cubicBezTo>
                    <a:pt x="13032" y="21125"/>
                    <a:pt x="13032" y="19636"/>
                    <a:pt x="13001" y="18177"/>
                  </a:cubicBezTo>
                  <a:cubicBezTo>
                    <a:pt x="12940" y="15502"/>
                    <a:pt x="12728" y="12858"/>
                    <a:pt x="12393" y="10213"/>
                  </a:cubicBezTo>
                  <a:cubicBezTo>
                    <a:pt x="12089" y="8025"/>
                    <a:pt x="11725" y="5775"/>
                    <a:pt x="10722" y="3769"/>
                  </a:cubicBezTo>
                  <a:cubicBezTo>
                    <a:pt x="9749" y="1854"/>
                    <a:pt x="8047" y="0"/>
                    <a:pt x="5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718113" y="3330225"/>
              <a:ext cx="427100" cy="446750"/>
            </a:xfrm>
            <a:custGeom>
              <a:rect b="b" l="l" r="r" t="t"/>
              <a:pathLst>
                <a:path extrusionOk="0" h="17870" w="17084">
                  <a:moveTo>
                    <a:pt x="3140" y="7005"/>
                  </a:moveTo>
                  <a:cubicBezTo>
                    <a:pt x="3420" y="7005"/>
                    <a:pt x="3685" y="7097"/>
                    <a:pt x="3770" y="7291"/>
                  </a:cubicBezTo>
                  <a:cubicBezTo>
                    <a:pt x="3911" y="7573"/>
                    <a:pt x="3306" y="7881"/>
                    <a:pt x="2846" y="7881"/>
                  </a:cubicBezTo>
                  <a:cubicBezTo>
                    <a:pt x="2610" y="7881"/>
                    <a:pt x="2413" y="7801"/>
                    <a:pt x="2372" y="7595"/>
                  </a:cubicBezTo>
                  <a:lnTo>
                    <a:pt x="2341" y="7595"/>
                  </a:lnTo>
                  <a:cubicBezTo>
                    <a:pt x="2268" y="7212"/>
                    <a:pt x="2721" y="7005"/>
                    <a:pt x="3140" y="7005"/>
                  </a:cubicBezTo>
                  <a:close/>
                  <a:moveTo>
                    <a:pt x="14036" y="10839"/>
                  </a:moveTo>
                  <a:cubicBezTo>
                    <a:pt x="14334" y="10839"/>
                    <a:pt x="14787" y="11116"/>
                    <a:pt x="14743" y="11425"/>
                  </a:cubicBezTo>
                  <a:cubicBezTo>
                    <a:pt x="14710" y="11574"/>
                    <a:pt x="14616" y="11633"/>
                    <a:pt x="14499" y="11633"/>
                  </a:cubicBezTo>
                  <a:cubicBezTo>
                    <a:pt x="14187" y="11633"/>
                    <a:pt x="13712" y="11213"/>
                    <a:pt x="13801" y="10969"/>
                  </a:cubicBezTo>
                  <a:cubicBezTo>
                    <a:pt x="13834" y="10878"/>
                    <a:pt x="13924" y="10839"/>
                    <a:pt x="14036" y="10839"/>
                  </a:cubicBezTo>
                  <a:close/>
                  <a:moveTo>
                    <a:pt x="7617" y="13072"/>
                  </a:moveTo>
                  <a:cubicBezTo>
                    <a:pt x="8252" y="13072"/>
                    <a:pt x="9099" y="14490"/>
                    <a:pt x="8421" y="14830"/>
                  </a:cubicBezTo>
                  <a:cubicBezTo>
                    <a:pt x="8359" y="14862"/>
                    <a:pt x="8297" y="14876"/>
                    <a:pt x="8236" y="14876"/>
                  </a:cubicBezTo>
                  <a:cubicBezTo>
                    <a:pt x="7598" y="14876"/>
                    <a:pt x="7007" y="13291"/>
                    <a:pt x="7478" y="13097"/>
                  </a:cubicBezTo>
                  <a:cubicBezTo>
                    <a:pt x="7523" y="13080"/>
                    <a:pt x="7569" y="13072"/>
                    <a:pt x="7617" y="13072"/>
                  </a:cubicBezTo>
                  <a:close/>
                  <a:moveTo>
                    <a:pt x="7423" y="1"/>
                  </a:moveTo>
                  <a:cubicBezTo>
                    <a:pt x="6561" y="1"/>
                    <a:pt x="5530" y="240"/>
                    <a:pt x="4500" y="848"/>
                  </a:cubicBezTo>
                  <a:cubicBezTo>
                    <a:pt x="5442" y="908"/>
                    <a:pt x="6597" y="1212"/>
                    <a:pt x="7083" y="1881"/>
                  </a:cubicBezTo>
                  <a:cubicBezTo>
                    <a:pt x="7517" y="2520"/>
                    <a:pt x="7093" y="2937"/>
                    <a:pt x="6610" y="2937"/>
                  </a:cubicBezTo>
                  <a:cubicBezTo>
                    <a:pt x="6451" y="2937"/>
                    <a:pt x="6285" y="2891"/>
                    <a:pt x="6141" y="2793"/>
                  </a:cubicBezTo>
                  <a:cubicBezTo>
                    <a:pt x="5715" y="2519"/>
                    <a:pt x="4925" y="1638"/>
                    <a:pt x="3527" y="1547"/>
                  </a:cubicBezTo>
                  <a:cubicBezTo>
                    <a:pt x="2919" y="2033"/>
                    <a:pt x="2372" y="2641"/>
                    <a:pt x="1946" y="3279"/>
                  </a:cubicBezTo>
                  <a:cubicBezTo>
                    <a:pt x="1794" y="3522"/>
                    <a:pt x="1642" y="3735"/>
                    <a:pt x="1490" y="4009"/>
                  </a:cubicBezTo>
                  <a:cubicBezTo>
                    <a:pt x="2264" y="3659"/>
                    <a:pt x="3100" y="3484"/>
                    <a:pt x="3939" y="3484"/>
                  </a:cubicBezTo>
                  <a:cubicBezTo>
                    <a:pt x="4847" y="3484"/>
                    <a:pt x="5759" y="3689"/>
                    <a:pt x="6597" y="4100"/>
                  </a:cubicBezTo>
                  <a:cubicBezTo>
                    <a:pt x="8214" y="4896"/>
                    <a:pt x="7707" y="6428"/>
                    <a:pt x="6522" y="6428"/>
                  </a:cubicBezTo>
                  <a:cubicBezTo>
                    <a:pt x="6303" y="6428"/>
                    <a:pt x="6062" y="6376"/>
                    <a:pt x="5807" y="6258"/>
                  </a:cubicBezTo>
                  <a:cubicBezTo>
                    <a:pt x="4500" y="5629"/>
                    <a:pt x="3251" y="5038"/>
                    <a:pt x="1922" y="5038"/>
                  </a:cubicBezTo>
                  <a:cubicBezTo>
                    <a:pt x="1581" y="5038"/>
                    <a:pt x="1236" y="5077"/>
                    <a:pt x="882" y="5164"/>
                  </a:cubicBezTo>
                  <a:cubicBezTo>
                    <a:pt x="275" y="6714"/>
                    <a:pt x="1" y="8386"/>
                    <a:pt x="62" y="10057"/>
                  </a:cubicBezTo>
                  <a:cubicBezTo>
                    <a:pt x="913" y="9450"/>
                    <a:pt x="1855" y="8994"/>
                    <a:pt x="2858" y="8720"/>
                  </a:cubicBezTo>
                  <a:cubicBezTo>
                    <a:pt x="3193" y="8635"/>
                    <a:pt x="3486" y="8599"/>
                    <a:pt x="3731" y="8599"/>
                  </a:cubicBezTo>
                  <a:cubicBezTo>
                    <a:pt x="4885" y="8599"/>
                    <a:pt x="4959" y="9396"/>
                    <a:pt x="3253" y="9571"/>
                  </a:cubicBezTo>
                  <a:cubicBezTo>
                    <a:pt x="2129" y="9693"/>
                    <a:pt x="1034" y="10057"/>
                    <a:pt x="62" y="10635"/>
                  </a:cubicBezTo>
                  <a:cubicBezTo>
                    <a:pt x="62" y="10939"/>
                    <a:pt x="92" y="11243"/>
                    <a:pt x="123" y="11547"/>
                  </a:cubicBezTo>
                  <a:cubicBezTo>
                    <a:pt x="882" y="11000"/>
                    <a:pt x="1734" y="10635"/>
                    <a:pt x="2645" y="10513"/>
                  </a:cubicBezTo>
                  <a:cubicBezTo>
                    <a:pt x="2794" y="10497"/>
                    <a:pt x="2931" y="10489"/>
                    <a:pt x="3058" y="10489"/>
                  </a:cubicBezTo>
                  <a:cubicBezTo>
                    <a:pt x="4811" y="10489"/>
                    <a:pt x="4614" y="11946"/>
                    <a:pt x="3253" y="12003"/>
                  </a:cubicBezTo>
                  <a:cubicBezTo>
                    <a:pt x="2220" y="12033"/>
                    <a:pt x="1186" y="12216"/>
                    <a:pt x="244" y="12611"/>
                  </a:cubicBezTo>
                  <a:cubicBezTo>
                    <a:pt x="578" y="15498"/>
                    <a:pt x="1369" y="17839"/>
                    <a:pt x="1521" y="17869"/>
                  </a:cubicBezTo>
                  <a:cubicBezTo>
                    <a:pt x="3466" y="17748"/>
                    <a:pt x="5381" y="17504"/>
                    <a:pt x="7296" y="17140"/>
                  </a:cubicBezTo>
                  <a:cubicBezTo>
                    <a:pt x="6749" y="15954"/>
                    <a:pt x="5503" y="14434"/>
                    <a:pt x="6141" y="14313"/>
                  </a:cubicBezTo>
                  <a:cubicBezTo>
                    <a:pt x="6174" y="14305"/>
                    <a:pt x="6208" y="14302"/>
                    <a:pt x="6242" y="14302"/>
                  </a:cubicBezTo>
                  <a:cubicBezTo>
                    <a:pt x="6876" y="14302"/>
                    <a:pt x="7497" y="15632"/>
                    <a:pt x="7843" y="17018"/>
                  </a:cubicBezTo>
                  <a:cubicBezTo>
                    <a:pt x="9272" y="16745"/>
                    <a:pt x="10670" y="16349"/>
                    <a:pt x="12038" y="15863"/>
                  </a:cubicBezTo>
                  <a:cubicBezTo>
                    <a:pt x="11065" y="15042"/>
                    <a:pt x="9576" y="13979"/>
                    <a:pt x="10153" y="13553"/>
                  </a:cubicBezTo>
                  <a:cubicBezTo>
                    <a:pt x="10220" y="13501"/>
                    <a:pt x="10296" y="13477"/>
                    <a:pt x="10380" y="13477"/>
                  </a:cubicBezTo>
                  <a:cubicBezTo>
                    <a:pt x="10982" y="13477"/>
                    <a:pt x="11971" y="14713"/>
                    <a:pt x="12585" y="15620"/>
                  </a:cubicBezTo>
                  <a:cubicBezTo>
                    <a:pt x="13253" y="15377"/>
                    <a:pt x="13861" y="15042"/>
                    <a:pt x="14409" y="14617"/>
                  </a:cubicBezTo>
                  <a:cubicBezTo>
                    <a:pt x="13132" y="12732"/>
                    <a:pt x="9940" y="12337"/>
                    <a:pt x="10366" y="10939"/>
                  </a:cubicBezTo>
                  <a:cubicBezTo>
                    <a:pt x="10464" y="10616"/>
                    <a:pt x="10697" y="10472"/>
                    <a:pt x="11013" y="10472"/>
                  </a:cubicBezTo>
                  <a:cubicBezTo>
                    <a:pt x="12067" y="10472"/>
                    <a:pt x="14049" y="12076"/>
                    <a:pt x="15077" y="14039"/>
                  </a:cubicBezTo>
                  <a:cubicBezTo>
                    <a:pt x="16627" y="12428"/>
                    <a:pt x="17083" y="10118"/>
                    <a:pt x="16931" y="8173"/>
                  </a:cubicBezTo>
                  <a:cubicBezTo>
                    <a:pt x="15564" y="7991"/>
                    <a:pt x="12950" y="8295"/>
                    <a:pt x="13132" y="7322"/>
                  </a:cubicBezTo>
                  <a:cubicBezTo>
                    <a:pt x="13209" y="6831"/>
                    <a:pt x="13735" y="6634"/>
                    <a:pt x="14437" y="6634"/>
                  </a:cubicBezTo>
                  <a:cubicBezTo>
                    <a:pt x="15125" y="6634"/>
                    <a:pt x="15982" y="6823"/>
                    <a:pt x="16749" y="7109"/>
                  </a:cubicBezTo>
                  <a:cubicBezTo>
                    <a:pt x="16627" y="6319"/>
                    <a:pt x="16323" y="5559"/>
                    <a:pt x="15868" y="4921"/>
                  </a:cubicBezTo>
                  <a:cubicBezTo>
                    <a:pt x="15467" y="4409"/>
                    <a:pt x="14835" y="4225"/>
                    <a:pt x="14132" y="4225"/>
                  </a:cubicBezTo>
                  <a:cubicBezTo>
                    <a:pt x="12329" y="4225"/>
                    <a:pt x="10062" y="5437"/>
                    <a:pt x="10062" y="5437"/>
                  </a:cubicBezTo>
                  <a:cubicBezTo>
                    <a:pt x="10062" y="5437"/>
                    <a:pt x="10518" y="1030"/>
                    <a:pt x="8846" y="270"/>
                  </a:cubicBezTo>
                  <a:cubicBezTo>
                    <a:pt x="8474" y="102"/>
                    <a:pt x="7985" y="1"/>
                    <a:pt x="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761788" y="3470400"/>
              <a:ext cx="276275" cy="299275"/>
            </a:xfrm>
            <a:custGeom>
              <a:rect b="b" l="l" r="r" t="t"/>
              <a:pathLst>
                <a:path extrusionOk="0" h="11971" w="11051">
                  <a:moveTo>
                    <a:pt x="3219" y="9976"/>
                  </a:moveTo>
                  <a:cubicBezTo>
                    <a:pt x="3221" y="10007"/>
                    <a:pt x="3223" y="10037"/>
                    <a:pt x="3226" y="10067"/>
                  </a:cubicBezTo>
                  <a:lnTo>
                    <a:pt x="3226" y="10067"/>
                  </a:lnTo>
                  <a:cubicBezTo>
                    <a:pt x="3224" y="10037"/>
                    <a:pt x="3222" y="10007"/>
                    <a:pt x="3219" y="9976"/>
                  </a:cubicBezTo>
                  <a:close/>
                  <a:moveTo>
                    <a:pt x="3226" y="10067"/>
                  </a:moveTo>
                  <a:cubicBezTo>
                    <a:pt x="3233" y="10201"/>
                    <a:pt x="3225" y="10335"/>
                    <a:pt x="3208" y="10469"/>
                  </a:cubicBezTo>
                  <a:cubicBezTo>
                    <a:pt x="3208" y="10484"/>
                    <a:pt x="3231" y="10492"/>
                    <a:pt x="3250" y="10492"/>
                  </a:cubicBezTo>
                  <a:cubicBezTo>
                    <a:pt x="3269" y="10492"/>
                    <a:pt x="3284" y="10484"/>
                    <a:pt x="3269" y="10469"/>
                  </a:cubicBezTo>
                  <a:cubicBezTo>
                    <a:pt x="3253" y="10342"/>
                    <a:pt x="3238" y="10207"/>
                    <a:pt x="3226" y="10067"/>
                  </a:cubicBezTo>
                  <a:close/>
                  <a:moveTo>
                    <a:pt x="8346" y="0"/>
                  </a:moveTo>
                  <a:cubicBezTo>
                    <a:pt x="8335" y="0"/>
                    <a:pt x="8324" y="4"/>
                    <a:pt x="8315" y="13"/>
                  </a:cubicBezTo>
                  <a:cubicBezTo>
                    <a:pt x="8011" y="469"/>
                    <a:pt x="7616" y="864"/>
                    <a:pt x="7281" y="1289"/>
                  </a:cubicBezTo>
                  <a:cubicBezTo>
                    <a:pt x="6947" y="1684"/>
                    <a:pt x="6643" y="2049"/>
                    <a:pt x="6339" y="2444"/>
                  </a:cubicBezTo>
                  <a:cubicBezTo>
                    <a:pt x="4607" y="1593"/>
                    <a:pt x="2753" y="1046"/>
                    <a:pt x="868" y="773"/>
                  </a:cubicBezTo>
                  <a:cubicBezTo>
                    <a:pt x="838" y="773"/>
                    <a:pt x="838" y="833"/>
                    <a:pt x="868" y="833"/>
                  </a:cubicBezTo>
                  <a:cubicBezTo>
                    <a:pt x="2753" y="1137"/>
                    <a:pt x="4546" y="1715"/>
                    <a:pt x="6278" y="2536"/>
                  </a:cubicBezTo>
                  <a:cubicBezTo>
                    <a:pt x="5701" y="3235"/>
                    <a:pt x="5154" y="3964"/>
                    <a:pt x="4607" y="4694"/>
                  </a:cubicBezTo>
                  <a:cubicBezTo>
                    <a:pt x="4515" y="4663"/>
                    <a:pt x="4424" y="4633"/>
                    <a:pt x="4333" y="4633"/>
                  </a:cubicBezTo>
                  <a:cubicBezTo>
                    <a:pt x="4181" y="4602"/>
                    <a:pt x="4029" y="4572"/>
                    <a:pt x="3877" y="4542"/>
                  </a:cubicBezTo>
                  <a:cubicBezTo>
                    <a:pt x="3604" y="4511"/>
                    <a:pt x="3330" y="4450"/>
                    <a:pt x="3026" y="4450"/>
                  </a:cubicBezTo>
                  <a:lnTo>
                    <a:pt x="2145" y="4450"/>
                  </a:lnTo>
                  <a:cubicBezTo>
                    <a:pt x="1841" y="4450"/>
                    <a:pt x="1537" y="4481"/>
                    <a:pt x="1202" y="4481"/>
                  </a:cubicBezTo>
                  <a:cubicBezTo>
                    <a:pt x="1172" y="4481"/>
                    <a:pt x="1172" y="4542"/>
                    <a:pt x="1202" y="4542"/>
                  </a:cubicBezTo>
                  <a:cubicBezTo>
                    <a:pt x="1506" y="4481"/>
                    <a:pt x="1841" y="4481"/>
                    <a:pt x="2145" y="4481"/>
                  </a:cubicBezTo>
                  <a:cubicBezTo>
                    <a:pt x="2418" y="4481"/>
                    <a:pt x="2692" y="4511"/>
                    <a:pt x="2996" y="4542"/>
                  </a:cubicBezTo>
                  <a:cubicBezTo>
                    <a:pt x="3300" y="4572"/>
                    <a:pt x="3604" y="4602"/>
                    <a:pt x="3908" y="4663"/>
                  </a:cubicBezTo>
                  <a:lnTo>
                    <a:pt x="4303" y="4754"/>
                  </a:lnTo>
                  <a:cubicBezTo>
                    <a:pt x="4363" y="4754"/>
                    <a:pt x="4455" y="4785"/>
                    <a:pt x="4515" y="4785"/>
                  </a:cubicBezTo>
                  <a:cubicBezTo>
                    <a:pt x="3999" y="5514"/>
                    <a:pt x="3482" y="6244"/>
                    <a:pt x="2996" y="7004"/>
                  </a:cubicBezTo>
                  <a:cubicBezTo>
                    <a:pt x="1962" y="8615"/>
                    <a:pt x="990" y="10256"/>
                    <a:pt x="17" y="11897"/>
                  </a:cubicBezTo>
                  <a:cubicBezTo>
                    <a:pt x="0" y="11948"/>
                    <a:pt x="30" y="11970"/>
                    <a:pt x="59" y="11970"/>
                  </a:cubicBezTo>
                  <a:cubicBezTo>
                    <a:pt x="84" y="11970"/>
                    <a:pt x="108" y="11955"/>
                    <a:pt x="108" y="11928"/>
                  </a:cubicBezTo>
                  <a:cubicBezTo>
                    <a:pt x="686" y="11016"/>
                    <a:pt x="1233" y="10104"/>
                    <a:pt x="1810" y="9162"/>
                  </a:cubicBezTo>
                  <a:cubicBezTo>
                    <a:pt x="2084" y="8706"/>
                    <a:pt x="2388" y="8250"/>
                    <a:pt x="2661" y="7794"/>
                  </a:cubicBezTo>
                  <a:cubicBezTo>
                    <a:pt x="2692" y="7855"/>
                    <a:pt x="2692" y="7855"/>
                    <a:pt x="2753" y="7976"/>
                  </a:cubicBezTo>
                  <a:cubicBezTo>
                    <a:pt x="2783" y="8098"/>
                    <a:pt x="2813" y="8189"/>
                    <a:pt x="2844" y="8311"/>
                  </a:cubicBezTo>
                  <a:cubicBezTo>
                    <a:pt x="2905" y="8523"/>
                    <a:pt x="2965" y="8736"/>
                    <a:pt x="3026" y="8979"/>
                  </a:cubicBezTo>
                  <a:cubicBezTo>
                    <a:pt x="3087" y="9223"/>
                    <a:pt x="3148" y="9496"/>
                    <a:pt x="3178" y="9739"/>
                  </a:cubicBezTo>
                  <a:cubicBezTo>
                    <a:pt x="3198" y="9818"/>
                    <a:pt x="3211" y="9897"/>
                    <a:pt x="3219" y="9976"/>
                  </a:cubicBezTo>
                  <a:lnTo>
                    <a:pt x="3219" y="9976"/>
                  </a:lnTo>
                  <a:cubicBezTo>
                    <a:pt x="3213" y="9878"/>
                    <a:pt x="3208" y="9778"/>
                    <a:pt x="3208" y="9679"/>
                  </a:cubicBezTo>
                  <a:cubicBezTo>
                    <a:pt x="3178" y="9466"/>
                    <a:pt x="3178" y="9223"/>
                    <a:pt x="3117" y="8979"/>
                  </a:cubicBezTo>
                  <a:cubicBezTo>
                    <a:pt x="3056" y="8736"/>
                    <a:pt x="3026" y="8493"/>
                    <a:pt x="2935" y="8250"/>
                  </a:cubicBezTo>
                  <a:cubicBezTo>
                    <a:pt x="2905" y="8128"/>
                    <a:pt x="2874" y="8007"/>
                    <a:pt x="2844" y="7885"/>
                  </a:cubicBezTo>
                  <a:cubicBezTo>
                    <a:pt x="2813" y="7824"/>
                    <a:pt x="2783" y="7764"/>
                    <a:pt x="2753" y="7672"/>
                  </a:cubicBezTo>
                  <a:cubicBezTo>
                    <a:pt x="3360" y="6700"/>
                    <a:pt x="4029" y="5758"/>
                    <a:pt x="4698" y="4815"/>
                  </a:cubicBezTo>
                  <a:cubicBezTo>
                    <a:pt x="4698" y="4815"/>
                    <a:pt x="4698" y="4754"/>
                    <a:pt x="4698" y="4754"/>
                  </a:cubicBezTo>
                  <a:lnTo>
                    <a:pt x="4880" y="4511"/>
                  </a:lnTo>
                  <a:cubicBezTo>
                    <a:pt x="5123" y="4207"/>
                    <a:pt x="5336" y="3903"/>
                    <a:pt x="5549" y="3599"/>
                  </a:cubicBezTo>
                  <a:cubicBezTo>
                    <a:pt x="5731" y="4055"/>
                    <a:pt x="5974" y="4450"/>
                    <a:pt x="6187" y="4937"/>
                  </a:cubicBezTo>
                  <a:cubicBezTo>
                    <a:pt x="6430" y="5423"/>
                    <a:pt x="6643" y="5909"/>
                    <a:pt x="6826" y="6426"/>
                  </a:cubicBezTo>
                  <a:cubicBezTo>
                    <a:pt x="7221" y="7399"/>
                    <a:pt x="7494" y="8402"/>
                    <a:pt x="7707" y="9435"/>
                  </a:cubicBezTo>
                  <a:cubicBezTo>
                    <a:pt x="7722" y="9451"/>
                    <a:pt x="7737" y="9458"/>
                    <a:pt x="7749" y="9458"/>
                  </a:cubicBezTo>
                  <a:cubicBezTo>
                    <a:pt x="7760" y="9458"/>
                    <a:pt x="7768" y="9451"/>
                    <a:pt x="7768" y="9435"/>
                  </a:cubicBezTo>
                  <a:cubicBezTo>
                    <a:pt x="7585" y="8372"/>
                    <a:pt x="7312" y="7368"/>
                    <a:pt x="6947" y="6365"/>
                  </a:cubicBezTo>
                  <a:cubicBezTo>
                    <a:pt x="6765" y="5879"/>
                    <a:pt x="6582" y="5393"/>
                    <a:pt x="6370" y="4937"/>
                  </a:cubicBezTo>
                  <a:cubicBezTo>
                    <a:pt x="6157" y="4450"/>
                    <a:pt x="5914" y="3995"/>
                    <a:pt x="5610" y="3569"/>
                  </a:cubicBezTo>
                  <a:cubicBezTo>
                    <a:pt x="5853" y="3235"/>
                    <a:pt x="6096" y="2900"/>
                    <a:pt x="6370" y="2566"/>
                  </a:cubicBezTo>
                  <a:cubicBezTo>
                    <a:pt x="6370" y="2566"/>
                    <a:pt x="6370" y="2536"/>
                    <a:pt x="6370" y="2536"/>
                  </a:cubicBezTo>
                  <a:lnTo>
                    <a:pt x="6613" y="2232"/>
                  </a:lnTo>
                  <a:lnTo>
                    <a:pt x="7069" y="1654"/>
                  </a:lnTo>
                  <a:cubicBezTo>
                    <a:pt x="7707" y="2201"/>
                    <a:pt x="8437" y="2688"/>
                    <a:pt x="9075" y="3235"/>
                  </a:cubicBezTo>
                  <a:cubicBezTo>
                    <a:pt x="9744" y="3812"/>
                    <a:pt x="10382" y="4390"/>
                    <a:pt x="10990" y="4998"/>
                  </a:cubicBezTo>
                  <a:cubicBezTo>
                    <a:pt x="11020" y="4998"/>
                    <a:pt x="11051" y="4967"/>
                    <a:pt x="11020" y="4937"/>
                  </a:cubicBezTo>
                  <a:cubicBezTo>
                    <a:pt x="10412" y="4329"/>
                    <a:pt x="9774" y="3721"/>
                    <a:pt x="9136" y="3143"/>
                  </a:cubicBezTo>
                  <a:cubicBezTo>
                    <a:pt x="8497" y="2566"/>
                    <a:pt x="7829" y="2049"/>
                    <a:pt x="7130" y="1563"/>
                  </a:cubicBezTo>
                  <a:cubicBezTo>
                    <a:pt x="7494" y="1016"/>
                    <a:pt x="7920" y="529"/>
                    <a:pt x="8376" y="43"/>
                  </a:cubicBezTo>
                  <a:cubicBezTo>
                    <a:pt x="8397" y="22"/>
                    <a:pt x="8373" y="0"/>
                    <a:pt x="8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140613" y="3683400"/>
              <a:ext cx="283475" cy="403750"/>
            </a:xfrm>
            <a:custGeom>
              <a:rect b="b" l="l" r="r" t="t"/>
              <a:pathLst>
                <a:path extrusionOk="0" h="16150" w="11339">
                  <a:moveTo>
                    <a:pt x="5791" y="1"/>
                  </a:moveTo>
                  <a:cubicBezTo>
                    <a:pt x="5746" y="1"/>
                    <a:pt x="5700" y="2"/>
                    <a:pt x="5655" y="3"/>
                  </a:cubicBezTo>
                  <a:cubicBezTo>
                    <a:pt x="4834" y="64"/>
                    <a:pt x="4074" y="429"/>
                    <a:pt x="3496" y="1007"/>
                  </a:cubicBezTo>
                  <a:cubicBezTo>
                    <a:pt x="2402" y="2101"/>
                    <a:pt x="1612" y="3499"/>
                    <a:pt x="1308" y="5049"/>
                  </a:cubicBezTo>
                  <a:cubicBezTo>
                    <a:pt x="882" y="6782"/>
                    <a:pt x="791" y="8636"/>
                    <a:pt x="609" y="10429"/>
                  </a:cubicBezTo>
                  <a:cubicBezTo>
                    <a:pt x="487" y="11341"/>
                    <a:pt x="396" y="12283"/>
                    <a:pt x="275" y="13195"/>
                  </a:cubicBezTo>
                  <a:cubicBezTo>
                    <a:pt x="183" y="14137"/>
                    <a:pt x="31" y="15080"/>
                    <a:pt x="1" y="15992"/>
                  </a:cubicBezTo>
                  <a:cubicBezTo>
                    <a:pt x="18" y="16095"/>
                    <a:pt x="104" y="16150"/>
                    <a:pt x="186" y="16150"/>
                  </a:cubicBezTo>
                  <a:cubicBezTo>
                    <a:pt x="249" y="16150"/>
                    <a:pt x="309" y="16118"/>
                    <a:pt x="335" y="16052"/>
                  </a:cubicBezTo>
                  <a:cubicBezTo>
                    <a:pt x="548" y="15080"/>
                    <a:pt x="639" y="14077"/>
                    <a:pt x="761" y="13104"/>
                  </a:cubicBezTo>
                  <a:cubicBezTo>
                    <a:pt x="882" y="12101"/>
                    <a:pt x="1004" y="11128"/>
                    <a:pt x="1126" y="10125"/>
                  </a:cubicBezTo>
                  <a:cubicBezTo>
                    <a:pt x="1278" y="8453"/>
                    <a:pt x="1551" y="6812"/>
                    <a:pt x="1946" y="5171"/>
                  </a:cubicBezTo>
                  <a:cubicBezTo>
                    <a:pt x="2311" y="3803"/>
                    <a:pt x="2949" y="2405"/>
                    <a:pt x="4013" y="1462"/>
                  </a:cubicBezTo>
                  <a:cubicBezTo>
                    <a:pt x="4533" y="972"/>
                    <a:pt x="5190" y="700"/>
                    <a:pt x="5879" y="700"/>
                  </a:cubicBezTo>
                  <a:cubicBezTo>
                    <a:pt x="5916" y="700"/>
                    <a:pt x="5952" y="701"/>
                    <a:pt x="5989" y="703"/>
                  </a:cubicBezTo>
                  <a:cubicBezTo>
                    <a:pt x="6749" y="763"/>
                    <a:pt x="7448" y="1067"/>
                    <a:pt x="8025" y="1523"/>
                  </a:cubicBezTo>
                  <a:cubicBezTo>
                    <a:pt x="9332" y="2526"/>
                    <a:pt x="10457" y="3742"/>
                    <a:pt x="11278" y="5171"/>
                  </a:cubicBezTo>
                  <a:cubicBezTo>
                    <a:pt x="11278" y="5180"/>
                    <a:pt x="11283" y="5183"/>
                    <a:pt x="11290" y="5183"/>
                  </a:cubicBezTo>
                  <a:cubicBezTo>
                    <a:pt x="11308" y="5183"/>
                    <a:pt x="11339" y="5162"/>
                    <a:pt x="11339" y="5140"/>
                  </a:cubicBezTo>
                  <a:cubicBezTo>
                    <a:pt x="10883" y="4289"/>
                    <a:pt x="10396" y="3469"/>
                    <a:pt x="9819" y="2709"/>
                  </a:cubicBezTo>
                  <a:cubicBezTo>
                    <a:pt x="9302" y="1918"/>
                    <a:pt x="8664" y="1250"/>
                    <a:pt x="7934" y="703"/>
                  </a:cubicBezTo>
                  <a:cubicBezTo>
                    <a:pt x="7303" y="243"/>
                    <a:pt x="6563"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198388" y="3672000"/>
              <a:ext cx="378450" cy="335975"/>
            </a:xfrm>
            <a:custGeom>
              <a:rect b="b" l="l" r="r" t="t"/>
              <a:pathLst>
                <a:path extrusionOk="0" h="13439" w="15138">
                  <a:moveTo>
                    <a:pt x="11940" y="2826"/>
                  </a:moveTo>
                  <a:cubicBezTo>
                    <a:pt x="12298" y="2826"/>
                    <a:pt x="12662" y="2949"/>
                    <a:pt x="12705" y="3225"/>
                  </a:cubicBezTo>
                  <a:cubicBezTo>
                    <a:pt x="12746" y="3539"/>
                    <a:pt x="12463" y="3663"/>
                    <a:pt x="12132" y="3663"/>
                  </a:cubicBezTo>
                  <a:cubicBezTo>
                    <a:pt x="11726" y="3663"/>
                    <a:pt x="11250" y="3477"/>
                    <a:pt x="11216" y="3225"/>
                  </a:cubicBezTo>
                  <a:cubicBezTo>
                    <a:pt x="11169" y="2972"/>
                    <a:pt x="11551" y="2826"/>
                    <a:pt x="11940" y="2826"/>
                  </a:cubicBezTo>
                  <a:close/>
                  <a:moveTo>
                    <a:pt x="13940" y="7842"/>
                  </a:moveTo>
                  <a:cubicBezTo>
                    <a:pt x="14112" y="7842"/>
                    <a:pt x="14303" y="7926"/>
                    <a:pt x="14377" y="8119"/>
                  </a:cubicBezTo>
                  <a:cubicBezTo>
                    <a:pt x="14423" y="8241"/>
                    <a:pt x="14240" y="8309"/>
                    <a:pt x="14043" y="8309"/>
                  </a:cubicBezTo>
                  <a:cubicBezTo>
                    <a:pt x="13845" y="8309"/>
                    <a:pt x="13633" y="8241"/>
                    <a:pt x="13617" y="8089"/>
                  </a:cubicBezTo>
                  <a:cubicBezTo>
                    <a:pt x="13602" y="7934"/>
                    <a:pt x="13761" y="7842"/>
                    <a:pt x="13940" y="7842"/>
                  </a:cubicBezTo>
                  <a:close/>
                  <a:moveTo>
                    <a:pt x="5572" y="8391"/>
                  </a:moveTo>
                  <a:cubicBezTo>
                    <a:pt x="5579" y="8391"/>
                    <a:pt x="5586" y="8392"/>
                    <a:pt x="5593" y="8393"/>
                  </a:cubicBezTo>
                  <a:cubicBezTo>
                    <a:pt x="6075" y="8453"/>
                    <a:pt x="6378" y="10217"/>
                    <a:pt x="5524" y="10217"/>
                  </a:cubicBezTo>
                  <a:cubicBezTo>
                    <a:pt x="5516" y="10217"/>
                    <a:pt x="5509" y="10217"/>
                    <a:pt x="5502" y="10216"/>
                  </a:cubicBezTo>
                  <a:cubicBezTo>
                    <a:pt x="4844" y="10187"/>
                    <a:pt x="5157" y="8391"/>
                    <a:pt x="5572" y="8391"/>
                  </a:cubicBezTo>
                  <a:close/>
                  <a:moveTo>
                    <a:pt x="9888" y="1"/>
                  </a:moveTo>
                  <a:cubicBezTo>
                    <a:pt x="6722" y="1"/>
                    <a:pt x="7903" y="4016"/>
                    <a:pt x="7903" y="4016"/>
                  </a:cubicBezTo>
                  <a:cubicBezTo>
                    <a:pt x="7903" y="4016"/>
                    <a:pt x="5666" y="2465"/>
                    <a:pt x="3556" y="2465"/>
                  </a:cubicBezTo>
                  <a:cubicBezTo>
                    <a:pt x="3536" y="2465"/>
                    <a:pt x="3516" y="2465"/>
                    <a:pt x="3496" y="2466"/>
                  </a:cubicBezTo>
                  <a:cubicBezTo>
                    <a:pt x="1368" y="2526"/>
                    <a:pt x="0" y="6083"/>
                    <a:pt x="2280" y="9244"/>
                  </a:cubicBezTo>
                  <a:cubicBezTo>
                    <a:pt x="2553" y="9609"/>
                    <a:pt x="2918" y="9973"/>
                    <a:pt x="3283" y="10277"/>
                  </a:cubicBezTo>
                  <a:cubicBezTo>
                    <a:pt x="3131" y="9365"/>
                    <a:pt x="2948" y="7754"/>
                    <a:pt x="3404" y="6873"/>
                  </a:cubicBezTo>
                  <a:cubicBezTo>
                    <a:pt x="3689" y="6352"/>
                    <a:pt x="3991" y="6135"/>
                    <a:pt x="4230" y="6135"/>
                  </a:cubicBezTo>
                  <a:cubicBezTo>
                    <a:pt x="4603" y="6135"/>
                    <a:pt x="4819" y="6666"/>
                    <a:pt x="4559" y="7390"/>
                  </a:cubicBezTo>
                  <a:cubicBezTo>
                    <a:pt x="4134" y="8423"/>
                    <a:pt x="3891" y="9548"/>
                    <a:pt x="3860" y="10672"/>
                  </a:cubicBezTo>
                  <a:cubicBezTo>
                    <a:pt x="4833" y="11280"/>
                    <a:pt x="5866" y="11767"/>
                    <a:pt x="6961" y="12131"/>
                  </a:cubicBezTo>
                  <a:cubicBezTo>
                    <a:pt x="6839" y="11584"/>
                    <a:pt x="6809" y="11068"/>
                    <a:pt x="6869" y="10520"/>
                  </a:cubicBezTo>
                  <a:cubicBezTo>
                    <a:pt x="6929" y="9821"/>
                    <a:pt x="7222" y="9471"/>
                    <a:pt x="7473" y="9471"/>
                  </a:cubicBezTo>
                  <a:cubicBezTo>
                    <a:pt x="7735" y="9471"/>
                    <a:pt x="7951" y="9851"/>
                    <a:pt x="7812" y="10612"/>
                  </a:cubicBezTo>
                  <a:cubicBezTo>
                    <a:pt x="7690" y="11189"/>
                    <a:pt x="7660" y="11767"/>
                    <a:pt x="7660" y="12344"/>
                  </a:cubicBezTo>
                  <a:cubicBezTo>
                    <a:pt x="9240" y="12830"/>
                    <a:pt x="10851" y="13195"/>
                    <a:pt x="12462" y="13438"/>
                  </a:cubicBezTo>
                  <a:cubicBezTo>
                    <a:pt x="13313" y="12375"/>
                    <a:pt x="13982" y="11159"/>
                    <a:pt x="14468" y="9882"/>
                  </a:cubicBezTo>
                  <a:cubicBezTo>
                    <a:pt x="13313" y="9609"/>
                    <a:pt x="10943" y="9548"/>
                    <a:pt x="11003" y="8697"/>
                  </a:cubicBezTo>
                  <a:cubicBezTo>
                    <a:pt x="11024" y="8325"/>
                    <a:pt x="11301" y="8178"/>
                    <a:pt x="11710" y="8178"/>
                  </a:cubicBezTo>
                  <a:cubicBezTo>
                    <a:pt x="12505" y="8178"/>
                    <a:pt x="13798" y="8733"/>
                    <a:pt x="14681" y="9274"/>
                  </a:cubicBezTo>
                  <a:cubicBezTo>
                    <a:pt x="14985" y="8302"/>
                    <a:pt x="15137" y="7268"/>
                    <a:pt x="15076" y="6265"/>
                  </a:cubicBezTo>
                  <a:cubicBezTo>
                    <a:pt x="14043" y="5961"/>
                    <a:pt x="12979" y="5779"/>
                    <a:pt x="11885" y="5718"/>
                  </a:cubicBezTo>
                  <a:cubicBezTo>
                    <a:pt x="9510" y="5508"/>
                    <a:pt x="9603" y="4198"/>
                    <a:pt x="11280" y="4198"/>
                  </a:cubicBezTo>
                  <a:cubicBezTo>
                    <a:pt x="11299" y="4198"/>
                    <a:pt x="11318" y="4198"/>
                    <a:pt x="11338" y="4198"/>
                  </a:cubicBezTo>
                  <a:cubicBezTo>
                    <a:pt x="12614" y="4229"/>
                    <a:pt x="14256" y="5019"/>
                    <a:pt x="15016" y="5414"/>
                  </a:cubicBezTo>
                  <a:cubicBezTo>
                    <a:pt x="14499" y="2162"/>
                    <a:pt x="12037" y="95"/>
                    <a:pt x="10031" y="4"/>
                  </a:cubicBezTo>
                  <a:cubicBezTo>
                    <a:pt x="9982" y="2"/>
                    <a:pt x="9935" y="1"/>
                    <a:pt x="98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362513" y="3776950"/>
              <a:ext cx="175450" cy="226775"/>
            </a:xfrm>
            <a:custGeom>
              <a:rect b="b" l="l" r="r" t="t"/>
              <a:pathLst>
                <a:path extrusionOk="0" h="9071" w="7018">
                  <a:moveTo>
                    <a:pt x="49" y="5165"/>
                  </a:moveTo>
                  <a:cubicBezTo>
                    <a:pt x="32" y="5216"/>
                    <a:pt x="16" y="5268"/>
                    <a:pt x="1" y="5319"/>
                  </a:cubicBezTo>
                  <a:cubicBezTo>
                    <a:pt x="17" y="5268"/>
                    <a:pt x="33" y="5217"/>
                    <a:pt x="49" y="5165"/>
                  </a:cubicBezTo>
                  <a:close/>
                  <a:moveTo>
                    <a:pt x="1429" y="0"/>
                  </a:moveTo>
                  <a:cubicBezTo>
                    <a:pt x="1520" y="213"/>
                    <a:pt x="1611" y="395"/>
                    <a:pt x="1703" y="608"/>
                  </a:cubicBezTo>
                  <a:cubicBezTo>
                    <a:pt x="1581" y="790"/>
                    <a:pt x="1490" y="973"/>
                    <a:pt x="1429" y="1186"/>
                  </a:cubicBezTo>
                  <a:cubicBezTo>
                    <a:pt x="1308" y="1429"/>
                    <a:pt x="1216" y="1672"/>
                    <a:pt x="1125" y="1915"/>
                  </a:cubicBezTo>
                  <a:cubicBezTo>
                    <a:pt x="943" y="2371"/>
                    <a:pt x="760" y="2827"/>
                    <a:pt x="608" y="3283"/>
                  </a:cubicBezTo>
                  <a:cubicBezTo>
                    <a:pt x="384" y="3900"/>
                    <a:pt x="237" y="4544"/>
                    <a:pt x="49" y="5165"/>
                  </a:cubicBezTo>
                  <a:lnTo>
                    <a:pt x="49" y="5165"/>
                  </a:lnTo>
                  <a:cubicBezTo>
                    <a:pt x="254" y="4517"/>
                    <a:pt x="507" y="3872"/>
                    <a:pt x="760" y="3252"/>
                  </a:cubicBezTo>
                  <a:cubicBezTo>
                    <a:pt x="912" y="2797"/>
                    <a:pt x="1125" y="2310"/>
                    <a:pt x="1308" y="1854"/>
                  </a:cubicBezTo>
                  <a:cubicBezTo>
                    <a:pt x="1399" y="1642"/>
                    <a:pt x="1490" y="1429"/>
                    <a:pt x="1551" y="1216"/>
                  </a:cubicBezTo>
                  <a:cubicBezTo>
                    <a:pt x="1642" y="1034"/>
                    <a:pt x="1733" y="851"/>
                    <a:pt x="1794" y="669"/>
                  </a:cubicBezTo>
                  <a:cubicBezTo>
                    <a:pt x="1855" y="821"/>
                    <a:pt x="1946" y="973"/>
                    <a:pt x="2037" y="1125"/>
                  </a:cubicBezTo>
                  <a:cubicBezTo>
                    <a:pt x="2219" y="1490"/>
                    <a:pt x="2402" y="1854"/>
                    <a:pt x="2615" y="2219"/>
                  </a:cubicBezTo>
                  <a:lnTo>
                    <a:pt x="3192" y="3404"/>
                  </a:lnTo>
                  <a:cubicBezTo>
                    <a:pt x="3131" y="3526"/>
                    <a:pt x="3101" y="3678"/>
                    <a:pt x="3070" y="3800"/>
                  </a:cubicBezTo>
                  <a:cubicBezTo>
                    <a:pt x="3040" y="3982"/>
                    <a:pt x="3010" y="4195"/>
                    <a:pt x="2979" y="4377"/>
                  </a:cubicBezTo>
                  <a:cubicBezTo>
                    <a:pt x="2919" y="4742"/>
                    <a:pt x="2888" y="5107"/>
                    <a:pt x="2827" y="5502"/>
                  </a:cubicBezTo>
                  <a:cubicBezTo>
                    <a:pt x="2797" y="5897"/>
                    <a:pt x="2767" y="6292"/>
                    <a:pt x="2736" y="6687"/>
                  </a:cubicBezTo>
                  <a:cubicBezTo>
                    <a:pt x="2736" y="7052"/>
                    <a:pt x="2706" y="7447"/>
                    <a:pt x="2645" y="7812"/>
                  </a:cubicBezTo>
                  <a:cubicBezTo>
                    <a:pt x="2645" y="7842"/>
                    <a:pt x="2660" y="7857"/>
                    <a:pt x="2675" y="7857"/>
                  </a:cubicBezTo>
                  <a:cubicBezTo>
                    <a:pt x="2691" y="7857"/>
                    <a:pt x="2706" y="7842"/>
                    <a:pt x="2706" y="7812"/>
                  </a:cubicBezTo>
                  <a:cubicBezTo>
                    <a:pt x="2736" y="7052"/>
                    <a:pt x="2827" y="6262"/>
                    <a:pt x="2979" y="5502"/>
                  </a:cubicBezTo>
                  <a:cubicBezTo>
                    <a:pt x="3040" y="5137"/>
                    <a:pt x="3101" y="4772"/>
                    <a:pt x="3162" y="4377"/>
                  </a:cubicBezTo>
                  <a:cubicBezTo>
                    <a:pt x="3192" y="4195"/>
                    <a:pt x="3222" y="4012"/>
                    <a:pt x="3253" y="3830"/>
                  </a:cubicBezTo>
                  <a:lnTo>
                    <a:pt x="3314" y="3648"/>
                  </a:lnTo>
                  <a:lnTo>
                    <a:pt x="3709" y="4468"/>
                  </a:lnTo>
                  <a:cubicBezTo>
                    <a:pt x="4469" y="5958"/>
                    <a:pt x="5107" y="7477"/>
                    <a:pt x="5685" y="9058"/>
                  </a:cubicBezTo>
                  <a:cubicBezTo>
                    <a:pt x="5693" y="9067"/>
                    <a:pt x="5705" y="9071"/>
                    <a:pt x="5716" y="9071"/>
                  </a:cubicBezTo>
                  <a:cubicBezTo>
                    <a:pt x="5743" y="9071"/>
                    <a:pt x="5767" y="9049"/>
                    <a:pt x="5745" y="9028"/>
                  </a:cubicBezTo>
                  <a:cubicBezTo>
                    <a:pt x="5168" y="7447"/>
                    <a:pt x="4590" y="5866"/>
                    <a:pt x="3891" y="4347"/>
                  </a:cubicBezTo>
                  <a:cubicBezTo>
                    <a:pt x="3557" y="3648"/>
                    <a:pt x="3222" y="2949"/>
                    <a:pt x="2858" y="2249"/>
                  </a:cubicBezTo>
                  <a:lnTo>
                    <a:pt x="2858" y="2249"/>
                  </a:lnTo>
                  <a:cubicBezTo>
                    <a:pt x="2979" y="2310"/>
                    <a:pt x="3131" y="2341"/>
                    <a:pt x="3253" y="2341"/>
                  </a:cubicBezTo>
                  <a:lnTo>
                    <a:pt x="3770" y="2462"/>
                  </a:lnTo>
                  <a:cubicBezTo>
                    <a:pt x="4104" y="2523"/>
                    <a:pt x="4438" y="2614"/>
                    <a:pt x="4803" y="2675"/>
                  </a:cubicBezTo>
                  <a:cubicBezTo>
                    <a:pt x="5533" y="2857"/>
                    <a:pt x="6262" y="3040"/>
                    <a:pt x="6961" y="3283"/>
                  </a:cubicBezTo>
                  <a:cubicBezTo>
                    <a:pt x="6965" y="3287"/>
                    <a:pt x="6970" y="3289"/>
                    <a:pt x="6974" y="3289"/>
                  </a:cubicBezTo>
                  <a:cubicBezTo>
                    <a:pt x="6999" y="3289"/>
                    <a:pt x="7018" y="3222"/>
                    <a:pt x="6992" y="3222"/>
                  </a:cubicBezTo>
                  <a:cubicBezTo>
                    <a:pt x="6262" y="3009"/>
                    <a:pt x="5563" y="2766"/>
                    <a:pt x="4833" y="2553"/>
                  </a:cubicBezTo>
                  <a:cubicBezTo>
                    <a:pt x="4499" y="2462"/>
                    <a:pt x="4134" y="2371"/>
                    <a:pt x="3800" y="2310"/>
                  </a:cubicBezTo>
                  <a:cubicBezTo>
                    <a:pt x="3618" y="2280"/>
                    <a:pt x="3435" y="2249"/>
                    <a:pt x="3283" y="2219"/>
                  </a:cubicBezTo>
                  <a:cubicBezTo>
                    <a:pt x="3150" y="2175"/>
                    <a:pt x="3033" y="2146"/>
                    <a:pt x="2920" y="2146"/>
                  </a:cubicBezTo>
                  <a:cubicBezTo>
                    <a:pt x="2878" y="2146"/>
                    <a:pt x="2838" y="2150"/>
                    <a:pt x="2797" y="2158"/>
                  </a:cubicBezTo>
                  <a:lnTo>
                    <a:pt x="2767" y="2067"/>
                  </a:lnTo>
                  <a:cubicBezTo>
                    <a:pt x="2675" y="1945"/>
                    <a:pt x="2584" y="1793"/>
                    <a:pt x="2523" y="1672"/>
                  </a:cubicBezTo>
                  <a:lnTo>
                    <a:pt x="2523" y="1672"/>
                  </a:lnTo>
                  <a:lnTo>
                    <a:pt x="2949" y="1702"/>
                  </a:lnTo>
                  <a:cubicBezTo>
                    <a:pt x="3162" y="1702"/>
                    <a:pt x="3344" y="1733"/>
                    <a:pt x="3526" y="1763"/>
                  </a:cubicBezTo>
                  <a:cubicBezTo>
                    <a:pt x="3739" y="1793"/>
                    <a:pt x="3922" y="1824"/>
                    <a:pt x="4104" y="1885"/>
                  </a:cubicBezTo>
                  <a:cubicBezTo>
                    <a:pt x="4347" y="1915"/>
                    <a:pt x="4529" y="1945"/>
                    <a:pt x="4742" y="2037"/>
                  </a:cubicBezTo>
                  <a:cubicBezTo>
                    <a:pt x="4773" y="2037"/>
                    <a:pt x="4773" y="1976"/>
                    <a:pt x="4742" y="1976"/>
                  </a:cubicBezTo>
                  <a:cubicBezTo>
                    <a:pt x="4529" y="1945"/>
                    <a:pt x="4347" y="1885"/>
                    <a:pt x="4165" y="1824"/>
                  </a:cubicBezTo>
                  <a:lnTo>
                    <a:pt x="3557" y="1702"/>
                  </a:lnTo>
                  <a:cubicBezTo>
                    <a:pt x="3344" y="1642"/>
                    <a:pt x="3162" y="1611"/>
                    <a:pt x="2949" y="1581"/>
                  </a:cubicBezTo>
                  <a:cubicBezTo>
                    <a:pt x="2767" y="1520"/>
                    <a:pt x="2584" y="1490"/>
                    <a:pt x="2402" y="1490"/>
                  </a:cubicBezTo>
                  <a:cubicBezTo>
                    <a:pt x="2311" y="1307"/>
                    <a:pt x="2219" y="1155"/>
                    <a:pt x="2128" y="1003"/>
                  </a:cubicBezTo>
                  <a:cubicBezTo>
                    <a:pt x="1946" y="638"/>
                    <a:pt x="1703" y="304"/>
                    <a:pt x="1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001563" y="4038350"/>
              <a:ext cx="372375" cy="445325"/>
            </a:xfrm>
            <a:custGeom>
              <a:rect b="b" l="l" r="r" t="t"/>
              <a:pathLst>
                <a:path extrusionOk="0" h="17813" w="14895">
                  <a:moveTo>
                    <a:pt x="1" y="0"/>
                  </a:moveTo>
                  <a:lnTo>
                    <a:pt x="213" y="4985"/>
                  </a:lnTo>
                  <a:lnTo>
                    <a:pt x="821" y="17812"/>
                  </a:lnTo>
                  <a:lnTo>
                    <a:pt x="14074" y="17812"/>
                  </a:lnTo>
                  <a:lnTo>
                    <a:pt x="14682" y="4985"/>
                  </a:lnTo>
                  <a:lnTo>
                    <a:pt x="1489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001563" y="4038350"/>
              <a:ext cx="372375" cy="124650"/>
            </a:xfrm>
            <a:custGeom>
              <a:rect b="b" l="l" r="r" t="t"/>
              <a:pathLst>
                <a:path extrusionOk="0" h="4986" w="14895">
                  <a:moveTo>
                    <a:pt x="1" y="0"/>
                  </a:moveTo>
                  <a:lnTo>
                    <a:pt x="213" y="4985"/>
                  </a:lnTo>
                  <a:lnTo>
                    <a:pt x="14682" y="4985"/>
                  </a:lnTo>
                  <a:lnTo>
                    <a:pt x="148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978013" y="3988200"/>
              <a:ext cx="419475" cy="100325"/>
            </a:xfrm>
            <a:custGeom>
              <a:rect b="b" l="l" r="r" t="t"/>
              <a:pathLst>
                <a:path extrusionOk="0" h="4013" w="16779">
                  <a:moveTo>
                    <a:pt x="0" y="0"/>
                  </a:moveTo>
                  <a:lnTo>
                    <a:pt x="0" y="4012"/>
                  </a:lnTo>
                  <a:lnTo>
                    <a:pt x="16779" y="4012"/>
                  </a:lnTo>
                  <a:lnTo>
                    <a:pt x="167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268288" y="4483650"/>
              <a:ext cx="57775" cy="52450"/>
            </a:xfrm>
            <a:custGeom>
              <a:rect b="b" l="l" r="r" t="t"/>
              <a:pathLst>
                <a:path extrusionOk="0" h="2098" w="2311">
                  <a:moveTo>
                    <a:pt x="0" y="0"/>
                  </a:moveTo>
                  <a:lnTo>
                    <a:pt x="0" y="2097"/>
                  </a:lnTo>
                  <a:lnTo>
                    <a:pt x="2311" y="2097"/>
                  </a:lnTo>
                  <a:lnTo>
                    <a:pt x="231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268288" y="4483650"/>
              <a:ext cx="57775" cy="25850"/>
            </a:xfrm>
            <a:custGeom>
              <a:rect b="b" l="l" r="r" t="t"/>
              <a:pathLst>
                <a:path extrusionOk="0" h="1034" w="2311">
                  <a:moveTo>
                    <a:pt x="0" y="0"/>
                  </a:moveTo>
                  <a:lnTo>
                    <a:pt x="0" y="1033"/>
                  </a:lnTo>
                  <a:lnTo>
                    <a:pt x="2311" y="1033"/>
                  </a:lnTo>
                  <a:lnTo>
                    <a:pt x="231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048688" y="4483650"/>
              <a:ext cx="58525" cy="52450"/>
            </a:xfrm>
            <a:custGeom>
              <a:rect b="b" l="l" r="r" t="t"/>
              <a:pathLst>
                <a:path extrusionOk="0" h="2098" w="2341">
                  <a:moveTo>
                    <a:pt x="0" y="0"/>
                  </a:moveTo>
                  <a:lnTo>
                    <a:pt x="0" y="2097"/>
                  </a:lnTo>
                  <a:lnTo>
                    <a:pt x="2341" y="2097"/>
                  </a:lnTo>
                  <a:lnTo>
                    <a:pt x="234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048688" y="4483650"/>
              <a:ext cx="58525" cy="25850"/>
            </a:xfrm>
            <a:custGeom>
              <a:rect b="b" l="l" r="r" t="t"/>
              <a:pathLst>
                <a:path extrusionOk="0" h="1034" w="2341">
                  <a:moveTo>
                    <a:pt x="0" y="0"/>
                  </a:moveTo>
                  <a:lnTo>
                    <a:pt x="0" y="1033"/>
                  </a:lnTo>
                  <a:lnTo>
                    <a:pt x="2341" y="1033"/>
                  </a:lnTo>
                  <a:lnTo>
                    <a:pt x="234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
          <p:cNvSpPr/>
          <p:nvPr/>
        </p:nvSpPr>
        <p:spPr>
          <a:xfrm>
            <a:off x="950425" y="7716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4870950" y="771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8087125" y="43289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751325" y="43289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7933675" y="41813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103875" y="9192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txBox="1"/>
          <p:nvPr>
            <p:ph type="ctrTitle"/>
          </p:nvPr>
        </p:nvSpPr>
        <p:spPr>
          <a:xfrm>
            <a:off x="5392200" y="825800"/>
            <a:ext cx="3071400" cy="2659800"/>
          </a:xfrm>
          <a:prstGeom prst="rect">
            <a:avLst/>
          </a:prstGeom>
          <a:noFill/>
        </p:spPr>
        <p:txBody>
          <a:bodyPr anchorCtr="0" anchor="ctr" bIns="91425" lIns="91425" spcFirstLastPara="1" rIns="91425" wrap="square" tIns="91425">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5385200" y="3487125"/>
            <a:ext cx="26061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1" name="Shape 511"/>
        <p:cNvGrpSpPr/>
        <p:nvPr/>
      </p:nvGrpSpPr>
      <p:grpSpPr>
        <a:xfrm>
          <a:off x="0" y="0"/>
          <a:ext cx="0" cy="0"/>
          <a:chOff x="0" y="0"/>
          <a:chExt cx="0" cy="0"/>
        </a:xfrm>
      </p:grpSpPr>
      <p:sp>
        <p:nvSpPr>
          <p:cNvPr id="512" name="Google Shape;512;p11"/>
          <p:cNvSpPr/>
          <p:nvPr/>
        </p:nvSpPr>
        <p:spPr>
          <a:xfrm>
            <a:off x="1553838" y="-1526137"/>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txBox="1"/>
          <p:nvPr>
            <p:ph hasCustomPrompt="1" type="title"/>
          </p:nvPr>
        </p:nvSpPr>
        <p:spPr>
          <a:xfrm>
            <a:off x="2129413" y="1093338"/>
            <a:ext cx="4917000" cy="111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000">
                <a:solidFill>
                  <a:schemeClr val="lt1"/>
                </a:solidFill>
                <a:highlight>
                  <a:schemeClr val="accent2"/>
                </a:high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4" name="Google Shape;514;p11"/>
          <p:cNvSpPr txBox="1"/>
          <p:nvPr>
            <p:ph idx="1" type="body"/>
          </p:nvPr>
        </p:nvSpPr>
        <p:spPr>
          <a:xfrm>
            <a:off x="2129375" y="2336713"/>
            <a:ext cx="4917000" cy="8901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515" name="Google Shape;515;p11"/>
          <p:cNvGrpSpPr/>
          <p:nvPr/>
        </p:nvGrpSpPr>
        <p:grpSpPr>
          <a:xfrm>
            <a:off x="489875" y="-516925"/>
            <a:ext cx="1019189" cy="1460491"/>
            <a:chOff x="489875" y="0"/>
            <a:chExt cx="1019189" cy="1460491"/>
          </a:xfrm>
        </p:grpSpPr>
        <p:sp>
          <p:nvSpPr>
            <p:cNvPr id="516" name="Google Shape;516;p11"/>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11"/>
          <p:cNvSpPr/>
          <p:nvPr/>
        </p:nvSpPr>
        <p:spPr>
          <a:xfrm>
            <a:off x="314838"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7666713" y="589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7820163" y="7372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8246163"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8399613" y="26020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of content">
  <p:cSld name="BLANK_1">
    <p:spTree>
      <p:nvGrpSpPr>
        <p:cNvPr id="528" name="Shape 528"/>
        <p:cNvGrpSpPr/>
        <p:nvPr/>
      </p:nvGrpSpPr>
      <p:grpSpPr>
        <a:xfrm>
          <a:off x="0" y="0"/>
          <a:ext cx="0" cy="0"/>
          <a:chOff x="0" y="0"/>
          <a:chExt cx="0" cy="0"/>
        </a:xfrm>
      </p:grpSpPr>
      <p:sp>
        <p:nvSpPr>
          <p:cNvPr id="529" name="Google Shape;529;p13"/>
          <p:cNvSpPr txBox="1"/>
          <p:nvPr>
            <p:ph idx="1" type="subTitle"/>
          </p:nvPr>
        </p:nvSpPr>
        <p:spPr>
          <a:xfrm flipH="1">
            <a:off x="569975" y="613275"/>
            <a:ext cx="2268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0" name="Google Shape;530;p13"/>
          <p:cNvSpPr txBox="1"/>
          <p:nvPr>
            <p:ph idx="2" type="subTitle"/>
          </p:nvPr>
        </p:nvSpPr>
        <p:spPr>
          <a:xfrm flipH="1">
            <a:off x="569975" y="1118198"/>
            <a:ext cx="2268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31" name="Google Shape;531;p13"/>
          <p:cNvSpPr txBox="1"/>
          <p:nvPr>
            <p:ph hasCustomPrompt="1" type="title"/>
          </p:nvPr>
        </p:nvSpPr>
        <p:spPr>
          <a:xfrm flipH="1">
            <a:off x="3194775" y="761750"/>
            <a:ext cx="804600" cy="771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2" name="Google Shape;532;p13"/>
          <p:cNvSpPr txBox="1"/>
          <p:nvPr>
            <p:ph idx="3" type="subTitle"/>
          </p:nvPr>
        </p:nvSpPr>
        <p:spPr>
          <a:xfrm flipH="1">
            <a:off x="569975" y="1612275"/>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3" name="Google Shape;533;p13"/>
          <p:cNvSpPr txBox="1"/>
          <p:nvPr>
            <p:ph idx="4" type="subTitle"/>
          </p:nvPr>
        </p:nvSpPr>
        <p:spPr>
          <a:xfrm flipH="1">
            <a:off x="569974" y="2120548"/>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34" name="Google Shape;534;p13"/>
          <p:cNvSpPr txBox="1"/>
          <p:nvPr>
            <p:ph hasCustomPrompt="1" idx="5" type="title"/>
          </p:nvPr>
        </p:nvSpPr>
        <p:spPr>
          <a:xfrm flipH="1">
            <a:off x="3194725" y="1757418"/>
            <a:ext cx="804600" cy="76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5" name="Google Shape;535;p13"/>
          <p:cNvSpPr txBox="1"/>
          <p:nvPr>
            <p:ph idx="6" type="subTitle"/>
          </p:nvPr>
        </p:nvSpPr>
        <p:spPr>
          <a:xfrm flipH="1">
            <a:off x="569975" y="2614070"/>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6" name="Google Shape;536;p13"/>
          <p:cNvSpPr txBox="1"/>
          <p:nvPr>
            <p:ph idx="7" type="subTitle"/>
          </p:nvPr>
        </p:nvSpPr>
        <p:spPr>
          <a:xfrm flipH="1">
            <a:off x="569974" y="3115892"/>
            <a:ext cx="2268300" cy="466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Font typeface="Frank Ruhl Libre Black"/>
              <a:buNone/>
              <a:defRPr sz="1400"/>
            </a:lvl1pPr>
            <a:lvl2pPr lvl="1"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2pPr>
            <a:lvl3pPr lvl="2"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3pPr>
            <a:lvl4pPr lvl="3"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4pPr>
            <a:lvl5pPr lvl="4"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5pPr>
            <a:lvl6pPr lvl="5"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6pPr>
            <a:lvl7pPr lvl="6"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7pPr>
            <a:lvl8pPr lvl="7"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8pPr>
            <a:lvl9pPr lvl="8" rtl="0" algn="ctr">
              <a:lnSpc>
                <a:spcPct val="100000"/>
              </a:lnSpc>
              <a:spcBef>
                <a:spcPts val="0"/>
              </a:spcBef>
              <a:spcAft>
                <a:spcPts val="0"/>
              </a:spcAft>
              <a:buSzPts val="2000"/>
              <a:buFont typeface="Frank Ruhl Libre Black"/>
              <a:buNone/>
              <a:defRPr sz="2000">
                <a:latin typeface="Frank Ruhl Libre Black"/>
                <a:ea typeface="Frank Ruhl Libre Black"/>
                <a:cs typeface="Frank Ruhl Libre Black"/>
                <a:sym typeface="Frank Ruhl Libre Black"/>
              </a:defRPr>
            </a:lvl9pPr>
          </a:lstStyle>
          <a:p/>
        </p:txBody>
      </p:sp>
      <p:sp>
        <p:nvSpPr>
          <p:cNvPr id="537" name="Google Shape;537;p13"/>
          <p:cNvSpPr txBox="1"/>
          <p:nvPr>
            <p:ph hasCustomPrompt="1" idx="8" type="title"/>
          </p:nvPr>
        </p:nvSpPr>
        <p:spPr>
          <a:xfrm flipH="1">
            <a:off x="3194758" y="2749487"/>
            <a:ext cx="804600" cy="76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38" name="Google Shape;538;p13"/>
          <p:cNvSpPr txBox="1"/>
          <p:nvPr>
            <p:ph idx="9" type="subTitle"/>
          </p:nvPr>
        </p:nvSpPr>
        <p:spPr>
          <a:xfrm flipH="1">
            <a:off x="569975" y="3605429"/>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539" name="Google Shape;539;p13"/>
          <p:cNvSpPr txBox="1"/>
          <p:nvPr>
            <p:ph idx="13" type="subTitle"/>
          </p:nvPr>
        </p:nvSpPr>
        <p:spPr>
          <a:xfrm flipH="1">
            <a:off x="569974" y="4106927"/>
            <a:ext cx="2268300" cy="46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40" name="Google Shape;540;p13"/>
          <p:cNvSpPr txBox="1"/>
          <p:nvPr>
            <p:ph hasCustomPrompt="1" idx="14" type="title"/>
          </p:nvPr>
        </p:nvSpPr>
        <p:spPr>
          <a:xfrm flipH="1">
            <a:off x="3194742" y="3742155"/>
            <a:ext cx="804600" cy="76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a:r>
              <a:t>xx%</a:t>
            </a:r>
          </a:p>
        </p:txBody>
      </p:sp>
      <p:sp>
        <p:nvSpPr>
          <p:cNvPr id="541" name="Google Shape;541;p13"/>
          <p:cNvSpPr/>
          <p:nvPr/>
        </p:nvSpPr>
        <p:spPr>
          <a:xfrm flipH="1">
            <a:off x="5094698" y="4192175"/>
            <a:ext cx="3331178" cy="336057"/>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13"/>
          <p:cNvGrpSpPr/>
          <p:nvPr/>
        </p:nvGrpSpPr>
        <p:grpSpPr>
          <a:xfrm>
            <a:off x="4729213" y="773175"/>
            <a:ext cx="3653400" cy="3703675"/>
            <a:chOff x="5166538" y="773175"/>
            <a:chExt cx="3653400" cy="3703675"/>
          </a:xfrm>
        </p:grpSpPr>
        <p:sp>
          <p:nvSpPr>
            <p:cNvPr id="543" name="Google Shape;543;p13"/>
            <p:cNvSpPr/>
            <p:nvPr/>
          </p:nvSpPr>
          <p:spPr>
            <a:xfrm>
              <a:off x="5166538" y="823450"/>
              <a:ext cx="3653400" cy="3653400"/>
            </a:xfrm>
            <a:prstGeom prst="ellipse">
              <a:avLst/>
            </a:prstGeom>
            <a:solidFill>
              <a:srgbClr val="DBDBDB">
                <a:alpha val="2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8006733" y="1489189"/>
              <a:ext cx="199781" cy="197629"/>
            </a:xfrm>
            <a:custGeom>
              <a:rect b="b" l="l" r="r" t="t"/>
              <a:pathLst>
                <a:path extrusionOk="0" h="9274" w="9375">
                  <a:moveTo>
                    <a:pt x="4657" y="2494"/>
                  </a:moveTo>
                  <a:cubicBezTo>
                    <a:pt x="5186" y="2494"/>
                    <a:pt x="5728" y="2692"/>
                    <a:pt x="6172" y="3136"/>
                  </a:cubicBezTo>
                  <a:cubicBezTo>
                    <a:pt x="7540" y="4470"/>
                    <a:pt x="6572" y="6805"/>
                    <a:pt x="4638" y="6805"/>
                  </a:cubicBezTo>
                  <a:cubicBezTo>
                    <a:pt x="3470" y="6805"/>
                    <a:pt x="2503" y="5838"/>
                    <a:pt x="2503" y="4637"/>
                  </a:cubicBezTo>
                  <a:cubicBezTo>
                    <a:pt x="2503" y="3353"/>
                    <a:pt x="3553" y="2494"/>
                    <a:pt x="4657" y="2494"/>
                  </a:cubicBezTo>
                  <a:close/>
                  <a:moveTo>
                    <a:pt x="3337" y="0"/>
                  </a:moveTo>
                  <a:lnTo>
                    <a:pt x="3337" y="801"/>
                  </a:lnTo>
                  <a:cubicBezTo>
                    <a:pt x="3337" y="1034"/>
                    <a:pt x="3203" y="1235"/>
                    <a:pt x="3003" y="1368"/>
                  </a:cubicBezTo>
                  <a:cubicBezTo>
                    <a:pt x="2870" y="1401"/>
                    <a:pt x="2770" y="1468"/>
                    <a:pt x="2670" y="1568"/>
                  </a:cubicBezTo>
                  <a:cubicBezTo>
                    <a:pt x="2562" y="1622"/>
                    <a:pt x="2436" y="1656"/>
                    <a:pt x="2311" y="1656"/>
                  </a:cubicBezTo>
                  <a:cubicBezTo>
                    <a:pt x="2203" y="1656"/>
                    <a:pt x="2095" y="1630"/>
                    <a:pt x="2002" y="1568"/>
                  </a:cubicBezTo>
                  <a:lnTo>
                    <a:pt x="1302" y="1168"/>
                  </a:lnTo>
                  <a:lnTo>
                    <a:pt x="1" y="3436"/>
                  </a:lnTo>
                  <a:lnTo>
                    <a:pt x="701" y="3870"/>
                  </a:lnTo>
                  <a:cubicBezTo>
                    <a:pt x="902" y="3970"/>
                    <a:pt x="1002" y="4203"/>
                    <a:pt x="1002" y="4437"/>
                  </a:cubicBezTo>
                  <a:lnTo>
                    <a:pt x="1002" y="4637"/>
                  </a:lnTo>
                  <a:lnTo>
                    <a:pt x="1002" y="4837"/>
                  </a:lnTo>
                  <a:cubicBezTo>
                    <a:pt x="1002" y="5071"/>
                    <a:pt x="902" y="5304"/>
                    <a:pt x="668" y="5404"/>
                  </a:cubicBezTo>
                  <a:lnTo>
                    <a:pt x="1" y="5838"/>
                  </a:lnTo>
                  <a:lnTo>
                    <a:pt x="1302" y="8106"/>
                  </a:lnTo>
                  <a:lnTo>
                    <a:pt x="2002" y="7706"/>
                  </a:lnTo>
                  <a:cubicBezTo>
                    <a:pt x="2102" y="7639"/>
                    <a:pt x="2219" y="7606"/>
                    <a:pt x="2336" y="7606"/>
                  </a:cubicBezTo>
                  <a:cubicBezTo>
                    <a:pt x="2453" y="7606"/>
                    <a:pt x="2569" y="7639"/>
                    <a:pt x="2670" y="7706"/>
                  </a:cubicBezTo>
                  <a:cubicBezTo>
                    <a:pt x="2770" y="7806"/>
                    <a:pt x="2870" y="7839"/>
                    <a:pt x="3003" y="7906"/>
                  </a:cubicBezTo>
                  <a:cubicBezTo>
                    <a:pt x="3203" y="8006"/>
                    <a:pt x="3337" y="8240"/>
                    <a:pt x="3337" y="8473"/>
                  </a:cubicBezTo>
                  <a:lnTo>
                    <a:pt x="3337" y="9274"/>
                  </a:lnTo>
                  <a:lnTo>
                    <a:pt x="5972" y="9274"/>
                  </a:lnTo>
                  <a:lnTo>
                    <a:pt x="5972" y="8473"/>
                  </a:lnTo>
                  <a:cubicBezTo>
                    <a:pt x="5972" y="8240"/>
                    <a:pt x="6105" y="8039"/>
                    <a:pt x="6339" y="7939"/>
                  </a:cubicBezTo>
                  <a:cubicBezTo>
                    <a:pt x="6439" y="7873"/>
                    <a:pt x="6572" y="7806"/>
                    <a:pt x="6672" y="7739"/>
                  </a:cubicBezTo>
                  <a:cubicBezTo>
                    <a:pt x="6780" y="7668"/>
                    <a:pt x="6897" y="7635"/>
                    <a:pt x="7013" y="7635"/>
                  </a:cubicBezTo>
                  <a:cubicBezTo>
                    <a:pt x="7113" y="7635"/>
                    <a:pt x="7213" y="7659"/>
                    <a:pt x="7306" y="7706"/>
                  </a:cubicBezTo>
                  <a:lnTo>
                    <a:pt x="8007" y="8140"/>
                  </a:lnTo>
                  <a:lnTo>
                    <a:pt x="9374" y="5838"/>
                  </a:lnTo>
                  <a:lnTo>
                    <a:pt x="8641" y="5404"/>
                  </a:lnTo>
                  <a:cubicBezTo>
                    <a:pt x="8440" y="5304"/>
                    <a:pt x="8340" y="5071"/>
                    <a:pt x="8340" y="4837"/>
                  </a:cubicBezTo>
                  <a:lnTo>
                    <a:pt x="8340" y="4637"/>
                  </a:lnTo>
                  <a:lnTo>
                    <a:pt x="8340" y="4437"/>
                  </a:lnTo>
                  <a:cubicBezTo>
                    <a:pt x="8340" y="4203"/>
                    <a:pt x="8440" y="3970"/>
                    <a:pt x="8641" y="3870"/>
                  </a:cubicBezTo>
                  <a:lnTo>
                    <a:pt x="9374" y="3436"/>
                  </a:lnTo>
                  <a:lnTo>
                    <a:pt x="8040" y="1168"/>
                  </a:lnTo>
                  <a:lnTo>
                    <a:pt x="7340" y="1602"/>
                  </a:lnTo>
                  <a:cubicBezTo>
                    <a:pt x="7247" y="1648"/>
                    <a:pt x="7139" y="1673"/>
                    <a:pt x="7031" y="1673"/>
                  </a:cubicBezTo>
                  <a:cubicBezTo>
                    <a:pt x="6906" y="1673"/>
                    <a:pt x="6780" y="1640"/>
                    <a:pt x="6672" y="1568"/>
                  </a:cubicBezTo>
                  <a:cubicBezTo>
                    <a:pt x="6572" y="1501"/>
                    <a:pt x="6472" y="1435"/>
                    <a:pt x="6339" y="1368"/>
                  </a:cubicBezTo>
                  <a:cubicBezTo>
                    <a:pt x="6139" y="1268"/>
                    <a:pt x="5972" y="1034"/>
                    <a:pt x="5972" y="801"/>
                  </a:cubicBezTo>
                  <a:lnTo>
                    <a:pt x="59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3"/>
            <p:cNvGrpSpPr/>
            <p:nvPr/>
          </p:nvGrpSpPr>
          <p:grpSpPr>
            <a:xfrm>
              <a:off x="7202391" y="2977080"/>
              <a:ext cx="1386837" cy="1380587"/>
              <a:chOff x="1702663" y="2634125"/>
              <a:chExt cx="1325975" cy="1320125"/>
            </a:xfrm>
          </p:grpSpPr>
          <p:sp>
            <p:nvSpPr>
              <p:cNvPr id="546" name="Google Shape;546;p13"/>
              <p:cNvSpPr/>
              <p:nvPr/>
            </p:nvSpPr>
            <p:spPr>
              <a:xfrm>
                <a:off x="2063763" y="2680825"/>
                <a:ext cx="919850" cy="1273425"/>
              </a:xfrm>
              <a:custGeom>
                <a:rect b="b" l="l" r="r" t="t"/>
                <a:pathLst>
                  <a:path extrusionOk="0" h="50937" w="36794">
                    <a:moveTo>
                      <a:pt x="1" y="0"/>
                    </a:moveTo>
                    <a:lnTo>
                      <a:pt x="1" y="50937"/>
                    </a:lnTo>
                    <a:lnTo>
                      <a:pt x="36793" y="50937"/>
                    </a:lnTo>
                    <a:lnTo>
                      <a:pt x="36793"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2019563" y="2634125"/>
                <a:ext cx="1009075" cy="46725"/>
              </a:xfrm>
              <a:custGeom>
                <a:rect b="b" l="l" r="r" t="t"/>
                <a:pathLst>
                  <a:path extrusionOk="0" h="1869" w="40363">
                    <a:moveTo>
                      <a:pt x="1" y="0"/>
                    </a:moveTo>
                    <a:lnTo>
                      <a:pt x="1" y="1868"/>
                    </a:lnTo>
                    <a:lnTo>
                      <a:pt x="40363" y="1868"/>
                    </a:lnTo>
                    <a:lnTo>
                      <a:pt x="4036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1702663" y="2634125"/>
                <a:ext cx="316925" cy="46725"/>
              </a:xfrm>
              <a:custGeom>
                <a:rect b="b" l="l" r="r" t="t"/>
                <a:pathLst>
                  <a:path extrusionOk="0" h="1869" w="12677">
                    <a:moveTo>
                      <a:pt x="1" y="0"/>
                    </a:moveTo>
                    <a:lnTo>
                      <a:pt x="1" y="1868"/>
                    </a:lnTo>
                    <a:lnTo>
                      <a:pt x="12677" y="1868"/>
                    </a:lnTo>
                    <a:lnTo>
                      <a:pt x="126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1752713" y="2680825"/>
                <a:ext cx="311900" cy="1273425"/>
              </a:xfrm>
              <a:custGeom>
                <a:rect b="b" l="l" r="r" t="t"/>
                <a:pathLst>
                  <a:path extrusionOk="0" h="50937" w="12476">
                    <a:moveTo>
                      <a:pt x="0" y="0"/>
                    </a:moveTo>
                    <a:lnTo>
                      <a:pt x="0" y="50937"/>
                    </a:lnTo>
                    <a:lnTo>
                      <a:pt x="12476" y="50937"/>
                    </a:lnTo>
                    <a:lnTo>
                      <a:pt x="1247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2163013" y="2862600"/>
                <a:ext cx="722200" cy="407825"/>
              </a:xfrm>
              <a:custGeom>
                <a:rect b="b" l="l" r="r" t="t"/>
                <a:pathLst>
                  <a:path extrusionOk="0" h="16313" w="28888">
                    <a:moveTo>
                      <a:pt x="28787" y="101"/>
                    </a:moveTo>
                    <a:lnTo>
                      <a:pt x="28787" y="16213"/>
                    </a:lnTo>
                    <a:lnTo>
                      <a:pt x="100" y="16213"/>
                    </a:lnTo>
                    <a:lnTo>
                      <a:pt x="100" y="101"/>
                    </a:lnTo>
                    <a:close/>
                    <a:moveTo>
                      <a:pt x="0" y="1"/>
                    </a:moveTo>
                    <a:lnTo>
                      <a:pt x="0" y="16313"/>
                    </a:lnTo>
                    <a:lnTo>
                      <a:pt x="28887" y="16313"/>
                    </a:lnTo>
                    <a:lnTo>
                      <a:pt x="2888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2163013" y="3374650"/>
                <a:ext cx="722200" cy="408650"/>
              </a:xfrm>
              <a:custGeom>
                <a:rect b="b" l="l" r="r" t="t"/>
                <a:pathLst>
                  <a:path extrusionOk="0" h="16346" w="28888">
                    <a:moveTo>
                      <a:pt x="28787" y="100"/>
                    </a:moveTo>
                    <a:lnTo>
                      <a:pt x="28787" y="16245"/>
                    </a:lnTo>
                    <a:lnTo>
                      <a:pt x="100" y="16245"/>
                    </a:lnTo>
                    <a:lnTo>
                      <a:pt x="100" y="100"/>
                    </a:lnTo>
                    <a:close/>
                    <a:moveTo>
                      <a:pt x="0" y="0"/>
                    </a:moveTo>
                    <a:lnTo>
                      <a:pt x="0" y="16345"/>
                    </a:lnTo>
                    <a:lnTo>
                      <a:pt x="28887" y="16345"/>
                    </a:lnTo>
                    <a:lnTo>
                      <a:pt x="2888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3"/>
            <p:cNvSpPr/>
            <p:nvPr/>
          </p:nvSpPr>
          <p:spPr>
            <a:xfrm flipH="1">
              <a:off x="7049999" y="1752275"/>
              <a:ext cx="234350" cy="231850"/>
            </a:xfrm>
            <a:custGeom>
              <a:rect b="b" l="l" r="r" t="t"/>
              <a:pathLst>
                <a:path extrusionOk="0" h="9274" w="9374">
                  <a:moveTo>
                    <a:pt x="4694" y="2496"/>
                  </a:moveTo>
                  <a:cubicBezTo>
                    <a:pt x="5222" y="2496"/>
                    <a:pt x="5763" y="2694"/>
                    <a:pt x="6205" y="3136"/>
                  </a:cubicBezTo>
                  <a:cubicBezTo>
                    <a:pt x="7573" y="4504"/>
                    <a:pt x="6605" y="6839"/>
                    <a:pt x="4671" y="6839"/>
                  </a:cubicBezTo>
                  <a:cubicBezTo>
                    <a:pt x="3503" y="6839"/>
                    <a:pt x="2536" y="5871"/>
                    <a:pt x="2536" y="4670"/>
                  </a:cubicBezTo>
                  <a:cubicBezTo>
                    <a:pt x="2536" y="3362"/>
                    <a:pt x="3589" y="2496"/>
                    <a:pt x="4694" y="2496"/>
                  </a:cubicBezTo>
                  <a:close/>
                  <a:moveTo>
                    <a:pt x="3370" y="0"/>
                  </a:moveTo>
                  <a:lnTo>
                    <a:pt x="3370" y="801"/>
                  </a:lnTo>
                  <a:cubicBezTo>
                    <a:pt x="3370" y="1035"/>
                    <a:pt x="3236" y="1268"/>
                    <a:pt x="3003" y="1368"/>
                  </a:cubicBezTo>
                  <a:cubicBezTo>
                    <a:pt x="2903" y="1435"/>
                    <a:pt x="2803" y="1468"/>
                    <a:pt x="2669" y="1568"/>
                  </a:cubicBezTo>
                  <a:cubicBezTo>
                    <a:pt x="2569" y="1635"/>
                    <a:pt x="2461" y="1668"/>
                    <a:pt x="2352" y="1668"/>
                  </a:cubicBezTo>
                  <a:cubicBezTo>
                    <a:pt x="2244" y="1668"/>
                    <a:pt x="2135" y="1635"/>
                    <a:pt x="2035" y="1568"/>
                  </a:cubicBezTo>
                  <a:lnTo>
                    <a:pt x="1335" y="1168"/>
                  </a:lnTo>
                  <a:lnTo>
                    <a:pt x="1" y="3436"/>
                  </a:lnTo>
                  <a:lnTo>
                    <a:pt x="701" y="3870"/>
                  </a:lnTo>
                  <a:cubicBezTo>
                    <a:pt x="901" y="3970"/>
                    <a:pt x="1035" y="4203"/>
                    <a:pt x="1001" y="4437"/>
                  </a:cubicBezTo>
                  <a:lnTo>
                    <a:pt x="1001" y="4637"/>
                  </a:lnTo>
                  <a:lnTo>
                    <a:pt x="1001" y="4837"/>
                  </a:lnTo>
                  <a:cubicBezTo>
                    <a:pt x="1035" y="5071"/>
                    <a:pt x="901" y="5304"/>
                    <a:pt x="701" y="5404"/>
                  </a:cubicBezTo>
                  <a:lnTo>
                    <a:pt x="1" y="5838"/>
                  </a:lnTo>
                  <a:lnTo>
                    <a:pt x="1301" y="8106"/>
                  </a:lnTo>
                  <a:lnTo>
                    <a:pt x="2002" y="7706"/>
                  </a:lnTo>
                  <a:cubicBezTo>
                    <a:pt x="2119" y="7639"/>
                    <a:pt x="2235" y="7606"/>
                    <a:pt x="2348" y="7606"/>
                  </a:cubicBezTo>
                  <a:cubicBezTo>
                    <a:pt x="2461" y="7606"/>
                    <a:pt x="2569" y="7639"/>
                    <a:pt x="2669" y="7706"/>
                  </a:cubicBezTo>
                  <a:cubicBezTo>
                    <a:pt x="2803" y="7806"/>
                    <a:pt x="2903" y="7839"/>
                    <a:pt x="3003" y="7906"/>
                  </a:cubicBezTo>
                  <a:cubicBezTo>
                    <a:pt x="3236" y="8006"/>
                    <a:pt x="3370" y="8240"/>
                    <a:pt x="3370" y="8473"/>
                  </a:cubicBezTo>
                  <a:lnTo>
                    <a:pt x="3370" y="9274"/>
                  </a:lnTo>
                  <a:lnTo>
                    <a:pt x="6005" y="9274"/>
                  </a:lnTo>
                  <a:lnTo>
                    <a:pt x="6005" y="8473"/>
                  </a:lnTo>
                  <a:cubicBezTo>
                    <a:pt x="6005" y="8240"/>
                    <a:pt x="6138" y="8006"/>
                    <a:pt x="6338" y="7906"/>
                  </a:cubicBezTo>
                  <a:cubicBezTo>
                    <a:pt x="6472" y="7839"/>
                    <a:pt x="6572" y="7806"/>
                    <a:pt x="6672" y="7706"/>
                  </a:cubicBezTo>
                  <a:cubicBezTo>
                    <a:pt x="6772" y="7639"/>
                    <a:pt x="6889" y="7606"/>
                    <a:pt x="7006" y="7606"/>
                  </a:cubicBezTo>
                  <a:cubicBezTo>
                    <a:pt x="7122" y="7606"/>
                    <a:pt x="7239" y="7639"/>
                    <a:pt x="7339" y="7706"/>
                  </a:cubicBezTo>
                  <a:lnTo>
                    <a:pt x="8040" y="8106"/>
                  </a:lnTo>
                  <a:lnTo>
                    <a:pt x="9374" y="5838"/>
                  </a:lnTo>
                  <a:lnTo>
                    <a:pt x="8640" y="5404"/>
                  </a:lnTo>
                  <a:cubicBezTo>
                    <a:pt x="8440" y="5304"/>
                    <a:pt x="8340" y="5071"/>
                    <a:pt x="8340" y="4837"/>
                  </a:cubicBezTo>
                  <a:lnTo>
                    <a:pt x="8340" y="4637"/>
                  </a:lnTo>
                  <a:lnTo>
                    <a:pt x="8340" y="4437"/>
                  </a:lnTo>
                  <a:cubicBezTo>
                    <a:pt x="8340" y="4203"/>
                    <a:pt x="8440" y="3970"/>
                    <a:pt x="8640" y="3870"/>
                  </a:cubicBezTo>
                  <a:lnTo>
                    <a:pt x="9374" y="3436"/>
                  </a:lnTo>
                  <a:lnTo>
                    <a:pt x="8040" y="1168"/>
                  </a:lnTo>
                  <a:lnTo>
                    <a:pt x="7339" y="1568"/>
                  </a:lnTo>
                  <a:cubicBezTo>
                    <a:pt x="7239" y="1635"/>
                    <a:pt x="7122" y="1668"/>
                    <a:pt x="7006" y="1668"/>
                  </a:cubicBezTo>
                  <a:cubicBezTo>
                    <a:pt x="6889" y="1668"/>
                    <a:pt x="6772" y="1635"/>
                    <a:pt x="6672" y="1568"/>
                  </a:cubicBezTo>
                  <a:cubicBezTo>
                    <a:pt x="6572" y="1468"/>
                    <a:pt x="6472" y="1435"/>
                    <a:pt x="6338" y="1368"/>
                  </a:cubicBezTo>
                  <a:cubicBezTo>
                    <a:pt x="6138" y="1268"/>
                    <a:pt x="6005" y="1035"/>
                    <a:pt x="6005" y="801"/>
                  </a:cubicBezTo>
                  <a:lnTo>
                    <a:pt x="60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5425888" y="2936000"/>
              <a:ext cx="38350" cy="19425"/>
            </a:xfrm>
            <a:custGeom>
              <a:rect b="b" l="l" r="r" t="t"/>
              <a:pathLst>
                <a:path extrusionOk="0" h="777" w="1534">
                  <a:moveTo>
                    <a:pt x="1533" y="0"/>
                  </a:moveTo>
                  <a:lnTo>
                    <a:pt x="1533" y="0"/>
                  </a:lnTo>
                  <a:cubicBezTo>
                    <a:pt x="1033" y="234"/>
                    <a:pt x="533" y="534"/>
                    <a:pt x="32" y="734"/>
                  </a:cubicBezTo>
                  <a:cubicBezTo>
                    <a:pt x="6" y="734"/>
                    <a:pt x="0" y="777"/>
                    <a:pt x="16" y="777"/>
                  </a:cubicBezTo>
                  <a:cubicBezTo>
                    <a:pt x="20" y="777"/>
                    <a:pt x="26" y="774"/>
                    <a:pt x="32" y="768"/>
                  </a:cubicBezTo>
                  <a:cubicBezTo>
                    <a:pt x="566" y="534"/>
                    <a:pt x="1066" y="301"/>
                    <a:pt x="15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3"/>
            <p:cNvGrpSpPr/>
            <p:nvPr/>
          </p:nvGrpSpPr>
          <p:grpSpPr>
            <a:xfrm flipH="1">
              <a:off x="6546667" y="927988"/>
              <a:ext cx="1205380" cy="3494691"/>
              <a:chOff x="2247238" y="1001050"/>
              <a:chExt cx="1226725" cy="3556575"/>
            </a:xfrm>
          </p:grpSpPr>
          <p:sp>
            <p:nvSpPr>
              <p:cNvPr id="555" name="Google Shape;555;p13"/>
              <p:cNvSpPr/>
              <p:nvPr/>
            </p:nvSpPr>
            <p:spPr>
              <a:xfrm>
                <a:off x="2484063" y="2981875"/>
                <a:ext cx="140950" cy="80900"/>
              </a:xfrm>
              <a:custGeom>
                <a:rect b="b" l="l" r="r" t="t"/>
                <a:pathLst>
                  <a:path extrusionOk="0" h="3236" w="5638">
                    <a:moveTo>
                      <a:pt x="1" y="0"/>
                    </a:moveTo>
                    <a:lnTo>
                      <a:pt x="1"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2441538" y="2986025"/>
                <a:ext cx="143450" cy="71750"/>
              </a:xfrm>
              <a:custGeom>
                <a:rect b="b" l="l" r="r" t="t"/>
                <a:pathLst>
                  <a:path extrusionOk="0" h="2870" w="5738">
                    <a:moveTo>
                      <a:pt x="5604" y="134"/>
                    </a:moveTo>
                    <a:lnTo>
                      <a:pt x="5604" y="2769"/>
                    </a:lnTo>
                    <a:lnTo>
                      <a:pt x="100" y="2769"/>
                    </a:lnTo>
                    <a:lnTo>
                      <a:pt x="100" y="134"/>
                    </a:lnTo>
                    <a:close/>
                    <a:moveTo>
                      <a:pt x="0" y="1"/>
                    </a:moveTo>
                    <a:lnTo>
                      <a:pt x="0" y="2870"/>
                    </a:lnTo>
                    <a:lnTo>
                      <a:pt x="5738" y="2870"/>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2484063" y="3493900"/>
                <a:ext cx="140950" cy="80925"/>
              </a:xfrm>
              <a:custGeom>
                <a:rect b="b" l="l" r="r" t="t"/>
                <a:pathLst>
                  <a:path extrusionOk="0" h="3237" w="5638">
                    <a:moveTo>
                      <a:pt x="1" y="0"/>
                    </a:moveTo>
                    <a:lnTo>
                      <a:pt x="1"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2441538" y="3498900"/>
                <a:ext cx="143450" cy="70900"/>
              </a:xfrm>
              <a:custGeom>
                <a:rect b="b" l="l" r="r" t="t"/>
                <a:pathLst>
                  <a:path extrusionOk="0" h="2836" w="5738">
                    <a:moveTo>
                      <a:pt x="5604" y="101"/>
                    </a:moveTo>
                    <a:lnTo>
                      <a:pt x="5604" y="2736"/>
                    </a:lnTo>
                    <a:lnTo>
                      <a:pt x="100" y="2736"/>
                    </a:lnTo>
                    <a:lnTo>
                      <a:pt x="100" y="101"/>
                    </a:lnTo>
                    <a:close/>
                    <a:moveTo>
                      <a:pt x="0" y="1"/>
                    </a:moveTo>
                    <a:lnTo>
                      <a:pt x="0" y="2836"/>
                    </a:lnTo>
                    <a:lnTo>
                      <a:pt x="5738" y="2836"/>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2761763" y="3885850"/>
                <a:ext cx="712200" cy="636600"/>
              </a:xfrm>
              <a:custGeom>
                <a:rect b="b" l="l" r="r" t="t"/>
                <a:pathLst>
                  <a:path extrusionOk="0" h="25464" w="28488">
                    <a:moveTo>
                      <a:pt x="101" y="0"/>
                    </a:moveTo>
                    <a:cubicBezTo>
                      <a:pt x="101" y="0"/>
                      <a:pt x="0" y="6638"/>
                      <a:pt x="34" y="13043"/>
                    </a:cubicBezTo>
                    <a:lnTo>
                      <a:pt x="34" y="13443"/>
                    </a:lnTo>
                    <a:cubicBezTo>
                      <a:pt x="34" y="14377"/>
                      <a:pt x="67" y="15311"/>
                      <a:pt x="67" y="16245"/>
                    </a:cubicBezTo>
                    <a:lnTo>
                      <a:pt x="67" y="16379"/>
                    </a:lnTo>
                    <a:cubicBezTo>
                      <a:pt x="134" y="20815"/>
                      <a:pt x="301" y="24484"/>
                      <a:pt x="668" y="24685"/>
                    </a:cubicBezTo>
                    <a:cubicBezTo>
                      <a:pt x="1365" y="25158"/>
                      <a:pt x="15528" y="25463"/>
                      <a:pt x="23032" y="25463"/>
                    </a:cubicBezTo>
                    <a:cubicBezTo>
                      <a:pt x="25585" y="25463"/>
                      <a:pt x="27367" y="25428"/>
                      <a:pt x="27587" y="25352"/>
                    </a:cubicBezTo>
                    <a:cubicBezTo>
                      <a:pt x="28487" y="25085"/>
                      <a:pt x="27787" y="22550"/>
                      <a:pt x="26786" y="21749"/>
                    </a:cubicBezTo>
                    <a:cubicBezTo>
                      <a:pt x="25819" y="20949"/>
                      <a:pt x="16279" y="16545"/>
                      <a:pt x="16279" y="16545"/>
                    </a:cubicBezTo>
                    <a:lnTo>
                      <a:pt x="16279" y="16245"/>
                    </a:lnTo>
                    <a:lnTo>
                      <a:pt x="16379" y="13577"/>
                    </a:lnTo>
                    <a:lnTo>
                      <a:pt x="16379" y="13076"/>
                    </a:lnTo>
                    <a:lnTo>
                      <a:pt x="16879" y="167"/>
                    </a:lnTo>
                    <a:lnTo>
                      <a:pt x="101"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2763438" y="4331175"/>
                <a:ext cx="710525" cy="191275"/>
              </a:xfrm>
              <a:custGeom>
                <a:rect b="b" l="l" r="r" t="t"/>
                <a:pathLst>
                  <a:path extrusionOk="0" h="7651" w="28421">
                    <a:moveTo>
                      <a:pt x="0" y="0"/>
                    </a:moveTo>
                    <a:lnTo>
                      <a:pt x="0" y="0"/>
                    </a:lnTo>
                    <a:cubicBezTo>
                      <a:pt x="100" y="3769"/>
                      <a:pt x="267" y="6671"/>
                      <a:pt x="601" y="6872"/>
                    </a:cubicBezTo>
                    <a:cubicBezTo>
                      <a:pt x="1298" y="7345"/>
                      <a:pt x="15461" y="7650"/>
                      <a:pt x="22965" y="7650"/>
                    </a:cubicBezTo>
                    <a:cubicBezTo>
                      <a:pt x="25518" y="7650"/>
                      <a:pt x="27300" y="7615"/>
                      <a:pt x="27520" y="7539"/>
                    </a:cubicBezTo>
                    <a:cubicBezTo>
                      <a:pt x="28420" y="7272"/>
                      <a:pt x="27653" y="4737"/>
                      <a:pt x="26719" y="3936"/>
                    </a:cubicBezTo>
                    <a:cubicBezTo>
                      <a:pt x="26219" y="3536"/>
                      <a:pt x="23283" y="2068"/>
                      <a:pt x="20648" y="834"/>
                    </a:cubicBezTo>
                    <a:lnTo>
                      <a:pt x="20648" y="834"/>
                    </a:lnTo>
                    <a:cubicBezTo>
                      <a:pt x="21616" y="1401"/>
                      <a:pt x="23150" y="2468"/>
                      <a:pt x="22950" y="3069"/>
                    </a:cubicBezTo>
                    <a:cubicBezTo>
                      <a:pt x="22866" y="3322"/>
                      <a:pt x="22288" y="3430"/>
                      <a:pt x="21364" y="3430"/>
                    </a:cubicBezTo>
                    <a:cubicBezTo>
                      <a:pt x="16808" y="3430"/>
                      <a:pt x="3827" y="80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2764263" y="4331175"/>
                <a:ext cx="293575" cy="187650"/>
              </a:xfrm>
              <a:custGeom>
                <a:rect b="b" l="l" r="r" t="t"/>
                <a:pathLst>
                  <a:path extrusionOk="0" h="7506" w="11743">
                    <a:moveTo>
                      <a:pt x="1" y="0"/>
                    </a:moveTo>
                    <a:cubicBezTo>
                      <a:pt x="101" y="3769"/>
                      <a:pt x="267" y="6671"/>
                      <a:pt x="568" y="6872"/>
                    </a:cubicBezTo>
                    <a:cubicBezTo>
                      <a:pt x="1001" y="7172"/>
                      <a:pt x="6105" y="7372"/>
                      <a:pt x="11742" y="7505"/>
                    </a:cubicBezTo>
                    <a:lnTo>
                      <a:pt x="2669" y="567"/>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2635013" y="2077875"/>
                <a:ext cx="561250" cy="2177425"/>
              </a:xfrm>
              <a:custGeom>
                <a:rect b="b" l="l" r="r" t="t"/>
                <a:pathLst>
                  <a:path extrusionOk="0" h="87097" w="22450">
                    <a:moveTo>
                      <a:pt x="0" y="1"/>
                    </a:moveTo>
                    <a:cubicBezTo>
                      <a:pt x="0" y="1"/>
                      <a:pt x="3770" y="42465"/>
                      <a:pt x="4403" y="45667"/>
                    </a:cubicBezTo>
                    <a:cubicBezTo>
                      <a:pt x="4537" y="46401"/>
                      <a:pt x="4637" y="50404"/>
                      <a:pt x="4704" y="55574"/>
                    </a:cubicBezTo>
                    <a:cubicBezTo>
                      <a:pt x="4837" y="66849"/>
                      <a:pt x="4737" y="87097"/>
                      <a:pt x="4737" y="87097"/>
                    </a:cubicBezTo>
                    <a:lnTo>
                      <a:pt x="22450" y="87097"/>
                    </a:lnTo>
                    <a:cubicBezTo>
                      <a:pt x="22450" y="87097"/>
                      <a:pt x="21916" y="51971"/>
                      <a:pt x="21149" y="45500"/>
                    </a:cubicBezTo>
                    <a:cubicBezTo>
                      <a:pt x="20348" y="39029"/>
                      <a:pt x="15344" y="1"/>
                      <a:pt x="153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2769263" y="4175425"/>
                <a:ext cx="407825" cy="8275"/>
              </a:xfrm>
              <a:custGeom>
                <a:rect b="b" l="l" r="r" t="t"/>
                <a:pathLst>
                  <a:path extrusionOk="0" h="331" w="16313">
                    <a:moveTo>
                      <a:pt x="5751" y="1"/>
                    </a:moveTo>
                    <a:cubicBezTo>
                      <a:pt x="3203" y="1"/>
                      <a:pt x="668" y="26"/>
                      <a:pt x="34" y="126"/>
                    </a:cubicBezTo>
                    <a:cubicBezTo>
                      <a:pt x="1" y="126"/>
                      <a:pt x="1" y="192"/>
                      <a:pt x="34" y="192"/>
                    </a:cubicBezTo>
                    <a:cubicBezTo>
                      <a:pt x="697" y="300"/>
                      <a:pt x="3578" y="330"/>
                      <a:pt x="6312" y="330"/>
                    </a:cubicBezTo>
                    <a:cubicBezTo>
                      <a:pt x="8665" y="330"/>
                      <a:pt x="10910" y="308"/>
                      <a:pt x="11542" y="292"/>
                    </a:cubicBezTo>
                    <a:cubicBezTo>
                      <a:pt x="14278" y="292"/>
                      <a:pt x="13510" y="259"/>
                      <a:pt x="16246" y="192"/>
                    </a:cubicBezTo>
                    <a:cubicBezTo>
                      <a:pt x="16312" y="192"/>
                      <a:pt x="16312" y="126"/>
                      <a:pt x="16246" y="126"/>
                    </a:cubicBezTo>
                    <a:cubicBezTo>
                      <a:pt x="13510" y="59"/>
                      <a:pt x="14278" y="26"/>
                      <a:pt x="11542" y="26"/>
                    </a:cubicBezTo>
                    <a:cubicBezTo>
                      <a:pt x="10858" y="26"/>
                      <a:pt x="8298" y="1"/>
                      <a:pt x="57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2691713" y="2127300"/>
                <a:ext cx="149300" cy="2008125"/>
              </a:xfrm>
              <a:custGeom>
                <a:rect b="b" l="l" r="r" t="t"/>
                <a:pathLst>
                  <a:path extrusionOk="0" h="80325" w="5972">
                    <a:moveTo>
                      <a:pt x="34" y="0"/>
                    </a:moveTo>
                    <a:cubicBezTo>
                      <a:pt x="17" y="0"/>
                      <a:pt x="0" y="9"/>
                      <a:pt x="0" y="25"/>
                    </a:cubicBezTo>
                    <a:cubicBezTo>
                      <a:pt x="834" y="10032"/>
                      <a:pt x="1768" y="20040"/>
                      <a:pt x="3136" y="30013"/>
                    </a:cubicBezTo>
                    <a:cubicBezTo>
                      <a:pt x="3503" y="32515"/>
                      <a:pt x="3870" y="34984"/>
                      <a:pt x="4270" y="37452"/>
                    </a:cubicBezTo>
                    <a:cubicBezTo>
                      <a:pt x="4704" y="39954"/>
                      <a:pt x="5104" y="42456"/>
                      <a:pt x="5304" y="44957"/>
                    </a:cubicBezTo>
                    <a:cubicBezTo>
                      <a:pt x="5471" y="47459"/>
                      <a:pt x="5504" y="49894"/>
                      <a:pt x="5538" y="52396"/>
                    </a:cubicBezTo>
                    <a:lnTo>
                      <a:pt x="5604" y="60068"/>
                    </a:lnTo>
                    <a:cubicBezTo>
                      <a:pt x="5671" y="65772"/>
                      <a:pt x="5738" y="74545"/>
                      <a:pt x="5805" y="80249"/>
                    </a:cubicBezTo>
                    <a:cubicBezTo>
                      <a:pt x="5805" y="80299"/>
                      <a:pt x="5846" y="80324"/>
                      <a:pt x="5888" y="80324"/>
                    </a:cubicBezTo>
                    <a:cubicBezTo>
                      <a:pt x="5930" y="80324"/>
                      <a:pt x="5971" y="80299"/>
                      <a:pt x="5971" y="80249"/>
                    </a:cubicBezTo>
                    <a:cubicBezTo>
                      <a:pt x="5905" y="75179"/>
                      <a:pt x="5871" y="67040"/>
                      <a:pt x="5838" y="61970"/>
                    </a:cubicBezTo>
                    <a:cubicBezTo>
                      <a:pt x="5805" y="59368"/>
                      <a:pt x="5771" y="56833"/>
                      <a:pt x="5771" y="54264"/>
                    </a:cubicBezTo>
                    <a:cubicBezTo>
                      <a:pt x="5771" y="51762"/>
                      <a:pt x="5771" y="49261"/>
                      <a:pt x="5638" y="46792"/>
                    </a:cubicBezTo>
                    <a:cubicBezTo>
                      <a:pt x="5404" y="41755"/>
                      <a:pt x="4370" y="36818"/>
                      <a:pt x="3636" y="31848"/>
                    </a:cubicBezTo>
                    <a:cubicBezTo>
                      <a:pt x="2903" y="26878"/>
                      <a:pt x="2302" y="21874"/>
                      <a:pt x="1768" y="16871"/>
                    </a:cubicBezTo>
                    <a:cubicBezTo>
                      <a:pt x="1135" y="11300"/>
                      <a:pt x="601" y="5663"/>
                      <a:pt x="67" y="25"/>
                    </a:cubicBezTo>
                    <a:cubicBezTo>
                      <a:pt x="67" y="9"/>
                      <a:pt x="50"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2541613" y="2077875"/>
                <a:ext cx="421150" cy="1389350"/>
              </a:xfrm>
              <a:custGeom>
                <a:rect b="b" l="l" r="r" t="t"/>
                <a:pathLst>
                  <a:path extrusionOk="0" h="55574" w="16846">
                    <a:moveTo>
                      <a:pt x="0" y="1"/>
                    </a:moveTo>
                    <a:cubicBezTo>
                      <a:pt x="0" y="1"/>
                      <a:pt x="7506" y="42465"/>
                      <a:pt x="8139" y="45667"/>
                    </a:cubicBezTo>
                    <a:cubicBezTo>
                      <a:pt x="8273" y="46401"/>
                      <a:pt x="8373" y="50404"/>
                      <a:pt x="8440" y="55574"/>
                    </a:cubicBezTo>
                    <a:lnTo>
                      <a:pt x="1684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2258913" y="3876675"/>
                <a:ext cx="701350" cy="680950"/>
              </a:xfrm>
              <a:custGeom>
                <a:rect b="b" l="l" r="r" t="t"/>
                <a:pathLst>
                  <a:path extrusionOk="0" h="27238" w="28054">
                    <a:moveTo>
                      <a:pt x="1501" y="0"/>
                    </a:moveTo>
                    <a:cubicBezTo>
                      <a:pt x="1501" y="0"/>
                      <a:pt x="934" y="6605"/>
                      <a:pt x="534" y="12976"/>
                    </a:cubicBezTo>
                    <a:cubicBezTo>
                      <a:pt x="500" y="13110"/>
                      <a:pt x="500" y="13243"/>
                      <a:pt x="500" y="13377"/>
                    </a:cubicBezTo>
                    <a:cubicBezTo>
                      <a:pt x="434" y="14344"/>
                      <a:pt x="367" y="15278"/>
                      <a:pt x="334" y="16179"/>
                    </a:cubicBezTo>
                    <a:lnTo>
                      <a:pt x="334" y="16312"/>
                    </a:lnTo>
                    <a:cubicBezTo>
                      <a:pt x="67" y="20749"/>
                      <a:pt x="0" y="24418"/>
                      <a:pt x="334" y="24651"/>
                    </a:cubicBezTo>
                    <a:cubicBezTo>
                      <a:pt x="1187" y="25315"/>
                      <a:pt x="23707" y="27238"/>
                      <a:pt x="26822" y="27238"/>
                    </a:cubicBezTo>
                    <a:cubicBezTo>
                      <a:pt x="26993" y="27238"/>
                      <a:pt x="27106" y="27232"/>
                      <a:pt x="27153" y="27220"/>
                    </a:cubicBezTo>
                    <a:cubicBezTo>
                      <a:pt x="28053" y="27020"/>
                      <a:pt x="27520" y="24418"/>
                      <a:pt x="26586" y="23584"/>
                    </a:cubicBezTo>
                    <a:cubicBezTo>
                      <a:pt x="25685" y="22717"/>
                      <a:pt x="16445" y="17613"/>
                      <a:pt x="16445" y="17613"/>
                    </a:cubicBezTo>
                    <a:lnTo>
                      <a:pt x="16479" y="17346"/>
                    </a:lnTo>
                    <a:lnTo>
                      <a:pt x="16779" y="14711"/>
                    </a:lnTo>
                    <a:lnTo>
                      <a:pt x="16845" y="14177"/>
                    </a:lnTo>
                    <a:lnTo>
                      <a:pt x="18246" y="1368"/>
                    </a:lnTo>
                    <a:lnTo>
                      <a:pt x="1501"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2259738" y="4331175"/>
                <a:ext cx="700525" cy="226450"/>
              </a:xfrm>
              <a:custGeom>
                <a:rect b="b" l="l" r="r" t="t"/>
                <a:pathLst>
                  <a:path extrusionOk="0" h="9058" w="28021">
                    <a:moveTo>
                      <a:pt x="201" y="0"/>
                    </a:moveTo>
                    <a:cubicBezTo>
                      <a:pt x="34" y="3569"/>
                      <a:pt x="0" y="6271"/>
                      <a:pt x="301" y="6471"/>
                    </a:cubicBezTo>
                    <a:cubicBezTo>
                      <a:pt x="1154" y="7135"/>
                      <a:pt x="23674" y="9058"/>
                      <a:pt x="26789" y="9058"/>
                    </a:cubicBezTo>
                    <a:cubicBezTo>
                      <a:pt x="26960" y="9058"/>
                      <a:pt x="27073" y="9052"/>
                      <a:pt x="27120" y="9040"/>
                    </a:cubicBezTo>
                    <a:cubicBezTo>
                      <a:pt x="28020" y="8840"/>
                      <a:pt x="27453" y="6238"/>
                      <a:pt x="26519" y="5371"/>
                    </a:cubicBezTo>
                    <a:cubicBezTo>
                      <a:pt x="26152" y="5037"/>
                      <a:pt x="24418" y="4003"/>
                      <a:pt x="22483" y="2869"/>
                    </a:cubicBezTo>
                    <a:lnTo>
                      <a:pt x="22483" y="2869"/>
                    </a:lnTo>
                    <a:cubicBezTo>
                      <a:pt x="23050" y="3336"/>
                      <a:pt x="23451" y="3836"/>
                      <a:pt x="23317" y="4170"/>
                    </a:cubicBezTo>
                    <a:cubicBezTo>
                      <a:pt x="23239" y="4382"/>
                      <a:pt x="22814" y="4475"/>
                      <a:pt x="22131" y="4475"/>
                    </a:cubicBezTo>
                    <a:cubicBezTo>
                      <a:pt x="17869" y="4475"/>
                      <a:pt x="3535" y="862"/>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2247238" y="2077875"/>
                <a:ext cx="771400" cy="2201600"/>
              </a:xfrm>
              <a:custGeom>
                <a:rect b="b" l="l" r="r" t="t"/>
                <a:pathLst>
                  <a:path extrusionOk="0" h="88064" w="30856">
                    <a:moveTo>
                      <a:pt x="10541" y="1"/>
                    </a:moveTo>
                    <a:cubicBezTo>
                      <a:pt x="5471" y="9674"/>
                      <a:pt x="8173" y="16112"/>
                      <a:pt x="8173" y="16112"/>
                    </a:cubicBezTo>
                    <a:cubicBezTo>
                      <a:pt x="6738" y="27954"/>
                      <a:pt x="5037" y="42565"/>
                      <a:pt x="4904" y="46134"/>
                    </a:cubicBezTo>
                    <a:cubicBezTo>
                      <a:pt x="4837" y="48502"/>
                      <a:pt x="0" y="87297"/>
                      <a:pt x="0" y="87297"/>
                    </a:cubicBezTo>
                    <a:lnTo>
                      <a:pt x="17679" y="88064"/>
                    </a:lnTo>
                    <a:cubicBezTo>
                      <a:pt x="17679" y="88064"/>
                      <a:pt x="20381" y="53339"/>
                      <a:pt x="20548" y="46834"/>
                    </a:cubicBezTo>
                    <a:cubicBezTo>
                      <a:pt x="20615" y="43532"/>
                      <a:pt x="22650" y="17113"/>
                      <a:pt x="22650" y="17113"/>
                    </a:cubicBezTo>
                    <a:cubicBezTo>
                      <a:pt x="24084" y="16313"/>
                      <a:pt x="25585" y="15612"/>
                      <a:pt x="27153" y="15078"/>
                    </a:cubicBezTo>
                    <a:cubicBezTo>
                      <a:pt x="29488" y="9207"/>
                      <a:pt x="30855" y="1"/>
                      <a:pt x="308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2271413" y="4180950"/>
                <a:ext cx="406975" cy="19300"/>
              </a:xfrm>
              <a:custGeom>
                <a:rect b="b" l="l" r="r" t="t"/>
                <a:pathLst>
                  <a:path extrusionOk="0" h="772" w="16279">
                    <a:moveTo>
                      <a:pt x="1148" y="0"/>
                    </a:moveTo>
                    <a:cubicBezTo>
                      <a:pt x="626" y="0"/>
                      <a:pt x="235" y="12"/>
                      <a:pt x="34" y="38"/>
                    </a:cubicBezTo>
                    <a:cubicBezTo>
                      <a:pt x="0" y="38"/>
                      <a:pt x="0" y="71"/>
                      <a:pt x="34" y="71"/>
                    </a:cubicBezTo>
                    <a:cubicBezTo>
                      <a:pt x="1268" y="338"/>
                      <a:pt x="10174" y="639"/>
                      <a:pt x="11509" y="672"/>
                    </a:cubicBezTo>
                    <a:cubicBezTo>
                      <a:pt x="14277" y="772"/>
                      <a:pt x="13477" y="705"/>
                      <a:pt x="16245" y="772"/>
                    </a:cubicBezTo>
                    <a:cubicBezTo>
                      <a:pt x="16279" y="772"/>
                      <a:pt x="16279" y="705"/>
                      <a:pt x="16245" y="705"/>
                    </a:cubicBezTo>
                    <a:cubicBezTo>
                      <a:pt x="13477" y="538"/>
                      <a:pt x="14277" y="538"/>
                      <a:pt x="11509" y="405"/>
                    </a:cubicBezTo>
                    <a:cubicBezTo>
                      <a:pt x="10386" y="321"/>
                      <a:pt x="3923"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2324788" y="2109500"/>
                <a:ext cx="218200" cy="2016675"/>
              </a:xfrm>
              <a:custGeom>
                <a:rect b="b" l="l" r="r" t="t"/>
                <a:pathLst>
                  <a:path extrusionOk="0" h="80667" w="8728">
                    <a:moveTo>
                      <a:pt x="8655" y="0"/>
                    </a:moveTo>
                    <a:cubicBezTo>
                      <a:pt x="8629" y="0"/>
                      <a:pt x="8599" y="11"/>
                      <a:pt x="8573" y="37"/>
                    </a:cubicBezTo>
                    <a:cubicBezTo>
                      <a:pt x="6372" y="4106"/>
                      <a:pt x="5704" y="8876"/>
                      <a:pt x="6772" y="13413"/>
                    </a:cubicBezTo>
                    <a:cubicBezTo>
                      <a:pt x="7072" y="14681"/>
                      <a:pt x="7572" y="15881"/>
                      <a:pt x="7606" y="17182"/>
                    </a:cubicBezTo>
                    <a:cubicBezTo>
                      <a:pt x="7572" y="18550"/>
                      <a:pt x="7439" y="19918"/>
                      <a:pt x="7205" y="21252"/>
                    </a:cubicBezTo>
                    <a:cubicBezTo>
                      <a:pt x="6839" y="24021"/>
                      <a:pt x="6538" y="26756"/>
                      <a:pt x="6171" y="29491"/>
                    </a:cubicBezTo>
                    <a:cubicBezTo>
                      <a:pt x="5504" y="34928"/>
                      <a:pt x="4837" y="40399"/>
                      <a:pt x="4170" y="45870"/>
                    </a:cubicBezTo>
                    <a:cubicBezTo>
                      <a:pt x="3503" y="51307"/>
                      <a:pt x="2836" y="56777"/>
                      <a:pt x="2169" y="62215"/>
                    </a:cubicBezTo>
                    <a:cubicBezTo>
                      <a:pt x="1535" y="67652"/>
                      <a:pt x="868" y="73089"/>
                      <a:pt x="234" y="78526"/>
                    </a:cubicBezTo>
                    <a:cubicBezTo>
                      <a:pt x="167" y="79227"/>
                      <a:pt x="100" y="79927"/>
                      <a:pt x="0" y="80628"/>
                    </a:cubicBezTo>
                    <a:cubicBezTo>
                      <a:pt x="0" y="80647"/>
                      <a:pt x="23" y="80666"/>
                      <a:pt x="48" y="80666"/>
                    </a:cubicBezTo>
                    <a:cubicBezTo>
                      <a:pt x="66" y="80666"/>
                      <a:pt x="86" y="80656"/>
                      <a:pt x="100" y="80628"/>
                    </a:cubicBezTo>
                    <a:cubicBezTo>
                      <a:pt x="801" y="75191"/>
                      <a:pt x="1501" y="69787"/>
                      <a:pt x="2169" y="64349"/>
                    </a:cubicBezTo>
                    <a:cubicBezTo>
                      <a:pt x="2836" y="58946"/>
                      <a:pt x="3536" y="53508"/>
                      <a:pt x="4237" y="48105"/>
                    </a:cubicBezTo>
                    <a:cubicBezTo>
                      <a:pt x="4904" y="42667"/>
                      <a:pt x="5571" y="37230"/>
                      <a:pt x="6271" y="31826"/>
                    </a:cubicBezTo>
                    <a:lnTo>
                      <a:pt x="7306" y="23687"/>
                    </a:lnTo>
                    <a:cubicBezTo>
                      <a:pt x="7472" y="22319"/>
                      <a:pt x="7639" y="20952"/>
                      <a:pt x="7806" y="19617"/>
                    </a:cubicBezTo>
                    <a:cubicBezTo>
                      <a:pt x="8006" y="18383"/>
                      <a:pt x="8006" y="17149"/>
                      <a:pt x="7806" y="15915"/>
                    </a:cubicBezTo>
                    <a:cubicBezTo>
                      <a:pt x="7539" y="14714"/>
                      <a:pt x="7105" y="13580"/>
                      <a:pt x="6872" y="12379"/>
                    </a:cubicBezTo>
                    <a:cubicBezTo>
                      <a:pt x="6672" y="11178"/>
                      <a:pt x="6572" y="9977"/>
                      <a:pt x="6605" y="8776"/>
                    </a:cubicBezTo>
                    <a:cubicBezTo>
                      <a:pt x="6605" y="6408"/>
                      <a:pt x="7072" y="4040"/>
                      <a:pt x="7906" y="1838"/>
                    </a:cubicBezTo>
                    <a:cubicBezTo>
                      <a:pt x="8139" y="1238"/>
                      <a:pt x="8406" y="671"/>
                      <a:pt x="8707" y="70"/>
                    </a:cubicBezTo>
                    <a:cubicBezTo>
                      <a:pt x="8727" y="29"/>
                      <a:pt x="8697" y="0"/>
                      <a:pt x="86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812038" y="2443875"/>
                <a:ext cx="138800" cy="64500"/>
              </a:xfrm>
              <a:custGeom>
                <a:rect b="b" l="l" r="r" t="t"/>
                <a:pathLst>
                  <a:path extrusionOk="0" h="2580" w="5552">
                    <a:moveTo>
                      <a:pt x="5358" y="1"/>
                    </a:moveTo>
                    <a:cubicBezTo>
                      <a:pt x="5348" y="1"/>
                      <a:pt x="5338" y="2"/>
                      <a:pt x="5328" y="5"/>
                    </a:cubicBezTo>
                    <a:cubicBezTo>
                      <a:pt x="3493" y="672"/>
                      <a:pt x="1725" y="1506"/>
                      <a:pt x="58" y="2473"/>
                    </a:cubicBezTo>
                    <a:cubicBezTo>
                      <a:pt x="0" y="2502"/>
                      <a:pt x="17" y="2580"/>
                      <a:pt x="65" y="2580"/>
                    </a:cubicBezTo>
                    <a:cubicBezTo>
                      <a:pt x="73" y="2580"/>
                      <a:pt x="82" y="2578"/>
                      <a:pt x="91" y="2573"/>
                    </a:cubicBezTo>
                    <a:cubicBezTo>
                      <a:pt x="1892" y="1839"/>
                      <a:pt x="3694" y="1105"/>
                      <a:pt x="5428" y="238"/>
                    </a:cubicBezTo>
                    <a:cubicBezTo>
                      <a:pt x="5551" y="177"/>
                      <a:pt x="5475" y="1"/>
                      <a:pt x="5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855988" y="2137175"/>
                <a:ext cx="110100" cy="298700"/>
              </a:xfrm>
              <a:custGeom>
                <a:rect b="b" l="l" r="r" t="t"/>
                <a:pathLst>
                  <a:path extrusionOk="0" h="11948" w="4404">
                    <a:moveTo>
                      <a:pt x="4080" y="1"/>
                    </a:moveTo>
                    <a:cubicBezTo>
                      <a:pt x="4057" y="1"/>
                      <a:pt x="4037" y="19"/>
                      <a:pt x="4037" y="64"/>
                    </a:cubicBezTo>
                    <a:cubicBezTo>
                      <a:pt x="4037" y="2032"/>
                      <a:pt x="3937" y="4033"/>
                      <a:pt x="3737" y="6001"/>
                    </a:cubicBezTo>
                    <a:cubicBezTo>
                      <a:pt x="3672" y="6903"/>
                      <a:pt x="2955" y="11658"/>
                      <a:pt x="1496" y="11658"/>
                    </a:cubicBezTo>
                    <a:cubicBezTo>
                      <a:pt x="1443" y="11658"/>
                      <a:pt x="1390" y="11652"/>
                      <a:pt x="1335" y="11639"/>
                    </a:cubicBezTo>
                    <a:cubicBezTo>
                      <a:pt x="1068" y="11572"/>
                      <a:pt x="901" y="11305"/>
                      <a:pt x="868" y="10905"/>
                    </a:cubicBezTo>
                    <a:cubicBezTo>
                      <a:pt x="868" y="10371"/>
                      <a:pt x="968" y="9838"/>
                      <a:pt x="1102" y="9337"/>
                    </a:cubicBezTo>
                    <a:cubicBezTo>
                      <a:pt x="1268" y="8270"/>
                      <a:pt x="1402" y="7202"/>
                      <a:pt x="1502" y="6135"/>
                    </a:cubicBezTo>
                    <a:cubicBezTo>
                      <a:pt x="1702" y="4133"/>
                      <a:pt x="1669" y="2132"/>
                      <a:pt x="1435" y="131"/>
                    </a:cubicBezTo>
                    <a:cubicBezTo>
                      <a:pt x="1435" y="114"/>
                      <a:pt x="1418" y="106"/>
                      <a:pt x="1398" y="106"/>
                    </a:cubicBezTo>
                    <a:cubicBezTo>
                      <a:pt x="1377" y="106"/>
                      <a:pt x="1352" y="114"/>
                      <a:pt x="1335" y="131"/>
                    </a:cubicBezTo>
                    <a:cubicBezTo>
                      <a:pt x="1402" y="2899"/>
                      <a:pt x="1235" y="5668"/>
                      <a:pt x="868" y="8437"/>
                    </a:cubicBezTo>
                    <a:cubicBezTo>
                      <a:pt x="668" y="9737"/>
                      <a:pt x="1" y="11739"/>
                      <a:pt x="1368" y="11939"/>
                    </a:cubicBezTo>
                    <a:cubicBezTo>
                      <a:pt x="1409" y="11945"/>
                      <a:pt x="1449" y="11948"/>
                      <a:pt x="1489" y="11948"/>
                    </a:cubicBezTo>
                    <a:cubicBezTo>
                      <a:pt x="2823" y="11948"/>
                      <a:pt x="3708" y="8777"/>
                      <a:pt x="3870" y="7903"/>
                    </a:cubicBezTo>
                    <a:cubicBezTo>
                      <a:pt x="4304" y="5301"/>
                      <a:pt x="4404" y="2666"/>
                      <a:pt x="4137" y="64"/>
                    </a:cubicBezTo>
                    <a:cubicBezTo>
                      <a:pt x="4137" y="27"/>
                      <a:pt x="4107" y="1"/>
                      <a:pt x="40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877688" y="2428775"/>
                <a:ext cx="21900" cy="51425"/>
              </a:xfrm>
              <a:custGeom>
                <a:rect b="b" l="l" r="r" t="t"/>
                <a:pathLst>
                  <a:path extrusionOk="0" h="2057" w="876">
                    <a:moveTo>
                      <a:pt x="666" y="1"/>
                    </a:moveTo>
                    <a:cubicBezTo>
                      <a:pt x="603" y="1"/>
                      <a:pt x="538" y="34"/>
                      <a:pt x="500" y="108"/>
                    </a:cubicBezTo>
                    <a:cubicBezTo>
                      <a:pt x="367" y="442"/>
                      <a:pt x="234" y="775"/>
                      <a:pt x="134" y="1142"/>
                    </a:cubicBezTo>
                    <a:cubicBezTo>
                      <a:pt x="33" y="1409"/>
                      <a:pt x="0" y="1709"/>
                      <a:pt x="0" y="2010"/>
                    </a:cubicBezTo>
                    <a:cubicBezTo>
                      <a:pt x="0" y="2033"/>
                      <a:pt x="33" y="2057"/>
                      <a:pt x="65" y="2057"/>
                    </a:cubicBezTo>
                    <a:cubicBezTo>
                      <a:pt x="78" y="2057"/>
                      <a:pt x="90" y="2053"/>
                      <a:pt x="100" y="2043"/>
                    </a:cubicBezTo>
                    <a:cubicBezTo>
                      <a:pt x="267" y="1776"/>
                      <a:pt x="400" y="1509"/>
                      <a:pt x="467" y="1209"/>
                    </a:cubicBezTo>
                    <a:cubicBezTo>
                      <a:pt x="601" y="876"/>
                      <a:pt x="701" y="542"/>
                      <a:pt x="834" y="242"/>
                    </a:cubicBezTo>
                    <a:cubicBezTo>
                      <a:pt x="876" y="95"/>
                      <a:pt x="773" y="1"/>
                      <a:pt x="6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561613" y="1085550"/>
                <a:ext cx="493725" cy="466150"/>
              </a:xfrm>
              <a:custGeom>
                <a:rect b="b" l="l" r="r" t="t"/>
                <a:pathLst>
                  <a:path extrusionOk="0" h="18646" w="19749">
                    <a:moveTo>
                      <a:pt x="10640" y="1"/>
                    </a:moveTo>
                    <a:cubicBezTo>
                      <a:pt x="9317" y="1"/>
                      <a:pt x="7811" y="578"/>
                      <a:pt x="6305" y="2000"/>
                    </a:cubicBezTo>
                    <a:cubicBezTo>
                      <a:pt x="4404" y="2534"/>
                      <a:pt x="3270" y="4268"/>
                      <a:pt x="3103" y="6303"/>
                    </a:cubicBezTo>
                    <a:cubicBezTo>
                      <a:pt x="3070" y="6870"/>
                      <a:pt x="2970" y="7404"/>
                      <a:pt x="2836" y="7938"/>
                    </a:cubicBezTo>
                    <a:cubicBezTo>
                      <a:pt x="2636" y="8705"/>
                      <a:pt x="2336" y="9405"/>
                      <a:pt x="1969" y="10106"/>
                    </a:cubicBezTo>
                    <a:cubicBezTo>
                      <a:pt x="1335" y="11140"/>
                      <a:pt x="835" y="12207"/>
                      <a:pt x="468" y="13342"/>
                    </a:cubicBezTo>
                    <a:cubicBezTo>
                      <a:pt x="134" y="14442"/>
                      <a:pt x="1" y="15610"/>
                      <a:pt x="101" y="16777"/>
                    </a:cubicBezTo>
                    <a:cubicBezTo>
                      <a:pt x="134" y="17244"/>
                      <a:pt x="368" y="18612"/>
                      <a:pt x="368" y="18612"/>
                    </a:cubicBezTo>
                    <a:cubicBezTo>
                      <a:pt x="868" y="18645"/>
                      <a:pt x="1702" y="18645"/>
                      <a:pt x="2736" y="18645"/>
                    </a:cubicBezTo>
                    <a:cubicBezTo>
                      <a:pt x="2703" y="17511"/>
                      <a:pt x="2903" y="16410"/>
                      <a:pt x="3336" y="15343"/>
                    </a:cubicBezTo>
                    <a:cubicBezTo>
                      <a:pt x="3338" y="15338"/>
                      <a:pt x="3339" y="15336"/>
                      <a:pt x="3341" y="15336"/>
                    </a:cubicBezTo>
                    <a:cubicBezTo>
                      <a:pt x="3393" y="15336"/>
                      <a:pt x="3717" y="17068"/>
                      <a:pt x="4104" y="18645"/>
                    </a:cubicBezTo>
                    <a:cubicBezTo>
                      <a:pt x="7373" y="18612"/>
                      <a:pt x="11876" y="18445"/>
                      <a:pt x="15312" y="18279"/>
                    </a:cubicBezTo>
                    <a:cubicBezTo>
                      <a:pt x="15512" y="17345"/>
                      <a:pt x="15679" y="16444"/>
                      <a:pt x="15512" y="13709"/>
                    </a:cubicBezTo>
                    <a:cubicBezTo>
                      <a:pt x="15508" y="13627"/>
                      <a:pt x="15515" y="13589"/>
                      <a:pt x="15531" y="13589"/>
                    </a:cubicBezTo>
                    <a:cubicBezTo>
                      <a:pt x="15647" y="13589"/>
                      <a:pt x="16248" y="15604"/>
                      <a:pt x="16746" y="18212"/>
                    </a:cubicBezTo>
                    <a:lnTo>
                      <a:pt x="18180" y="18112"/>
                    </a:lnTo>
                    <a:cubicBezTo>
                      <a:pt x="18147" y="17244"/>
                      <a:pt x="17980" y="16410"/>
                      <a:pt x="17713" y="15577"/>
                    </a:cubicBezTo>
                    <a:cubicBezTo>
                      <a:pt x="17688" y="15497"/>
                      <a:pt x="17683" y="15459"/>
                      <a:pt x="17694" y="15459"/>
                    </a:cubicBezTo>
                    <a:cubicBezTo>
                      <a:pt x="17755" y="15459"/>
                      <a:pt x="18342" y="16660"/>
                      <a:pt x="18881" y="18078"/>
                    </a:cubicBezTo>
                    <a:lnTo>
                      <a:pt x="19615" y="18045"/>
                    </a:lnTo>
                    <a:cubicBezTo>
                      <a:pt x="19681" y="18012"/>
                      <a:pt x="19748" y="17945"/>
                      <a:pt x="19748" y="17845"/>
                    </a:cubicBezTo>
                    <a:cubicBezTo>
                      <a:pt x="19381" y="12041"/>
                      <a:pt x="17280" y="10840"/>
                      <a:pt x="16312" y="8705"/>
                    </a:cubicBezTo>
                    <a:cubicBezTo>
                      <a:pt x="16146" y="8271"/>
                      <a:pt x="16012" y="7804"/>
                      <a:pt x="15912" y="7337"/>
                    </a:cubicBezTo>
                    <a:cubicBezTo>
                      <a:pt x="15612" y="6170"/>
                      <a:pt x="15278" y="4635"/>
                      <a:pt x="14911" y="3468"/>
                    </a:cubicBezTo>
                    <a:cubicBezTo>
                      <a:pt x="14811" y="3168"/>
                      <a:pt x="14711" y="2867"/>
                      <a:pt x="14611" y="2634"/>
                    </a:cubicBezTo>
                    <a:cubicBezTo>
                      <a:pt x="13971" y="1120"/>
                      <a:pt x="12482" y="1"/>
                      <a:pt x="10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549938" y="1148875"/>
                <a:ext cx="151800" cy="400325"/>
              </a:xfrm>
              <a:custGeom>
                <a:rect b="b" l="l" r="r" t="t"/>
                <a:pathLst>
                  <a:path extrusionOk="0" h="16013" w="6072">
                    <a:moveTo>
                      <a:pt x="5972" y="1"/>
                    </a:moveTo>
                    <a:cubicBezTo>
                      <a:pt x="4737" y="568"/>
                      <a:pt x="3904" y="1735"/>
                      <a:pt x="3770" y="3070"/>
                    </a:cubicBezTo>
                    <a:cubicBezTo>
                      <a:pt x="3703" y="3937"/>
                      <a:pt x="3537" y="4771"/>
                      <a:pt x="3270" y="5572"/>
                    </a:cubicBezTo>
                    <a:cubicBezTo>
                      <a:pt x="2903" y="6372"/>
                      <a:pt x="2402" y="7139"/>
                      <a:pt x="1835" y="7806"/>
                    </a:cubicBezTo>
                    <a:cubicBezTo>
                      <a:pt x="901" y="8807"/>
                      <a:pt x="334" y="10075"/>
                      <a:pt x="201" y="11442"/>
                    </a:cubicBezTo>
                    <a:cubicBezTo>
                      <a:pt x="1" y="12977"/>
                      <a:pt x="134" y="14545"/>
                      <a:pt x="601" y="16012"/>
                    </a:cubicBezTo>
                    <a:cubicBezTo>
                      <a:pt x="234" y="14445"/>
                      <a:pt x="168" y="12810"/>
                      <a:pt x="434" y="11242"/>
                    </a:cubicBezTo>
                    <a:cubicBezTo>
                      <a:pt x="701" y="9641"/>
                      <a:pt x="1602" y="8607"/>
                      <a:pt x="2536" y="7406"/>
                    </a:cubicBezTo>
                    <a:cubicBezTo>
                      <a:pt x="3303" y="6439"/>
                      <a:pt x="3770" y="5305"/>
                      <a:pt x="3904" y="4104"/>
                    </a:cubicBezTo>
                    <a:cubicBezTo>
                      <a:pt x="3937" y="3370"/>
                      <a:pt x="4070" y="2636"/>
                      <a:pt x="4304" y="1936"/>
                    </a:cubicBezTo>
                    <a:cubicBezTo>
                      <a:pt x="4671" y="1168"/>
                      <a:pt x="5271" y="535"/>
                      <a:pt x="6038" y="134"/>
                    </a:cubicBezTo>
                    <a:cubicBezTo>
                      <a:pt x="6072" y="68"/>
                      <a:pt x="6038" y="1"/>
                      <a:pt x="59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934388" y="1171400"/>
                <a:ext cx="140950" cy="351725"/>
              </a:xfrm>
              <a:custGeom>
                <a:rect b="b" l="l" r="r" t="t"/>
                <a:pathLst>
                  <a:path extrusionOk="0" h="14069" w="5638">
                    <a:moveTo>
                      <a:pt x="0" y="1"/>
                    </a:moveTo>
                    <a:cubicBezTo>
                      <a:pt x="734" y="2302"/>
                      <a:pt x="868" y="4637"/>
                      <a:pt x="2369" y="6572"/>
                    </a:cubicBezTo>
                    <a:cubicBezTo>
                      <a:pt x="3236" y="7573"/>
                      <a:pt x="3937" y="8673"/>
                      <a:pt x="4504" y="9874"/>
                    </a:cubicBezTo>
                    <a:cubicBezTo>
                      <a:pt x="5071" y="11209"/>
                      <a:pt x="5338" y="12610"/>
                      <a:pt x="5338" y="14044"/>
                    </a:cubicBezTo>
                    <a:cubicBezTo>
                      <a:pt x="5338" y="14061"/>
                      <a:pt x="5363" y="14069"/>
                      <a:pt x="5383" y="14069"/>
                    </a:cubicBezTo>
                    <a:cubicBezTo>
                      <a:pt x="5404" y="14069"/>
                      <a:pt x="5421" y="14061"/>
                      <a:pt x="5404" y="14044"/>
                    </a:cubicBezTo>
                    <a:cubicBezTo>
                      <a:pt x="5638" y="11709"/>
                      <a:pt x="4971" y="9407"/>
                      <a:pt x="3570" y="7539"/>
                    </a:cubicBezTo>
                    <a:cubicBezTo>
                      <a:pt x="2669" y="6405"/>
                      <a:pt x="1768" y="5404"/>
                      <a:pt x="1235" y="3970"/>
                    </a:cubicBezTo>
                    <a:cubicBezTo>
                      <a:pt x="768" y="2702"/>
                      <a:pt x="501" y="13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804688" y="1489825"/>
                <a:ext cx="476625" cy="643475"/>
              </a:xfrm>
              <a:custGeom>
                <a:rect b="b" l="l" r="r" t="t"/>
                <a:pathLst>
                  <a:path extrusionOk="0" h="25739" w="19065">
                    <a:moveTo>
                      <a:pt x="996" y="1"/>
                    </a:moveTo>
                    <a:cubicBezTo>
                      <a:pt x="243" y="1"/>
                      <a:pt x="0" y="909"/>
                      <a:pt x="1152" y="3742"/>
                    </a:cubicBezTo>
                    <a:cubicBezTo>
                      <a:pt x="3621" y="9813"/>
                      <a:pt x="7023" y="18119"/>
                      <a:pt x="6790" y="18519"/>
                    </a:cubicBezTo>
                    <a:cubicBezTo>
                      <a:pt x="6533" y="18919"/>
                      <a:pt x="13404" y="25738"/>
                      <a:pt x="16440" y="25738"/>
                    </a:cubicBezTo>
                    <a:cubicBezTo>
                      <a:pt x="16953" y="25738"/>
                      <a:pt x="17356" y="25544"/>
                      <a:pt x="17597" y="25091"/>
                    </a:cubicBezTo>
                    <a:cubicBezTo>
                      <a:pt x="19065" y="22255"/>
                      <a:pt x="10792" y="8545"/>
                      <a:pt x="4254" y="2041"/>
                    </a:cubicBezTo>
                    <a:cubicBezTo>
                      <a:pt x="3383" y="1187"/>
                      <a:pt x="1856" y="1"/>
                      <a:pt x="996"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804688" y="1489825"/>
                <a:ext cx="476625" cy="643475"/>
              </a:xfrm>
              <a:custGeom>
                <a:rect b="b" l="l" r="r" t="t"/>
                <a:pathLst>
                  <a:path extrusionOk="0" h="25739" w="19065">
                    <a:moveTo>
                      <a:pt x="996" y="1"/>
                    </a:moveTo>
                    <a:cubicBezTo>
                      <a:pt x="243" y="1"/>
                      <a:pt x="0" y="909"/>
                      <a:pt x="1152" y="3742"/>
                    </a:cubicBezTo>
                    <a:cubicBezTo>
                      <a:pt x="3621" y="9813"/>
                      <a:pt x="7023" y="18119"/>
                      <a:pt x="6790" y="18519"/>
                    </a:cubicBezTo>
                    <a:cubicBezTo>
                      <a:pt x="6533" y="18919"/>
                      <a:pt x="13404" y="25738"/>
                      <a:pt x="16440" y="25738"/>
                    </a:cubicBezTo>
                    <a:cubicBezTo>
                      <a:pt x="16953" y="25738"/>
                      <a:pt x="17356" y="25544"/>
                      <a:pt x="17597" y="25091"/>
                    </a:cubicBezTo>
                    <a:cubicBezTo>
                      <a:pt x="19065" y="22255"/>
                      <a:pt x="10792" y="8545"/>
                      <a:pt x="4254" y="2041"/>
                    </a:cubicBezTo>
                    <a:cubicBezTo>
                      <a:pt x="3383" y="1187"/>
                      <a:pt x="1856" y="1"/>
                      <a:pt x="996"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819313" y="1545000"/>
                <a:ext cx="326075" cy="562100"/>
              </a:xfrm>
              <a:custGeom>
                <a:rect b="b" l="l" r="r" t="t"/>
                <a:pathLst>
                  <a:path extrusionOk="0" h="22484" w="13043">
                    <a:moveTo>
                      <a:pt x="0" y="1"/>
                    </a:moveTo>
                    <a:lnTo>
                      <a:pt x="0" y="1"/>
                    </a:lnTo>
                    <a:cubicBezTo>
                      <a:pt x="134" y="434"/>
                      <a:pt x="300" y="935"/>
                      <a:pt x="567" y="1535"/>
                    </a:cubicBezTo>
                    <a:cubicBezTo>
                      <a:pt x="3002" y="7606"/>
                      <a:pt x="6405" y="15912"/>
                      <a:pt x="6171" y="16312"/>
                    </a:cubicBezTo>
                    <a:cubicBezTo>
                      <a:pt x="6004" y="16612"/>
                      <a:pt x="9840" y="20549"/>
                      <a:pt x="13043" y="2248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451538" y="1487725"/>
                <a:ext cx="588775" cy="675975"/>
              </a:xfrm>
              <a:custGeom>
                <a:rect b="b" l="l" r="r" t="t"/>
                <a:pathLst>
                  <a:path extrusionOk="0" h="27039" w="23551">
                    <a:moveTo>
                      <a:pt x="12213" y="0"/>
                    </a:moveTo>
                    <a:cubicBezTo>
                      <a:pt x="11584" y="0"/>
                      <a:pt x="10967" y="138"/>
                      <a:pt x="10375" y="390"/>
                    </a:cubicBezTo>
                    <a:cubicBezTo>
                      <a:pt x="9708" y="690"/>
                      <a:pt x="8874" y="1024"/>
                      <a:pt x="8407" y="1691"/>
                    </a:cubicBezTo>
                    <a:cubicBezTo>
                      <a:pt x="3270" y="8930"/>
                      <a:pt x="1" y="27009"/>
                      <a:pt x="1" y="27009"/>
                    </a:cubicBezTo>
                    <a:cubicBezTo>
                      <a:pt x="52" y="27029"/>
                      <a:pt x="197" y="27039"/>
                      <a:pt x="425" y="27039"/>
                    </a:cubicBezTo>
                    <a:cubicBezTo>
                      <a:pt x="3624" y="27039"/>
                      <a:pt x="23021" y="25192"/>
                      <a:pt x="23551" y="24974"/>
                    </a:cubicBezTo>
                    <a:lnTo>
                      <a:pt x="20549" y="15201"/>
                    </a:lnTo>
                    <a:cubicBezTo>
                      <a:pt x="20549" y="15201"/>
                      <a:pt x="22617" y="12466"/>
                      <a:pt x="21349" y="9363"/>
                    </a:cubicBezTo>
                    <a:cubicBezTo>
                      <a:pt x="20582" y="7462"/>
                      <a:pt x="15812" y="1591"/>
                      <a:pt x="15378" y="1224"/>
                    </a:cubicBezTo>
                    <a:cubicBezTo>
                      <a:pt x="14320" y="373"/>
                      <a:pt x="13249" y="0"/>
                      <a:pt x="12213"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903538" y="1593875"/>
                <a:ext cx="95925" cy="281600"/>
              </a:xfrm>
              <a:custGeom>
                <a:rect b="b" l="l" r="r" t="t"/>
                <a:pathLst>
                  <a:path extrusionOk="0" h="11264" w="3837">
                    <a:moveTo>
                      <a:pt x="41" y="1"/>
                    </a:moveTo>
                    <a:cubicBezTo>
                      <a:pt x="18" y="1"/>
                      <a:pt x="0" y="32"/>
                      <a:pt x="0" y="80"/>
                    </a:cubicBezTo>
                    <a:cubicBezTo>
                      <a:pt x="567" y="814"/>
                      <a:pt x="1101" y="1548"/>
                      <a:pt x="1568" y="2349"/>
                    </a:cubicBezTo>
                    <a:cubicBezTo>
                      <a:pt x="2402" y="3683"/>
                      <a:pt x="3236" y="5017"/>
                      <a:pt x="3436" y="6585"/>
                    </a:cubicBezTo>
                    <a:cubicBezTo>
                      <a:pt x="3603" y="8153"/>
                      <a:pt x="3002" y="9687"/>
                      <a:pt x="2469" y="11122"/>
                    </a:cubicBezTo>
                    <a:cubicBezTo>
                      <a:pt x="2445" y="11192"/>
                      <a:pt x="2505" y="11263"/>
                      <a:pt x="2565" y="11263"/>
                    </a:cubicBezTo>
                    <a:cubicBezTo>
                      <a:pt x="2591" y="11263"/>
                      <a:pt x="2616" y="11251"/>
                      <a:pt x="2635" y="11222"/>
                    </a:cubicBezTo>
                    <a:cubicBezTo>
                      <a:pt x="3036" y="10388"/>
                      <a:pt x="3336" y="9554"/>
                      <a:pt x="3603" y="8653"/>
                    </a:cubicBezTo>
                    <a:cubicBezTo>
                      <a:pt x="3803" y="7919"/>
                      <a:pt x="3836" y="7119"/>
                      <a:pt x="3736" y="6318"/>
                    </a:cubicBezTo>
                    <a:cubicBezTo>
                      <a:pt x="3603" y="5551"/>
                      <a:pt x="3336" y="4817"/>
                      <a:pt x="2936" y="4117"/>
                    </a:cubicBezTo>
                    <a:cubicBezTo>
                      <a:pt x="2635" y="3550"/>
                      <a:pt x="2268" y="2982"/>
                      <a:pt x="1868" y="2449"/>
                    </a:cubicBezTo>
                    <a:cubicBezTo>
                      <a:pt x="1635" y="1815"/>
                      <a:pt x="1301" y="1181"/>
                      <a:pt x="934" y="581"/>
                    </a:cubicBezTo>
                    <a:lnTo>
                      <a:pt x="934" y="581"/>
                    </a:lnTo>
                    <a:cubicBezTo>
                      <a:pt x="1168" y="1081"/>
                      <a:pt x="1401" y="1581"/>
                      <a:pt x="1635" y="2082"/>
                    </a:cubicBezTo>
                    <a:cubicBezTo>
                      <a:pt x="1101" y="1381"/>
                      <a:pt x="567" y="714"/>
                      <a:pt x="67" y="14"/>
                    </a:cubicBezTo>
                    <a:cubicBezTo>
                      <a:pt x="58" y="5"/>
                      <a:pt x="49"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728413" y="1345700"/>
                <a:ext cx="125100" cy="237150"/>
              </a:xfrm>
              <a:custGeom>
                <a:rect b="b" l="l" r="r" t="t"/>
                <a:pathLst>
                  <a:path extrusionOk="0" h="9486" w="5004">
                    <a:moveTo>
                      <a:pt x="367" y="0"/>
                    </a:moveTo>
                    <a:cubicBezTo>
                      <a:pt x="367" y="0"/>
                      <a:pt x="267" y="934"/>
                      <a:pt x="167" y="2102"/>
                    </a:cubicBezTo>
                    <a:lnTo>
                      <a:pt x="167" y="2268"/>
                    </a:lnTo>
                    <a:cubicBezTo>
                      <a:pt x="167" y="2335"/>
                      <a:pt x="167" y="2369"/>
                      <a:pt x="167" y="2435"/>
                    </a:cubicBezTo>
                    <a:cubicBezTo>
                      <a:pt x="167" y="2602"/>
                      <a:pt x="134" y="2802"/>
                      <a:pt x="134" y="2969"/>
                    </a:cubicBezTo>
                    <a:cubicBezTo>
                      <a:pt x="100" y="3169"/>
                      <a:pt x="100" y="3236"/>
                      <a:pt x="100" y="3403"/>
                    </a:cubicBezTo>
                    <a:lnTo>
                      <a:pt x="67" y="3803"/>
                    </a:lnTo>
                    <a:cubicBezTo>
                      <a:pt x="0" y="4804"/>
                      <a:pt x="34" y="5838"/>
                      <a:pt x="100" y="6838"/>
                    </a:cubicBezTo>
                    <a:cubicBezTo>
                      <a:pt x="228" y="7223"/>
                      <a:pt x="2111" y="9485"/>
                      <a:pt x="3856" y="9485"/>
                    </a:cubicBezTo>
                    <a:cubicBezTo>
                      <a:pt x="3928" y="9485"/>
                      <a:pt x="3999" y="9482"/>
                      <a:pt x="4070" y="9474"/>
                    </a:cubicBezTo>
                    <a:cubicBezTo>
                      <a:pt x="4670" y="9407"/>
                      <a:pt x="4437" y="6171"/>
                      <a:pt x="4437" y="6171"/>
                    </a:cubicBezTo>
                    <a:lnTo>
                      <a:pt x="4470" y="5938"/>
                    </a:lnTo>
                    <a:lnTo>
                      <a:pt x="5004" y="2569"/>
                    </a:lnTo>
                    <a:lnTo>
                      <a:pt x="934" y="300"/>
                    </a:lnTo>
                    <a:lnTo>
                      <a:pt x="367" y="0"/>
                    </a:ln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2732563" y="1345700"/>
                <a:ext cx="120950" cy="148450"/>
              </a:xfrm>
              <a:custGeom>
                <a:rect b="b" l="l" r="r" t="t"/>
                <a:pathLst>
                  <a:path extrusionOk="0" h="5938" w="4838">
                    <a:moveTo>
                      <a:pt x="201" y="0"/>
                    </a:moveTo>
                    <a:cubicBezTo>
                      <a:pt x="201" y="0"/>
                      <a:pt x="101" y="934"/>
                      <a:pt x="1" y="2102"/>
                    </a:cubicBezTo>
                    <a:cubicBezTo>
                      <a:pt x="802" y="3936"/>
                      <a:pt x="2403" y="5371"/>
                      <a:pt x="4304" y="5938"/>
                    </a:cubicBezTo>
                    <a:lnTo>
                      <a:pt x="4838" y="2569"/>
                    </a:lnTo>
                    <a:lnTo>
                      <a:pt x="768" y="3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657513" y="1107400"/>
                <a:ext cx="340275" cy="348975"/>
              </a:xfrm>
              <a:custGeom>
                <a:rect b="b" l="l" r="r" t="t"/>
                <a:pathLst>
                  <a:path extrusionOk="0" h="13959" w="13611">
                    <a:moveTo>
                      <a:pt x="6469" y="1"/>
                    </a:moveTo>
                    <a:cubicBezTo>
                      <a:pt x="5929" y="1"/>
                      <a:pt x="5400" y="84"/>
                      <a:pt x="4904" y="226"/>
                    </a:cubicBezTo>
                    <a:cubicBezTo>
                      <a:pt x="2302" y="959"/>
                      <a:pt x="1" y="3461"/>
                      <a:pt x="1969" y="9132"/>
                    </a:cubicBezTo>
                    <a:cubicBezTo>
                      <a:pt x="3384" y="13209"/>
                      <a:pt x="5816" y="13958"/>
                      <a:pt x="7493" y="13958"/>
                    </a:cubicBezTo>
                    <a:cubicBezTo>
                      <a:pt x="8148" y="13958"/>
                      <a:pt x="8688" y="13844"/>
                      <a:pt x="9007" y="13769"/>
                    </a:cubicBezTo>
                    <a:cubicBezTo>
                      <a:pt x="10275" y="13468"/>
                      <a:pt x="13611" y="12001"/>
                      <a:pt x="12276" y="6163"/>
                    </a:cubicBezTo>
                    <a:cubicBezTo>
                      <a:pt x="11173" y="1453"/>
                      <a:pt x="8723" y="1"/>
                      <a:pt x="646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916038" y="1221225"/>
                <a:ext cx="30050" cy="14425"/>
              </a:xfrm>
              <a:custGeom>
                <a:rect b="b" l="l" r="r" t="t"/>
                <a:pathLst>
                  <a:path extrusionOk="0" h="577" w="1202">
                    <a:moveTo>
                      <a:pt x="435" y="1"/>
                    </a:moveTo>
                    <a:cubicBezTo>
                      <a:pt x="270" y="1"/>
                      <a:pt x="117" y="70"/>
                      <a:pt x="34" y="209"/>
                    </a:cubicBezTo>
                    <a:cubicBezTo>
                      <a:pt x="1" y="309"/>
                      <a:pt x="1" y="409"/>
                      <a:pt x="67" y="476"/>
                    </a:cubicBezTo>
                    <a:cubicBezTo>
                      <a:pt x="201" y="543"/>
                      <a:pt x="334" y="576"/>
                      <a:pt x="501" y="576"/>
                    </a:cubicBezTo>
                    <a:lnTo>
                      <a:pt x="901" y="576"/>
                    </a:lnTo>
                    <a:cubicBezTo>
                      <a:pt x="1101" y="576"/>
                      <a:pt x="1201" y="343"/>
                      <a:pt x="1068" y="209"/>
                    </a:cubicBezTo>
                    <a:cubicBezTo>
                      <a:pt x="901" y="76"/>
                      <a:pt x="734" y="9"/>
                      <a:pt x="534" y="9"/>
                    </a:cubicBezTo>
                    <a:cubicBezTo>
                      <a:pt x="501" y="3"/>
                      <a:pt x="468" y="1"/>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835138" y="1261250"/>
                <a:ext cx="30050" cy="14425"/>
              </a:xfrm>
              <a:custGeom>
                <a:rect b="b" l="l" r="r" t="t"/>
                <a:pathLst>
                  <a:path extrusionOk="0" h="577" w="1202">
                    <a:moveTo>
                      <a:pt x="765" y="1"/>
                    </a:moveTo>
                    <a:cubicBezTo>
                      <a:pt x="734" y="1"/>
                      <a:pt x="701" y="4"/>
                      <a:pt x="668" y="9"/>
                    </a:cubicBezTo>
                    <a:cubicBezTo>
                      <a:pt x="468" y="9"/>
                      <a:pt x="268" y="76"/>
                      <a:pt x="134" y="209"/>
                    </a:cubicBezTo>
                    <a:cubicBezTo>
                      <a:pt x="1" y="343"/>
                      <a:pt x="101" y="576"/>
                      <a:pt x="301" y="576"/>
                    </a:cubicBezTo>
                    <a:cubicBezTo>
                      <a:pt x="435" y="576"/>
                      <a:pt x="568" y="576"/>
                      <a:pt x="701" y="543"/>
                    </a:cubicBezTo>
                    <a:cubicBezTo>
                      <a:pt x="743" y="551"/>
                      <a:pt x="783" y="555"/>
                      <a:pt x="821" y="555"/>
                    </a:cubicBezTo>
                    <a:cubicBezTo>
                      <a:pt x="935" y="555"/>
                      <a:pt x="1035" y="518"/>
                      <a:pt x="1135" y="443"/>
                    </a:cubicBezTo>
                    <a:cubicBezTo>
                      <a:pt x="1202" y="376"/>
                      <a:pt x="1202" y="276"/>
                      <a:pt x="1168" y="209"/>
                    </a:cubicBezTo>
                    <a:cubicBezTo>
                      <a:pt x="1057" y="70"/>
                      <a:pt x="923" y="1"/>
                      <a:pt x="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860163" y="1289825"/>
                <a:ext cx="11700" cy="28375"/>
              </a:xfrm>
              <a:custGeom>
                <a:rect b="b" l="l" r="r" t="t"/>
                <a:pathLst>
                  <a:path extrusionOk="0" h="1135" w="468">
                    <a:moveTo>
                      <a:pt x="267" y="0"/>
                    </a:moveTo>
                    <a:cubicBezTo>
                      <a:pt x="267" y="0"/>
                      <a:pt x="234" y="34"/>
                      <a:pt x="234" y="34"/>
                    </a:cubicBezTo>
                    <a:cubicBezTo>
                      <a:pt x="301" y="467"/>
                      <a:pt x="368" y="934"/>
                      <a:pt x="1" y="1134"/>
                    </a:cubicBezTo>
                    <a:cubicBezTo>
                      <a:pt x="468" y="1001"/>
                      <a:pt x="401" y="367"/>
                      <a:pt x="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839738" y="1281425"/>
                <a:ext cx="34250" cy="32675"/>
              </a:xfrm>
              <a:custGeom>
                <a:rect b="b" l="l" r="r" t="t"/>
                <a:pathLst>
                  <a:path extrusionOk="0" h="1307" w="1370">
                    <a:moveTo>
                      <a:pt x="690" y="0"/>
                    </a:moveTo>
                    <a:cubicBezTo>
                      <a:pt x="677" y="0"/>
                      <a:pt x="664" y="1"/>
                      <a:pt x="651" y="3"/>
                    </a:cubicBezTo>
                    <a:cubicBezTo>
                      <a:pt x="0" y="68"/>
                      <a:pt x="174" y="1306"/>
                      <a:pt x="740" y="1306"/>
                    </a:cubicBezTo>
                    <a:cubicBezTo>
                      <a:pt x="754" y="1306"/>
                      <a:pt x="769" y="1305"/>
                      <a:pt x="784" y="1304"/>
                    </a:cubicBezTo>
                    <a:cubicBezTo>
                      <a:pt x="1370" y="1239"/>
                      <a:pt x="1194" y="0"/>
                      <a:pt x="6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830138" y="1283750"/>
                <a:ext cx="21550" cy="14425"/>
              </a:xfrm>
              <a:custGeom>
                <a:rect b="b" l="l" r="r" t="t"/>
                <a:pathLst>
                  <a:path extrusionOk="0" h="577" w="862">
                    <a:moveTo>
                      <a:pt x="804" y="0"/>
                    </a:moveTo>
                    <a:cubicBezTo>
                      <a:pt x="793" y="0"/>
                      <a:pt x="781" y="3"/>
                      <a:pt x="768" y="10"/>
                    </a:cubicBezTo>
                    <a:cubicBezTo>
                      <a:pt x="668" y="76"/>
                      <a:pt x="568" y="243"/>
                      <a:pt x="434" y="277"/>
                    </a:cubicBezTo>
                    <a:cubicBezTo>
                      <a:pt x="420" y="280"/>
                      <a:pt x="405" y="282"/>
                      <a:pt x="391" y="282"/>
                    </a:cubicBezTo>
                    <a:cubicBezTo>
                      <a:pt x="266" y="282"/>
                      <a:pt x="120" y="166"/>
                      <a:pt x="1" y="76"/>
                    </a:cubicBezTo>
                    <a:lnTo>
                      <a:pt x="1" y="76"/>
                    </a:lnTo>
                    <a:cubicBezTo>
                      <a:pt x="34" y="310"/>
                      <a:pt x="168" y="577"/>
                      <a:pt x="434" y="577"/>
                    </a:cubicBezTo>
                    <a:cubicBezTo>
                      <a:pt x="701" y="577"/>
                      <a:pt x="835" y="310"/>
                      <a:pt x="835" y="43"/>
                    </a:cubicBezTo>
                    <a:cubicBezTo>
                      <a:pt x="861" y="43"/>
                      <a:pt x="845" y="0"/>
                      <a:pt x="8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920213" y="1278150"/>
                <a:ext cx="15025" cy="25025"/>
              </a:xfrm>
              <a:custGeom>
                <a:rect b="b" l="l" r="r" t="t"/>
                <a:pathLst>
                  <a:path extrusionOk="0" h="1001" w="601">
                    <a:moveTo>
                      <a:pt x="34" y="0"/>
                    </a:moveTo>
                    <a:lnTo>
                      <a:pt x="34" y="0"/>
                    </a:lnTo>
                    <a:cubicBezTo>
                      <a:pt x="0" y="401"/>
                      <a:pt x="167" y="1001"/>
                      <a:pt x="601" y="1001"/>
                    </a:cubicBezTo>
                    <a:cubicBezTo>
                      <a:pt x="234" y="901"/>
                      <a:pt x="100" y="467"/>
                      <a:pt x="67" y="34"/>
                    </a:cubicBezTo>
                    <a:cubicBezTo>
                      <a:pt x="67" y="0"/>
                      <a:pt x="34"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915838" y="1266225"/>
                <a:ext cx="33675" cy="33025"/>
              </a:xfrm>
              <a:custGeom>
                <a:rect b="b" l="l" r="r" t="t"/>
                <a:pathLst>
                  <a:path extrusionOk="0" h="1321" w="1347">
                    <a:moveTo>
                      <a:pt x="599" y="1"/>
                    </a:moveTo>
                    <a:cubicBezTo>
                      <a:pt x="570" y="1"/>
                      <a:pt x="540" y="4"/>
                      <a:pt x="509" y="10"/>
                    </a:cubicBezTo>
                    <a:cubicBezTo>
                      <a:pt x="1" y="106"/>
                      <a:pt x="158" y="1321"/>
                      <a:pt x="693" y="1321"/>
                    </a:cubicBezTo>
                    <a:cubicBezTo>
                      <a:pt x="720" y="1321"/>
                      <a:pt x="747" y="1318"/>
                      <a:pt x="776" y="1311"/>
                    </a:cubicBezTo>
                    <a:cubicBezTo>
                      <a:pt x="1347" y="1184"/>
                      <a:pt x="1163" y="1"/>
                      <a:pt x="5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934388" y="1263125"/>
                <a:ext cx="19200" cy="15700"/>
              </a:xfrm>
              <a:custGeom>
                <a:rect b="b" l="l" r="r" t="t"/>
                <a:pathLst>
                  <a:path extrusionOk="0" h="628" w="768">
                    <a:moveTo>
                      <a:pt x="701" y="1"/>
                    </a:moveTo>
                    <a:cubicBezTo>
                      <a:pt x="634" y="134"/>
                      <a:pt x="534" y="301"/>
                      <a:pt x="434" y="334"/>
                    </a:cubicBezTo>
                    <a:cubicBezTo>
                      <a:pt x="301" y="334"/>
                      <a:pt x="167" y="234"/>
                      <a:pt x="67" y="168"/>
                    </a:cubicBezTo>
                    <a:cubicBezTo>
                      <a:pt x="0" y="168"/>
                      <a:pt x="0" y="234"/>
                      <a:pt x="0" y="268"/>
                    </a:cubicBezTo>
                    <a:cubicBezTo>
                      <a:pt x="82" y="459"/>
                      <a:pt x="231" y="628"/>
                      <a:pt x="392" y="628"/>
                    </a:cubicBezTo>
                    <a:cubicBezTo>
                      <a:pt x="428" y="628"/>
                      <a:pt x="464" y="619"/>
                      <a:pt x="501" y="601"/>
                    </a:cubicBezTo>
                    <a:cubicBezTo>
                      <a:pt x="734" y="501"/>
                      <a:pt x="768" y="2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876013" y="1376550"/>
                <a:ext cx="21700" cy="8350"/>
              </a:xfrm>
              <a:custGeom>
                <a:rect b="b" l="l" r="r" t="t"/>
                <a:pathLst>
                  <a:path extrusionOk="0" h="334" w="868">
                    <a:moveTo>
                      <a:pt x="0" y="0"/>
                    </a:moveTo>
                    <a:cubicBezTo>
                      <a:pt x="67" y="167"/>
                      <a:pt x="201" y="301"/>
                      <a:pt x="367" y="334"/>
                    </a:cubicBezTo>
                    <a:cubicBezTo>
                      <a:pt x="567" y="334"/>
                      <a:pt x="768" y="234"/>
                      <a:pt x="868" y="67"/>
                    </a:cubicBezTo>
                    <a:lnTo>
                      <a:pt x="834" y="67"/>
                    </a:lnTo>
                    <a:cubicBezTo>
                      <a:pt x="701" y="134"/>
                      <a:pt x="567" y="201"/>
                      <a:pt x="434" y="201"/>
                    </a:cubicBezTo>
                    <a:cubicBezTo>
                      <a:pt x="267" y="201"/>
                      <a:pt x="167" y="10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2880188" y="1235900"/>
                <a:ext cx="51600" cy="123450"/>
              </a:xfrm>
              <a:custGeom>
                <a:rect b="b" l="l" r="r" t="t"/>
                <a:pathLst>
                  <a:path extrusionOk="0" h="4938" w="2064">
                    <a:moveTo>
                      <a:pt x="576" y="0"/>
                    </a:moveTo>
                    <a:cubicBezTo>
                      <a:pt x="557" y="0"/>
                      <a:pt x="534" y="17"/>
                      <a:pt x="534" y="56"/>
                    </a:cubicBezTo>
                    <a:cubicBezTo>
                      <a:pt x="867" y="1290"/>
                      <a:pt x="1401" y="2457"/>
                      <a:pt x="1735" y="3725"/>
                    </a:cubicBezTo>
                    <a:cubicBezTo>
                      <a:pt x="1501" y="3658"/>
                      <a:pt x="1268" y="3658"/>
                      <a:pt x="1034" y="3658"/>
                    </a:cubicBezTo>
                    <a:cubicBezTo>
                      <a:pt x="1001" y="3658"/>
                      <a:pt x="1334" y="4592"/>
                      <a:pt x="1334" y="4659"/>
                    </a:cubicBezTo>
                    <a:cubicBezTo>
                      <a:pt x="1200" y="4690"/>
                      <a:pt x="1066" y="4705"/>
                      <a:pt x="933" y="4705"/>
                    </a:cubicBezTo>
                    <a:cubicBezTo>
                      <a:pt x="636" y="4705"/>
                      <a:pt x="343" y="4630"/>
                      <a:pt x="67" y="4492"/>
                    </a:cubicBezTo>
                    <a:cubicBezTo>
                      <a:pt x="34" y="4492"/>
                      <a:pt x="0" y="4526"/>
                      <a:pt x="34" y="4559"/>
                    </a:cubicBezTo>
                    <a:cubicBezTo>
                      <a:pt x="286" y="4811"/>
                      <a:pt x="617" y="4937"/>
                      <a:pt x="951" y="4937"/>
                    </a:cubicBezTo>
                    <a:cubicBezTo>
                      <a:pt x="1103" y="4937"/>
                      <a:pt x="1255" y="4911"/>
                      <a:pt x="1401" y="4859"/>
                    </a:cubicBezTo>
                    <a:cubicBezTo>
                      <a:pt x="1501" y="4826"/>
                      <a:pt x="1568" y="4826"/>
                      <a:pt x="1568" y="4792"/>
                    </a:cubicBezTo>
                    <a:cubicBezTo>
                      <a:pt x="1501" y="4492"/>
                      <a:pt x="1435" y="4192"/>
                      <a:pt x="1334" y="3925"/>
                    </a:cubicBezTo>
                    <a:lnTo>
                      <a:pt x="1334" y="3925"/>
                    </a:lnTo>
                    <a:cubicBezTo>
                      <a:pt x="1411" y="3944"/>
                      <a:pt x="1653" y="3985"/>
                      <a:pt x="1832" y="3985"/>
                    </a:cubicBezTo>
                    <a:cubicBezTo>
                      <a:pt x="1965" y="3985"/>
                      <a:pt x="2063" y="3963"/>
                      <a:pt x="2035" y="3892"/>
                    </a:cubicBezTo>
                    <a:cubicBezTo>
                      <a:pt x="1701" y="2558"/>
                      <a:pt x="1234" y="1257"/>
                      <a:pt x="601" y="22"/>
                    </a:cubicBezTo>
                    <a:cubicBezTo>
                      <a:pt x="601" y="9"/>
                      <a:pt x="589" y="0"/>
                      <a:pt x="5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2643338" y="1097825"/>
                <a:ext cx="311925" cy="245400"/>
              </a:xfrm>
              <a:custGeom>
                <a:rect b="b" l="l" r="r" t="t"/>
                <a:pathLst>
                  <a:path extrusionOk="0" h="9816" w="12477">
                    <a:moveTo>
                      <a:pt x="6487" y="0"/>
                    </a:moveTo>
                    <a:cubicBezTo>
                      <a:pt x="4837" y="0"/>
                      <a:pt x="3284" y="778"/>
                      <a:pt x="2236" y="2110"/>
                    </a:cubicBezTo>
                    <a:cubicBezTo>
                      <a:pt x="1" y="4978"/>
                      <a:pt x="2603" y="9815"/>
                      <a:pt x="2603" y="9815"/>
                    </a:cubicBezTo>
                    <a:cubicBezTo>
                      <a:pt x="3370" y="9381"/>
                      <a:pt x="3837" y="8581"/>
                      <a:pt x="3837" y="7714"/>
                    </a:cubicBezTo>
                    <a:cubicBezTo>
                      <a:pt x="4838" y="7147"/>
                      <a:pt x="5705" y="6346"/>
                      <a:pt x="6305" y="5379"/>
                    </a:cubicBezTo>
                    <a:lnTo>
                      <a:pt x="6305" y="5379"/>
                    </a:lnTo>
                    <a:cubicBezTo>
                      <a:pt x="6272" y="5512"/>
                      <a:pt x="6038" y="6413"/>
                      <a:pt x="5905" y="6880"/>
                    </a:cubicBezTo>
                    <a:cubicBezTo>
                      <a:pt x="9674" y="5879"/>
                      <a:pt x="10608" y="2843"/>
                      <a:pt x="10608" y="2843"/>
                    </a:cubicBezTo>
                    <a:cubicBezTo>
                      <a:pt x="11376" y="3477"/>
                      <a:pt x="12009" y="4244"/>
                      <a:pt x="12476" y="5145"/>
                    </a:cubicBezTo>
                    <a:cubicBezTo>
                      <a:pt x="12476" y="5145"/>
                      <a:pt x="12310" y="2810"/>
                      <a:pt x="10975" y="1342"/>
                    </a:cubicBezTo>
                    <a:cubicBezTo>
                      <a:pt x="10268" y="472"/>
                      <a:pt x="9207" y="1"/>
                      <a:pt x="8116" y="1"/>
                    </a:cubicBezTo>
                    <a:cubicBezTo>
                      <a:pt x="7868" y="1"/>
                      <a:pt x="7619" y="25"/>
                      <a:pt x="7373" y="75"/>
                    </a:cubicBezTo>
                    <a:cubicBezTo>
                      <a:pt x="7076" y="25"/>
                      <a:pt x="6780" y="0"/>
                      <a:pt x="6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2815138" y="1154100"/>
                <a:ext cx="95925" cy="115725"/>
              </a:xfrm>
              <a:custGeom>
                <a:rect b="b" l="l" r="r" t="t"/>
                <a:pathLst>
                  <a:path extrusionOk="0" h="4629" w="3837">
                    <a:moveTo>
                      <a:pt x="3791" y="0"/>
                    </a:moveTo>
                    <a:cubicBezTo>
                      <a:pt x="3778" y="0"/>
                      <a:pt x="3770" y="9"/>
                      <a:pt x="3770" y="25"/>
                    </a:cubicBezTo>
                    <a:cubicBezTo>
                      <a:pt x="3736" y="526"/>
                      <a:pt x="3603" y="1059"/>
                      <a:pt x="3369" y="1526"/>
                    </a:cubicBezTo>
                    <a:cubicBezTo>
                      <a:pt x="3169" y="1960"/>
                      <a:pt x="2936" y="2360"/>
                      <a:pt x="2636" y="2727"/>
                    </a:cubicBezTo>
                    <a:cubicBezTo>
                      <a:pt x="1968" y="3595"/>
                      <a:pt x="1034" y="4262"/>
                      <a:pt x="0" y="4629"/>
                    </a:cubicBezTo>
                    <a:cubicBezTo>
                      <a:pt x="667" y="4462"/>
                      <a:pt x="1301" y="4162"/>
                      <a:pt x="1902" y="3761"/>
                    </a:cubicBezTo>
                    <a:lnTo>
                      <a:pt x="1868" y="3761"/>
                    </a:lnTo>
                    <a:cubicBezTo>
                      <a:pt x="2269" y="3528"/>
                      <a:pt x="2602" y="3228"/>
                      <a:pt x="2902" y="2861"/>
                    </a:cubicBezTo>
                    <a:cubicBezTo>
                      <a:pt x="3236" y="2460"/>
                      <a:pt x="3469" y="2027"/>
                      <a:pt x="3636" y="1526"/>
                    </a:cubicBezTo>
                    <a:cubicBezTo>
                      <a:pt x="3770" y="1059"/>
                      <a:pt x="3836" y="526"/>
                      <a:pt x="3836" y="25"/>
                    </a:cubicBezTo>
                    <a:cubicBezTo>
                      <a:pt x="3820" y="9"/>
                      <a:pt x="3803" y="0"/>
                      <a:pt x="3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655013" y="1311075"/>
                <a:ext cx="91775" cy="87425"/>
              </a:xfrm>
              <a:custGeom>
                <a:rect b="b" l="l" r="r" t="t"/>
                <a:pathLst>
                  <a:path extrusionOk="0" h="3497" w="3671">
                    <a:moveTo>
                      <a:pt x="1179" y="0"/>
                    </a:moveTo>
                    <a:cubicBezTo>
                      <a:pt x="1041" y="0"/>
                      <a:pt x="913" y="35"/>
                      <a:pt x="801" y="118"/>
                    </a:cubicBezTo>
                    <a:cubicBezTo>
                      <a:pt x="1" y="685"/>
                      <a:pt x="1368" y="3253"/>
                      <a:pt x="2402" y="3453"/>
                    </a:cubicBezTo>
                    <a:cubicBezTo>
                      <a:pt x="2502" y="3483"/>
                      <a:pt x="2601" y="3496"/>
                      <a:pt x="2698" y="3496"/>
                    </a:cubicBezTo>
                    <a:cubicBezTo>
                      <a:pt x="3155" y="3496"/>
                      <a:pt x="3560" y="3187"/>
                      <a:pt x="3670" y="2719"/>
                    </a:cubicBezTo>
                    <a:lnTo>
                      <a:pt x="3136" y="1218"/>
                    </a:lnTo>
                    <a:cubicBezTo>
                      <a:pt x="3136" y="1218"/>
                      <a:pt x="1991" y="0"/>
                      <a:pt x="1179"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685038" y="1332275"/>
                <a:ext cx="49800" cy="51675"/>
              </a:xfrm>
              <a:custGeom>
                <a:rect b="b" l="l" r="r" t="t"/>
                <a:pathLst>
                  <a:path extrusionOk="0" h="2067" w="1992">
                    <a:moveTo>
                      <a:pt x="80" y="1"/>
                    </a:moveTo>
                    <a:cubicBezTo>
                      <a:pt x="54" y="1"/>
                      <a:pt x="27" y="2"/>
                      <a:pt x="1" y="3"/>
                    </a:cubicBezTo>
                    <a:lnTo>
                      <a:pt x="1" y="37"/>
                    </a:lnTo>
                    <a:cubicBezTo>
                      <a:pt x="668" y="237"/>
                      <a:pt x="1235" y="771"/>
                      <a:pt x="1535" y="1438"/>
                    </a:cubicBezTo>
                    <a:cubicBezTo>
                      <a:pt x="1429" y="1296"/>
                      <a:pt x="1266" y="1220"/>
                      <a:pt x="1102" y="1220"/>
                    </a:cubicBezTo>
                    <a:cubicBezTo>
                      <a:pt x="957" y="1220"/>
                      <a:pt x="811" y="1279"/>
                      <a:pt x="701" y="1404"/>
                    </a:cubicBezTo>
                    <a:cubicBezTo>
                      <a:pt x="701" y="1404"/>
                      <a:pt x="701" y="1438"/>
                      <a:pt x="734" y="1438"/>
                    </a:cubicBezTo>
                    <a:cubicBezTo>
                      <a:pt x="820" y="1389"/>
                      <a:pt x="915" y="1367"/>
                      <a:pt x="1009" y="1367"/>
                    </a:cubicBezTo>
                    <a:cubicBezTo>
                      <a:pt x="1170" y="1367"/>
                      <a:pt x="1329" y="1432"/>
                      <a:pt x="1435" y="1538"/>
                    </a:cubicBezTo>
                    <a:cubicBezTo>
                      <a:pt x="1602" y="1705"/>
                      <a:pt x="1735" y="1871"/>
                      <a:pt x="1869" y="2038"/>
                    </a:cubicBezTo>
                    <a:cubicBezTo>
                      <a:pt x="1879" y="2059"/>
                      <a:pt x="1896" y="2067"/>
                      <a:pt x="1913" y="2067"/>
                    </a:cubicBezTo>
                    <a:cubicBezTo>
                      <a:pt x="1951" y="2067"/>
                      <a:pt x="1992" y="2028"/>
                      <a:pt x="1969" y="2005"/>
                    </a:cubicBezTo>
                    <a:cubicBezTo>
                      <a:pt x="1839" y="1129"/>
                      <a:pt x="1015" y="1"/>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580438" y="1001050"/>
                <a:ext cx="163825" cy="139725"/>
              </a:xfrm>
              <a:custGeom>
                <a:rect b="b" l="l" r="r" t="t"/>
                <a:pathLst>
                  <a:path extrusionOk="0" h="5589" w="6553">
                    <a:moveTo>
                      <a:pt x="2797" y="1"/>
                    </a:moveTo>
                    <a:cubicBezTo>
                      <a:pt x="1252" y="1"/>
                      <a:pt x="0" y="1452"/>
                      <a:pt x="816" y="3379"/>
                    </a:cubicBezTo>
                    <a:cubicBezTo>
                      <a:pt x="1398" y="4737"/>
                      <a:pt x="3385" y="5589"/>
                      <a:pt x="4729" y="5589"/>
                    </a:cubicBezTo>
                    <a:cubicBezTo>
                      <a:pt x="5003" y="5589"/>
                      <a:pt x="5249" y="5554"/>
                      <a:pt x="5452" y="5480"/>
                    </a:cubicBezTo>
                    <a:cubicBezTo>
                      <a:pt x="6019" y="5247"/>
                      <a:pt x="6553" y="2078"/>
                      <a:pt x="4451" y="577"/>
                    </a:cubicBezTo>
                    <a:cubicBezTo>
                      <a:pt x="3915" y="179"/>
                      <a:pt x="3338" y="1"/>
                      <a:pt x="27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577463" y="1010450"/>
                <a:ext cx="139300" cy="136575"/>
              </a:xfrm>
              <a:custGeom>
                <a:rect b="b" l="l" r="r" t="t"/>
                <a:pathLst>
                  <a:path extrusionOk="0" h="5463" w="5572">
                    <a:moveTo>
                      <a:pt x="1668" y="1"/>
                    </a:moveTo>
                    <a:cubicBezTo>
                      <a:pt x="901" y="401"/>
                      <a:pt x="367" y="1101"/>
                      <a:pt x="134" y="1935"/>
                    </a:cubicBezTo>
                    <a:cubicBezTo>
                      <a:pt x="1" y="2369"/>
                      <a:pt x="1" y="2836"/>
                      <a:pt x="101" y="3270"/>
                    </a:cubicBezTo>
                    <a:cubicBezTo>
                      <a:pt x="234" y="3703"/>
                      <a:pt x="468" y="4104"/>
                      <a:pt x="801" y="4404"/>
                    </a:cubicBezTo>
                    <a:cubicBezTo>
                      <a:pt x="1435" y="4971"/>
                      <a:pt x="2269" y="5338"/>
                      <a:pt x="3136" y="5438"/>
                    </a:cubicBezTo>
                    <a:cubicBezTo>
                      <a:pt x="3336" y="5455"/>
                      <a:pt x="3545" y="5463"/>
                      <a:pt x="3753" y="5463"/>
                    </a:cubicBezTo>
                    <a:cubicBezTo>
                      <a:pt x="3962" y="5463"/>
                      <a:pt x="4170" y="5455"/>
                      <a:pt x="4370" y="5438"/>
                    </a:cubicBezTo>
                    <a:cubicBezTo>
                      <a:pt x="4804" y="5404"/>
                      <a:pt x="5204" y="5304"/>
                      <a:pt x="5571" y="5071"/>
                    </a:cubicBezTo>
                    <a:lnTo>
                      <a:pt x="5571" y="5071"/>
                    </a:lnTo>
                    <a:cubicBezTo>
                      <a:pt x="5265" y="5173"/>
                      <a:pt x="4960" y="5216"/>
                      <a:pt x="4654" y="5216"/>
                    </a:cubicBezTo>
                    <a:cubicBezTo>
                      <a:pt x="4559" y="5216"/>
                      <a:pt x="4465" y="5212"/>
                      <a:pt x="4370" y="5204"/>
                    </a:cubicBezTo>
                    <a:cubicBezTo>
                      <a:pt x="3970" y="5204"/>
                      <a:pt x="3570" y="5171"/>
                      <a:pt x="3169" y="5071"/>
                    </a:cubicBezTo>
                    <a:cubicBezTo>
                      <a:pt x="2402" y="4937"/>
                      <a:pt x="1668" y="4571"/>
                      <a:pt x="1101" y="4070"/>
                    </a:cubicBezTo>
                    <a:cubicBezTo>
                      <a:pt x="534" y="3536"/>
                      <a:pt x="301" y="2769"/>
                      <a:pt x="468" y="2002"/>
                    </a:cubicBezTo>
                    <a:cubicBezTo>
                      <a:pt x="601" y="1235"/>
                      <a:pt x="1035" y="501"/>
                      <a:pt x="1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725313" y="1931100"/>
                <a:ext cx="546000" cy="267775"/>
              </a:xfrm>
              <a:custGeom>
                <a:rect b="b" l="l" r="r" t="t"/>
                <a:pathLst>
                  <a:path extrusionOk="0" h="10711" w="21840">
                    <a:moveTo>
                      <a:pt x="11099" y="1"/>
                    </a:moveTo>
                    <a:cubicBezTo>
                      <a:pt x="10565" y="1"/>
                      <a:pt x="3293" y="835"/>
                      <a:pt x="1425" y="1135"/>
                    </a:cubicBezTo>
                    <a:cubicBezTo>
                      <a:pt x="1" y="1367"/>
                      <a:pt x="3675" y="10710"/>
                      <a:pt x="5098" y="10710"/>
                    </a:cubicBezTo>
                    <a:cubicBezTo>
                      <a:pt x="5108" y="10710"/>
                      <a:pt x="5118" y="10710"/>
                      <a:pt x="5128" y="10709"/>
                    </a:cubicBezTo>
                    <a:cubicBezTo>
                      <a:pt x="15135" y="9541"/>
                      <a:pt x="19138" y="9441"/>
                      <a:pt x="20739" y="7473"/>
                    </a:cubicBezTo>
                    <a:cubicBezTo>
                      <a:pt x="21840" y="6139"/>
                      <a:pt x="15635" y="68"/>
                      <a:pt x="1109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403163" y="1951950"/>
                <a:ext cx="575450" cy="406675"/>
              </a:xfrm>
              <a:custGeom>
                <a:rect b="b" l="l" r="r" t="t"/>
                <a:pathLst>
                  <a:path extrusionOk="0" h="16267" w="23018">
                    <a:moveTo>
                      <a:pt x="16479" y="1"/>
                    </a:moveTo>
                    <a:cubicBezTo>
                      <a:pt x="16479" y="1"/>
                      <a:pt x="12243" y="301"/>
                      <a:pt x="10075" y="1168"/>
                    </a:cubicBezTo>
                    <a:cubicBezTo>
                      <a:pt x="7840" y="2102"/>
                      <a:pt x="5838" y="3570"/>
                      <a:pt x="4304" y="5438"/>
                    </a:cubicBezTo>
                    <a:cubicBezTo>
                      <a:pt x="2636" y="7440"/>
                      <a:pt x="1" y="13477"/>
                      <a:pt x="1602" y="14545"/>
                    </a:cubicBezTo>
                    <a:cubicBezTo>
                      <a:pt x="1704" y="14614"/>
                      <a:pt x="1811" y="14646"/>
                      <a:pt x="1922" y="14646"/>
                    </a:cubicBezTo>
                    <a:cubicBezTo>
                      <a:pt x="2499" y="14646"/>
                      <a:pt x="3176" y="13778"/>
                      <a:pt x="3781" y="12736"/>
                    </a:cubicBezTo>
                    <a:lnTo>
                      <a:pt x="3781" y="12736"/>
                    </a:lnTo>
                    <a:cubicBezTo>
                      <a:pt x="3249" y="14222"/>
                      <a:pt x="3002" y="15697"/>
                      <a:pt x="3904" y="16079"/>
                    </a:cubicBezTo>
                    <a:cubicBezTo>
                      <a:pt x="4006" y="16123"/>
                      <a:pt x="4109" y="16144"/>
                      <a:pt x="4214" y="16144"/>
                    </a:cubicBezTo>
                    <a:cubicBezTo>
                      <a:pt x="4941" y="16144"/>
                      <a:pt x="5708" y="15128"/>
                      <a:pt x="6372" y="13886"/>
                    </a:cubicBezTo>
                    <a:lnTo>
                      <a:pt x="6372" y="13886"/>
                    </a:lnTo>
                    <a:cubicBezTo>
                      <a:pt x="6088" y="15055"/>
                      <a:pt x="6112" y="16047"/>
                      <a:pt x="6906" y="16246"/>
                    </a:cubicBezTo>
                    <a:cubicBezTo>
                      <a:pt x="6958" y="16260"/>
                      <a:pt x="7010" y="16266"/>
                      <a:pt x="7063" y="16266"/>
                    </a:cubicBezTo>
                    <a:cubicBezTo>
                      <a:pt x="7903" y="16266"/>
                      <a:pt x="8939" y="14623"/>
                      <a:pt x="9748" y="13025"/>
                    </a:cubicBezTo>
                    <a:lnTo>
                      <a:pt x="9748" y="13025"/>
                    </a:lnTo>
                    <a:cubicBezTo>
                      <a:pt x="9277" y="14362"/>
                      <a:pt x="9034" y="15691"/>
                      <a:pt x="9808" y="15912"/>
                    </a:cubicBezTo>
                    <a:cubicBezTo>
                      <a:pt x="9891" y="15938"/>
                      <a:pt x="9976" y="15950"/>
                      <a:pt x="10062" y="15950"/>
                    </a:cubicBezTo>
                    <a:cubicBezTo>
                      <a:pt x="11882" y="15950"/>
                      <a:pt x="14344" y="10508"/>
                      <a:pt x="14344" y="10508"/>
                    </a:cubicBezTo>
                    <a:cubicBezTo>
                      <a:pt x="14986" y="10590"/>
                      <a:pt x="15583" y="10628"/>
                      <a:pt x="16141" y="10628"/>
                    </a:cubicBezTo>
                    <a:cubicBezTo>
                      <a:pt x="19439" y="10628"/>
                      <a:pt x="21338" y="9320"/>
                      <a:pt x="22650" y="8207"/>
                    </a:cubicBezTo>
                    <a:cubicBezTo>
                      <a:pt x="23017" y="7873"/>
                      <a:pt x="16479" y="1"/>
                      <a:pt x="16479"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483238" y="2127925"/>
                <a:ext cx="80900" cy="185150"/>
              </a:xfrm>
              <a:custGeom>
                <a:rect b="b" l="l" r="r" t="t"/>
                <a:pathLst>
                  <a:path extrusionOk="0" h="7406" w="3236">
                    <a:moveTo>
                      <a:pt x="3202" y="0"/>
                    </a:moveTo>
                    <a:cubicBezTo>
                      <a:pt x="2769" y="701"/>
                      <a:pt x="2302" y="1401"/>
                      <a:pt x="1935" y="2135"/>
                    </a:cubicBezTo>
                    <a:cubicBezTo>
                      <a:pt x="1568" y="2836"/>
                      <a:pt x="1201" y="3603"/>
                      <a:pt x="901" y="4337"/>
                    </a:cubicBezTo>
                    <a:cubicBezTo>
                      <a:pt x="501" y="5337"/>
                      <a:pt x="200" y="6371"/>
                      <a:pt x="0" y="7406"/>
                    </a:cubicBezTo>
                    <a:cubicBezTo>
                      <a:pt x="467" y="5571"/>
                      <a:pt x="1768" y="2936"/>
                      <a:pt x="2135" y="2202"/>
                    </a:cubicBezTo>
                    <a:cubicBezTo>
                      <a:pt x="2502" y="1501"/>
                      <a:pt x="2869" y="734"/>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2558688" y="2160450"/>
                <a:ext cx="72175" cy="139700"/>
              </a:xfrm>
              <a:custGeom>
                <a:rect b="b" l="l" r="r" t="t"/>
                <a:pathLst>
                  <a:path extrusionOk="0" h="5588" w="2887">
                    <a:moveTo>
                      <a:pt x="2820" y="0"/>
                    </a:moveTo>
                    <a:cubicBezTo>
                      <a:pt x="2319" y="934"/>
                      <a:pt x="1752" y="1801"/>
                      <a:pt x="1285" y="2735"/>
                    </a:cubicBezTo>
                    <a:cubicBezTo>
                      <a:pt x="785" y="3669"/>
                      <a:pt x="451" y="4570"/>
                      <a:pt x="18" y="5537"/>
                    </a:cubicBezTo>
                    <a:cubicBezTo>
                      <a:pt x="1" y="5571"/>
                      <a:pt x="1" y="5588"/>
                      <a:pt x="13" y="5588"/>
                    </a:cubicBezTo>
                    <a:cubicBezTo>
                      <a:pt x="26" y="5588"/>
                      <a:pt x="51" y="5571"/>
                      <a:pt x="84" y="5537"/>
                    </a:cubicBezTo>
                    <a:cubicBezTo>
                      <a:pt x="518" y="4603"/>
                      <a:pt x="1018" y="3770"/>
                      <a:pt x="1485" y="2836"/>
                    </a:cubicBezTo>
                    <a:cubicBezTo>
                      <a:pt x="1952" y="1902"/>
                      <a:pt x="2353" y="934"/>
                      <a:pt x="2853" y="34"/>
                    </a:cubicBezTo>
                    <a:cubicBezTo>
                      <a:pt x="2886" y="0"/>
                      <a:pt x="2820" y="0"/>
                      <a:pt x="28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639663" y="2178450"/>
                <a:ext cx="53500" cy="109750"/>
              </a:xfrm>
              <a:custGeom>
                <a:rect b="b" l="l" r="r" t="t"/>
                <a:pathLst>
                  <a:path extrusionOk="0" h="4390" w="2140">
                    <a:moveTo>
                      <a:pt x="2084" y="0"/>
                    </a:moveTo>
                    <a:cubicBezTo>
                      <a:pt x="2071" y="0"/>
                      <a:pt x="2059" y="4"/>
                      <a:pt x="2049" y="14"/>
                    </a:cubicBezTo>
                    <a:cubicBezTo>
                      <a:pt x="1249" y="1382"/>
                      <a:pt x="548" y="2816"/>
                      <a:pt x="14" y="4350"/>
                    </a:cubicBezTo>
                    <a:cubicBezTo>
                      <a:pt x="0" y="4379"/>
                      <a:pt x="4" y="4389"/>
                      <a:pt x="16" y="4389"/>
                    </a:cubicBezTo>
                    <a:cubicBezTo>
                      <a:pt x="31" y="4389"/>
                      <a:pt x="62" y="4370"/>
                      <a:pt x="81" y="4350"/>
                    </a:cubicBezTo>
                    <a:cubicBezTo>
                      <a:pt x="748" y="2883"/>
                      <a:pt x="1249" y="1749"/>
                      <a:pt x="2116" y="47"/>
                    </a:cubicBezTo>
                    <a:cubicBezTo>
                      <a:pt x="2139" y="24"/>
                      <a:pt x="2113" y="0"/>
                      <a:pt x="20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780938" y="1930150"/>
                <a:ext cx="487475" cy="277850"/>
              </a:xfrm>
              <a:custGeom>
                <a:rect b="b" l="l" r="r" t="t"/>
                <a:pathLst>
                  <a:path extrusionOk="0" h="11114" w="19499">
                    <a:moveTo>
                      <a:pt x="9098" y="0"/>
                    </a:moveTo>
                    <a:cubicBezTo>
                      <a:pt x="9022" y="0"/>
                      <a:pt x="8948" y="2"/>
                      <a:pt x="8874" y="6"/>
                    </a:cubicBezTo>
                    <a:cubicBezTo>
                      <a:pt x="4904" y="206"/>
                      <a:pt x="1" y="806"/>
                      <a:pt x="1" y="806"/>
                    </a:cubicBezTo>
                    <a:lnTo>
                      <a:pt x="7673" y="11114"/>
                    </a:lnTo>
                    <a:cubicBezTo>
                      <a:pt x="7673" y="11114"/>
                      <a:pt x="17747" y="9612"/>
                      <a:pt x="18647" y="7344"/>
                    </a:cubicBezTo>
                    <a:cubicBezTo>
                      <a:pt x="19499" y="5150"/>
                      <a:pt x="13119" y="0"/>
                      <a:pt x="9098"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996088" y="1929650"/>
                <a:ext cx="110100" cy="28175"/>
              </a:xfrm>
              <a:custGeom>
                <a:rect b="b" l="l" r="r" t="t"/>
                <a:pathLst>
                  <a:path extrusionOk="0" h="1127" w="4404">
                    <a:moveTo>
                      <a:pt x="740" y="1"/>
                    </a:moveTo>
                    <a:cubicBezTo>
                      <a:pt x="495" y="1"/>
                      <a:pt x="248" y="19"/>
                      <a:pt x="1" y="59"/>
                    </a:cubicBezTo>
                    <a:lnTo>
                      <a:pt x="1" y="92"/>
                    </a:lnTo>
                    <a:cubicBezTo>
                      <a:pt x="1502" y="159"/>
                      <a:pt x="2970" y="526"/>
                      <a:pt x="4371" y="1126"/>
                    </a:cubicBezTo>
                    <a:cubicBezTo>
                      <a:pt x="4371" y="1126"/>
                      <a:pt x="4404" y="1126"/>
                      <a:pt x="4371" y="1093"/>
                    </a:cubicBezTo>
                    <a:cubicBezTo>
                      <a:pt x="3793" y="747"/>
                      <a:pt x="2317" y="1"/>
                      <a:pt x="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2858988" y="1960450"/>
                <a:ext cx="160325" cy="203575"/>
              </a:xfrm>
              <a:custGeom>
                <a:rect b="b" l="l" r="r" t="t"/>
                <a:pathLst>
                  <a:path extrusionOk="0" h="8143" w="6413">
                    <a:moveTo>
                      <a:pt x="33" y="0"/>
                    </a:moveTo>
                    <a:cubicBezTo>
                      <a:pt x="3" y="0"/>
                      <a:pt x="0" y="47"/>
                      <a:pt x="48" y="95"/>
                    </a:cubicBezTo>
                    <a:cubicBezTo>
                      <a:pt x="915" y="1362"/>
                      <a:pt x="5251" y="6833"/>
                      <a:pt x="6352" y="8134"/>
                    </a:cubicBezTo>
                    <a:cubicBezTo>
                      <a:pt x="6358" y="8140"/>
                      <a:pt x="6365" y="8143"/>
                      <a:pt x="6371" y="8143"/>
                    </a:cubicBezTo>
                    <a:cubicBezTo>
                      <a:pt x="6396" y="8143"/>
                      <a:pt x="6412" y="8094"/>
                      <a:pt x="6385" y="8067"/>
                    </a:cubicBezTo>
                    <a:cubicBezTo>
                      <a:pt x="5385" y="6766"/>
                      <a:pt x="3517" y="3864"/>
                      <a:pt x="81" y="28"/>
                    </a:cubicBezTo>
                    <a:cubicBezTo>
                      <a:pt x="61" y="8"/>
                      <a:pt x="45"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2354863" y="1522850"/>
                <a:ext cx="537075" cy="672350"/>
              </a:xfrm>
              <a:custGeom>
                <a:rect b="b" l="l" r="r" t="t"/>
                <a:pathLst>
                  <a:path extrusionOk="0" h="26894" w="21483">
                    <a:moveTo>
                      <a:pt x="13442" y="0"/>
                    </a:moveTo>
                    <a:cubicBezTo>
                      <a:pt x="12331" y="0"/>
                      <a:pt x="10309" y="1989"/>
                      <a:pt x="9472" y="3021"/>
                    </a:cubicBezTo>
                    <a:cubicBezTo>
                      <a:pt x="5469" y="7992"/>
                      <a:pt x="1132" y="15330"/>
                      <a:pt x="365" y="21335"/>
                    </a:cubicBezTo>
                    <a:cubicBezTo>
                      <a:pt x="1" y="23976"/>
                      <a:pt x="3919" y="26894"/>
                      <a:pt x="6110" y="26894"/>
                    </a:cubicBezTo>
                    <a:cubicBezTo>
                      <a:pt x="6327" y="26894"/>
                      <a:pt x="6526" y="26865"/>
                      <a:pt x="6703" y="26805"/>
                    </a:cubicBezTo>
                    <a:cubicBezTo>
                      <a:pt x="11273" y="25204"/>
                      <a:pt x="17844" y="21068"/>
                      <a:pt x="20613" y="18166"/>
                    </a:cubicBezTo>
                    <a:cubicBezTo>
                      <a:pt x="21483" y="17203"/>
                      <a:pt x="14485" y="9732"/>
                      <a:pt x="12871" y="9732"/>
                    </a:cubicBezTo>
                    <a:cubicBezTo>
                      <a:pt x="12752" y="9732"/>
                      <a:pt x="12662" y="9772"/>
                      <a:pt x="12607" y="9860"/>
                    </a:cubicBezTo>
                    <a:cubicBezTo>
                      <a:pt x="11807" y="11127"/>
                      <a:pt x="11306" y="11861"/>
                      <a:pt x="10572" y="12328"/>
                    </a:cubicBezTo>
                    <a:cubicBezTo>
                      <a:pt x="10562" y="12334"/>
                      <a:pt x="10554" y="12338"/>
                      <a:pt x="10547" y="12338"/>
                    </a:cubicBezTo>
                    <a:cubicBezTo>
                      <a:pt x="10354" y="12338"/>
                      <a:pt x="12124" y="9356"/>
                      <a:pt x="13675" y="4089"/>
                    </a:cubicBezTo>
                    <a:cubicBezTo>
                      <a:pt x="14563" y="1009"/>
                      <a:pt x="14233" y="0"/>
                      <a:pt x="13442" y="0"/>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2853488" y="1397100"/>
                <a:ext cx="90925" cy="69525"/>
              </a:xfrm>
              <a:custGeom>
                <a:rect b="b" l="l" r="r" t="t"/>
                <a:pathLst>
                  <a:path extrusionOk="0" h="2781" w="3637">
                    <a:moveTo>
                      <a:pt x="1932" y="1"/>
                    </a:moveTo>
                    <a:cubicBezTo>
                      <a:pt x="1755" y="1"/>
                      <a:pt x="1566" y="44"/>
                      <a:pt x="1368" y="146"/>
                    </a:cubicBezTo>
                    <a:cubicBezTo>
                      <a:pt x="1" y="880"/>
                      <a:pt x="1235" y="2781"/>
                      <a:pt x="1235" y="2781"/>
                    </a:cubicBezTo>
                    <a:lnTo>
                      <a:pt x="3637" y="1513"/>
                    </a:lnTo>
                    <a:cubicBezTo>
                      <a:pt x="3637" y="1513"/>
                      <a:pt x="2978" y="1"/>
                      <a:pt x="1932" y="1"/>
                    </a:cubicBezTo>
                    <a:close/>
                  </a:path>
                </a:pathLst>
              </a:custGeom>
              <a:solidFill>
                <a:srgbClr val="FF8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2883513" y="1432425"/>
                <a:ext cx="245200" cy="382800"/>
              </a:xfrm>
              <a:custGeom>
                <a:rect b="b" l="l" r="r" t="t"/>
                <a:pathLst>
                  <a:path extrusionOk="0" h="15312" w="9808">
                    <a:moveTo>
                      <a:pt x="2402" y="0"/>
                    </a:moveTo>
                    <a:lnTo>
                      <a:pt x="1" y="1301"/>
                    </a:lnTo>
                    <a:lnTo>
                      <a:pt x="7406" y="15311"/>
                    </a:lnTo>
                    <a:lnTo>
                      <a:pt x="9808" y="14044"/>
                    </a:lnTo>
                    <a:lnTo>
                      <a:pt x="2402" y="0"/>
                    </a:ln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2883513" y="1432425"/>
                <a:ext cx="245200" cy="382800"/>
              </a:xfrm>
              <a:custGeom>
                <a:rect b="b" l="l" r="r" t="t"/>
                <a:pathLst>
                  <a:path extrusionOk="0" h="15312" w="9808">
                    <a:moveTo>
                      <a:pt x="2402" y="0"/>
                    </a:moveTo>
                    <a:lnTo>
                      <a:pt x="1" y="1301"/>
                    </a:lnTo>
                    <a:lnTo>
                      <a:pt x="7406" y="15311"/>
                    </a:lnTo>
                    <a:lnTo>
                      <a:pt x="9808" y="14044"/>
                    </a:lnTo>
                    <a:lnTo>
                      <a:pt x="24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2876838" y="1428250"/>
                <a:ext cx="77575" cy="50900"/>
              </a:xfrm>
              <a:custGeom>
                <a:rect b="b" l="l" r="r" t="t"/>
                <a:pathLst>
                  <a:path extrusionOk="0" h="2036" w="3103">
                    <a:moveTo>
                      <a:pt x="2836" y="1"/>
                    </a:moveTo>
                    <a:lnTo>
                      <a:pt x="1" y="1468"/>
                    </a:lnTo>
                    <a:lnTo>
                      <a:pt x="301" y="2035"/>
                    </a:lnTo>
                    <a:lnTo>
                      <a:pt x="3103" y="568"/>
                    </a:lnTo>
                    <a:lnTo>
                      <a:pt x="283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885188" y="1443250"/>
                <a:ext cx="77575" cy="51750"/>
              </a:xfrm>
              <a:custGeom>
                <a:rect b="b" l="l" r="r" t="t"/>
                <a:pathLst>
                  <a:path extrusionOk="0" h="2070" w="3103">
                    <a:moveTo>
                      <a:pt x="2802" y="1"/>
                    </a:moveTo>
                    <a:lnTo>
                      <a:pt x="0" y="1502"/>
                    </a:lnTo>
                    <a:lnTo>
                      <a:pt x="301" y="2069"/>
                    </a:lnTo>
                    <a:lnTo>
                      <a:pt x="3103" y="568"/>
                    </a:lnTo>
                    <a:lnTo>
                      <a:pt x="280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3068638" y="1777675"/>
                <a:ext cx="60075" cy="79250"/>
              </a:xfrm>
              <a:custGeom>
                <a:rect b="b" l="l" r="r" t="t"/>
                <a:pathLst>
                  <a:path extrusionOk="0" h="3170" w="2403">
                    <a:moveTo>
                      <a:pt x="1936" y="0"/>
                    </a:moveTo>
                    <a:lnTo>
                      <a:pt x="1869" y="501"/>
                    </a:lnTo>
                    <a:lnTo>
                      <a:pt x="1469" y="267"/>
                    </a:lnTo>
                    <a:lnTo>
                      <a:pt x="1402" y="734"/>
                    </a:lnTo>
                    <a:lnTo>
                      <a:pt x="1002" y="534"/>
                    </a:lnTo>
                    <a:lnTo>
                      <a:pt x="935" y="1001"/>
                    </a:lnTo>
                    <a:lnTo>
                      <a:pt x="501" y="767"/>
                    </a:lnTo>
                    <a:lnTo>
                      <a:pt x="468" y="1234"/>
                    </a:lnTo>
                    <a:lnTo>
                      <a:pt x="34" y="1034"/>
                    </a:lnTo>
                    <a:lnTo>
                      <a:pt x="1" y="1501"/>
                    </a:lnTo>
                    <a:lnTo>
                      <a:pt x="1802" y="2736"/>
                    </a:lnTo>
                    <a:lnTo>
                      <a:pt x="2403" y="3169"/>
                    </a:lnTo>
                    <a:lnTo>
                      <a:pt x="2403" y="2435"/>
                    </a:lnTo>
                    <a:lnTo>
                      <a:pt x="2403" y="234"/>
                    </a:lnTo>
                    <a:lnTo>
                      <a:pt x="1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114513" y="1838550"/>
                <a:ext cx="15025" cy="18375"/>
              </a:xfrm>
              <a:custGeom>
                <a:rect b="b" l="l" r="r" t="t"/>
                <a:pathLst>
                  <a:path extrusionOk="0" h="735" w="601">
                    <a:moveTo>
                      <a:pt x="601" y="0"/>
                    </a:moveTo>
                    <a:lnTo>
                      <a:pt x="1" y="301"/>
                    </a:lnTo>
                    <a:lnTo>
                      <a:pt x="601" y="734"/>
                    </a:lnTo>
                    <a:lnTo>
                      <a:pt x="60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2660863" y="1521000"/>
                <a:ext cx="411975" cy="466850"/>
              </a:xfrm>
              <a:custGeom>
                <a:rect b="b" l="l" r="r" t="t"/>
                <a:pathLst>
                  <a:path extrusionOk="0" h="18674" w="16479">
                    <a:moveTo>
                      <a:pt x="13482" y="1"/>
                    </a:moveTo>
                    <a:cubicBezTo>
                      <a:pt x="11154" y="1"/>
                      <a:pt x="7267" y="1622"/>
                      <a:pt x="6171" y="2295"/>
                    </a:cubicBezTo>
                    <a:cubicBezTo>
                      <a:pt x="3536" y="3896"/>
                      <a:pt x="0" y="10601"/>
                      <a:pt x="0" y="10601"/>
                    </a:cubicBezTo>
                    <a:lnTo>
                      <a:pt x="7839" y="18673"/>
                    </a:lnTo>
                    <a:cubicBezTo>
                      <a:pt x="8873" y="17806"/>
                      <a:pt x="11442" y="16772"/>
                      <a:pt x="12843" y="15571"/>
                    </a:cubicBezTo>
                    <a:cubicBezTo>
                      <a:pt x="14110" y="14470"/>
                      <a:pt x="16479" y="13103"/>
                      <a:pt x="16412" y="11335"/>
                    </a:cubicBezTo>
                    <a:cubicBezTo>
                      <a:pt x="16379" y="10701"/>
                      <a:pt x="16078" y="10067"/>
                      <a:pt x="15611" y="9600"/>
                    </a:cubicBezTo>
                    <a:cubicBezTo>
                      <a:pt x="15611" y="9600"/>
                      <a:pt x="16279" y="7999"/>
                      <a:pt x="15678" y="7198"/>
                    </a:cubicBezTo>
                    <a:cubicBezTo>
                      <a:pt x="15278" y="6731"/>
                      <a:pt x="14744" y="6364"/>
                      <a:pt x="14144" y="6198"/>
                    </a:cubicBezTo>
                    <a:cubicBezTo>
                      <a:pt x="14144" y="6198"/>
                      <a:pt x="15011" y="4730"/>
                      <a:pt x="14277" y="3963"/>
                    </a:cubicBezTo>
                    <a:cubicBezTo>
                      <a:pt x="13877" y="3562"/>
                      <a:pt x="13310" y="3296"/>
                      <a:pt x="12709" y="3262"/>
                    </a:cubicBezTo>
                    <a:cubicBezTo>
                      <a:pt x="12709" y="3262"/>
                      <a:pt x="15812" y="1828"/>
                      <a:pt x="15144" y="660"/>
                    </a:cubicBezTo>
                    <a:cubicBezTo>
                      <a:pt x="14883" y="187"/>
                      <a:pt x="14272" y="1"/>
                      <a:pt x="13482" y="1"/>
                    </a:cubicBezTo>
                    <a:close/>
                  </a:path>
                </a:pathLst>
              </a:custGeom>
              <a:solidFill>
                <a:srgbClr val="FFC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846813" y="1601700"/>
                <a:ext cx="133475" cy="55075"/>
              </a:xfrm>
              <a:custGeom>
                <a:rect b="b" l="l" r="r" t="t"/>
                <a:pathLst>
                  <a:path extrusionOk="0" h="2203" w="5339">
                    <a:moveTo>
                      <a:pt x="5238" y="1"/>
                    </a:moveTo>
                    <a:cubicBezTo>
                      <a:pt x="3403" y="435"/>
                      <a:pt x="1669" y="1302"/>
                      <a:pt x="34" y="2136"/>
                    </a:cubicBezTo>
                    <a:cubicBezTo>
                      <a:pt x="1" y="2169"/>
                      <a:pt x="34" y="2202"/>
                      <a:pt x="68" y="2202"/>
                    </a:cubicBezTo>
                    <a:cubicBezTo>
                      <a:pt x="1702" y="1335"/>
                      <a:pt x="3603" y="902"/>
                      <a:pt x="5271" y="101"/>
                    </a:cubicBezTo>
                    <a:cubicBezTo>
                      <a:pt x="5338" y="101"/>
                      <a:pt x="5305" y="1"/>
                      <a:pt x="52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2896188" y="1673250"/>
                <a:ext cx="117325" cy="70475"/>
              </a:xfrm>
              <a:custGeom>
                <a:rect b="b" l="l" r="r" t="t"/>
                <a:pathLst>
                  <a:path extrusionOk="0" h="2819" w="4693">
                    <a:moveTo>
                      <a:pt x="4623" y="1"/>
                    </a:moveTo>
                    <a:cubicBezTo>
                      <a:pt x="4615" y="1"/>
                      <a:pt x="4607" y="3"/>
                      <a:pt x="4597" y="8"/>
                    </a:cubicBezTo>
                    <a:cubicBezTo>
                      <a:pt x="4197" y="141"/>
                      <a:pt x="3797" y="341"/>
                      <a:pt x="3463" y="575"/>
                    </a:cubicBezTo>
                    <a:cubicBezTo>
                      <a:pt x="3063" y="775"/>
                      <a:pt x="2663" y="1008"/>
                      <a:pt x="2296" y="1275"/>
                    </a:cubicBezTo>
                    <a:cubicBezTo>
                      <a:pt x="1528" y="1742"/>
                      <a:pt x="761" y="2243"/>
                      <a:pt x="27" y="2743"/>
                    </a:cubicBezTo>
                    <a:cubicBezTo>
                      <a:pt x="0" y="2770"/>
                      <a:pt x="17" y="2819"/>
                      <a:pt x="42" y="2819"/>
                    </a:cubicBezTo>
                    <a:cubicBezTo>
                      <a:pt x="48" y="2819"/>
                      <a:pt x="54" y="2816"/>
                      <a:pt x="61" y="2810"/>
                    </a:cubicBezTo>
                    <a:cubicBezTo>
                      <a:pt x="828" y="2343"/>
                      <a:pt x="1595" y="1876"/>
                      <a:pt x="2362" y="1442"/>
                    </a:cubicBezTo>
                    <a:cubicBezTo>
                      <a:pt x="2763" y="1208"/>
                      <a:pt x="3163" y="975"/>
                      <a:pt x="3563" y="775"/>
                    </a:cubicBezTo>
                    <a:cubicBezTo>
                      <a:pt x="3963" y="608"/>
                      <a:pt x="4330" y="375"/>
                      <a:pt x="4664" y="108"/>
                    </a:cubicBezTo>
                    <a:cubicBezTo>
                      <a:pt x="4693" y="79"/>
                      <a:pt x="4672" y="1"/>
                      <a:pt x="46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2945388" y="1761475"/>
                <a:ext cx="106350" cy="64825"/>
              </a:xfrm>
              <a:custGeom>
                <a:rect b="b" l="l" r="r" t="t"/>
                <a:pathLst>
                  <a:path extrusionOk="0" h="2593" w="4254">
                    <a:moveTo>
                      <a:pt x="4225" y="1"/>
                    </a:moveTo>
                    <a:cubicBezTo>
                      <a:pt x="4217" y="1"/>
                      <a:pt x="4207" y="5"/>
                      <a:pt x="4197" y="14"/>
                    </a:cubicBezTo>
                    <a:cubicBezTo>
                      <a:pt x="3830" y="115"/>
                      <a:pt x="3497" y="315"/>
                      <a:pt x="3196" y="548"/>
                    </a:cubicBezTo>
                    <a:cubicBezTo>
                      <a:pt x="2863" y="782"/>
                      <a:pt x="2496" y="1015"/>
                      <a:pt x="2162" y="1215"/>
                    </a:cubicBezTo>
                    <a:cubicBezTo>
                      <a:pt x="1462" y="1682"/>
                      <a:pt x="761" y="2116"/>
                      <a:pt x="27" y="2516"/>
                    </a:cubicBezTo>
                    <a:cubicBezTo>
                      <a:pt x="0" y="2543"/>
                      <a:pt x="17" y="2592"/>
                      <a:pt x="42" y="2592"/>
                    </a:cubicBezTo>
                    <a:cubicBezTo>
                      <a:pt x="48" y="2592"/>
                      <a:pt x="54" y="2589"/>
                      <a:pt x="61" y="2583"/>
                    </a:cubicBezTo>
                    <a:cubicBezTo>
                      <a:pt x="795" y="2183"/>
                      <a:pt x="1528" y="1749"/>
                      <a:pt x="2262" y="1349"/>
                    </a:cubicBezTo>
                    <a:cubicBezTo>
                      <a:pt x="2596" y="1115"/>
                      <a:pt x="2963" y="915"/>
                      <a:pt x="3330" y="715"/>
                    </a:cubicBezTo>
                    <a:cubicBezTo>
                      <a:pt x="3663" y="548"/>
                      <a:pt x="3964" y="315"/>
                      <a:pt x="4230" y="48"/>
                    </a:cubicBezTo>
                    <a:cubicBezTo>
                      <a:pt x="4254" y="24"/>
                      <a:pt x="4244" y="1"/>
                      <a:pt x="42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2802613" y="1551675"/>
                <a:ext cx="70075" cy="35875"/>
              </a:xfrm>
              <a:custGeom>
                <a:rect b="b" l="l" r="r" t="t"/>
                <a:pathLst>
                  <a:path extrusionOk="0" h="1435" w="2803">
                    <a:moveTo>
                      <a:pt x="2770" y="0"/>
                    </a:moveTo>
                    <a:cubicBezTo>
                      <a:pt x="1702" y="201"/>
                      <a:pt x="768" y="668"/>
                      <a:pt x="1" y="1435"/>
                    </a:cubicBezTo>
                    <a:cubicBezTo>
                      <a:pt x="868" y="868"/>
                      <a:pt x="1802" y="401"/>
                      <a:pt x="2770" y="34"/>
                    </a:cubicBezTo>
                    <a:cubicBezTo>
                      <a:pt x="2803" y="0"/>
                      <a:pt x="2803" y="0"/>
                      <a:pt x="2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2349038" y="1512000"/>
                <a:ext cx="527000" cy="689450"/>
              </a:xfrm>
              <a:custGeom>
                <a:rect b="b" l="l" r="r" t="t"/>
                <a:pathLst>
                  <a:path extrusionOk="0" h="27578" w="21080">
                    <a:moveTo>
                      <a:pt x="13923" y="0"/>
                    </a:moveTo>
                    <a:cubicBezTo>
                      <a:pt x="13330" y="0"/>
                      <a:pt x="12373" y="552"/>
                      <a:pt x="10905" y="1954"/>
                    </a:cubicBezTo>
                    <a:cubicBezTo>
                      <a:pt x="6469" y="6124"/>
                      <a:pt x="231" y="18166"/>
                      <a:pt x="98" y="21635"/>
                    </a:cubicBezTo>
                    <a:cubicBezTo>
                      <a:pt x="0" y="25019"/>
                      <a:pt x="3965" y="27578"/>
                      <a:pt x="6234" y="27578"/>
                    </a:cubicBezTo>
                    <a:cubicBezTo>
                      <a:pt x="6291" y="27578"/>
                      <a:pt x="6347" y="27576"/>
                      <a:pt x="6402" y="27573"/>
                    </a:cubicBezTo>
                    <a:cubicBezTo>
                      <a:pt x="8637" y="27406"/>
                      <a:pt x="21079" y="20234"/>
                      <a:pt x="21079" y="20234"/>
                    </a:cubicBezTo>
                    <a:lnTo>
                      <a:pt x="12740" y="9927"/>
                    </a:lnTo>
                    <a:lnTo>
                      <a:pt x="11006" y="12362"/>
                    </a:lnTo>
                    <a:cubicBezTo>
                      <a:pt x="11006" y="12362"/>
                      <a:pt x="13307" y="7558"/>
                      <a:pt x="14208" y="4456"/>
                    </a:cubicBezTo>
                    <a:cubicBezTo>
                      <a:pt x="14815" y="2365"/>
                      <a:pt x="15149" y="0"/>
                      <a:pt x="13923"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2643913" y="1818125"/>
                <a:ext cx="170175" cy="217600"/>
              </a:xfrm>
              <a:custGeom>
                <a:rect b="b" l="l" r="r" t="t"/>
                <a:pathLst>
                  <a:path extrusionOk="0" h="8704" w="6807">
                    <a:moveTo>
                      <a:pt x="47" y="1"/>
                    </a:moveTo>
                    <a:cubicBezTo>
                      <a:pt x="14" y="1"/>
                      <a:pt x="1" y="52"/>
                      <a:pt x="44" y="117"/>
                    </a:cubicBezTo>
                    <a:cubicBezTo>
                      <a:pt x="978" y="1451"/>
                      <a:pt x="5548" y="7322"/>
                      <a:pt x="6716" y="8690"/>
                    </a:cubicBezTo>
                    <a:cubicBezTo>
                      <a:pt x="6726" y="8699"/>
                      <a:pt x="6738" y="8703"/>
                      <a:pt x="6750" y="8703"/>
                    </a:cubicBezTo>
                    <a:cubicBezTo>
                      <a:pt x="6780" y="8703"/>
                      <a:pt x="6806" y="8680"/>
                      <a:pt x="6783" y="8656"/>
                    </a:cubicBezTo>
                    <a:cubicBezTo>
                      <a:pt x="5682" y="7222"/>
                      <a:pt x="3714" y="4120"/>
                      <a:pt x="111" y="50"/>
                    </a:cubicBezTo>
                    <a:cubicBezTo>
                      <a:pt x="88" y="15"/>
                      <a:pt x="65"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2430113" y="1819925"/>
                <a:ext cx="196325" cy="217475"/>
              </a:xfrm>
              <a:custGeom>
                <a:rect b="b" l="l" r="r" t="t"/>
                <a:pathLst>
                  <a:path extrusionOk="0" h="8699" w="7853">
                    <a:moveTo>
                      <a:pt x="7811" y="1"/>
                    </a:moveTo>
                    <a:cubicBezTo>
                      <a:pt x="7780" y="1"/>
                      <a:pt x="7685" y="70"/>
                      <a:pt x="7529" y="212"/>
                    </a:cubicBezTo>
                    <a:lnTo>
                      <a:pt x="6128" y="1679"/>
                    </a:lnTo>
                    <a:cubicBezTo>
                      <a:pt x="5394" y="2447"/>
                      <a:pt x="4660" y="3180"/>
                      <a:pt x="3960" y="3948"/>
                    </a:cubicBezTo>
                    <a:cubicBezTo>
                      <a:pt x="3293" y="4715"/>
                      <a:pt x="2626" y="5482"/>
                      <a:pt x="1958" y="6283"/>
                    </a:cubicBezTo>
                    <a:cubicBezTo>
                      <a:pt x="1325" y="7050"/>
                      <a:pt x="624" y="7817"/>
                      <a:pt x="24" y="8651"/>
                    </a:cubicBezTo>
                    <a:cubicBezTo>
                      <a:pt x="0" y="8675"/>
                      <a:pt x="27" y="8698"/>
                      <a:pt x="44" y="8698"/>
                    </a:cubicBezTo>
                    <a:cubicBezTo>
                      <a:pt x="51" y="8698"/>
                      <a:pt x="57" y="8694"/>
                      <a:pt x="57" y="8684"/>
                    </a:cubicBezTo>
                    <a:cubicBezTo>
                      <a:pt x="791" y="7950"/>
                      <a:pt x="1458" y="7183"/>
                      <a:pt x="2159" y="6416"/>
                    </a:cubicBezTo>
                    <a:cubicBezTo>
                      <a:pt x="2892" y="5682"/>
                      <a:pt x="3593" y="4948"/>
                      <a:pt x="4260" y="4181"/>
                    </a:cubicBezTo>
                    <a:cubicBezTo>
                      <a:pt x="4927" y="3414"/>
                      <a:pt x="5561" y="2647"/>
                      <a:pt x="6228" y="1879"/>
                    </a:cubicBezTo>
                    <a:cubicBezTo>
                      <a:pt x="6562" y="1513"/>
                      <a:pt x="7229" y="779"/>
                      <a:pt x="7562" y="378"/>
                    </a:cubicBezTo>
                    <a:cubicBezTo>
                      <a:pt x="7774" y="129"/>
                      <a:pt x="7852" y="1"/>
                      <a:pt x="78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2619988" y="1682250"/>
                <a:ext cx="65900" cy="140800"/>
              </a:xfrm>
              <a:custGeom>
                <a:rect b="b" l="l" r="r" t="t"/>
                <a:pathLst>
                  <a:path extrusionOk="0" h="5632" w="2636">
                    <a:moveTo>
                      <a:pt x="2583" y="1"/>
                    </a:moveTo>
                    <a:cubicBezTo>
                      <a:pt x="2575" y="1"/>
                      <a:pt x="2569" y="5"/>
                      <a:pt x="2569" y="15"/>
                    </a:cubicBezTo>
                    <a:cubicBezTo>
                      <a:pt x="2202" y="949"/>
                      <a:pt x="1702" y="1883"/>
                      <a:pt x="1268" y="2783"/>
                    </a:cubicBezTo>
                    <a:cubicBezTo>
                      <a:pt x="835" y="3684"/>
                      <a:pt x="434" y="4618"/>
                      <a:pt x="1" y="5552"/>
                    </a:cubicBezTo>
                    <a:cubicBezTo>
                      <a:pt x="1" y="5601"/>
                      <a:pt x="36" y="5632"/>
                      <a:pt x="69" y="5632"/>
                    </a:cubicBezTo>
                    <a:cubicBezTo>
                      <a:pt x="81" y="5632"/>
                      <a:pt x="92" y="5627"/>
                      <a:pt x="101" y="5619"/>
                    </a:cubicBezTo>
                    <a:cubicBezTo>
                      <a:pt x="635" y="4751"/>
                      <a:pt x="1102" y="3851"/>
                      <a:pt x="1502" y="2917"/>
                    </a:cubicBezTo>
                    <a:cubicBezTo>
                      <a:pt x="1569" y="2783"/>
                      <a:pt x="1635" y="2650"/>
                      <a:pt x="1669" y="2516"/>
                    </a:cubicBezTo>
                    <a:cubicBezTo>
                      <a:pt x="1835" y="2316"/>
                      <a:pt x="1969" y="2149"/>
                      <a:pt x="2069" y="1916"/>
                    </a:cubicBezTo>
                    <a:cubicBezTo>
                      <a:pt x="2202" y="1682"/>
                      <a:pt x="2369" y="1416"/>
                      <a:pt x="2536" y="1182"/>
                    </a:cubicBezTo>
                    <a:cubicBezTo>
                      <a:pt x="2536" y="1158"/>
                      <a:pt x="2519" y="1135"/>
                      <a:pt x="2498" y="1135"/>
                    </a:cubicBezTo>
                    <a:cubicBezTo>
                      <a:pt x="2489" y="1135"/>
                      <a:pt x="2479" y="1139"/>
                      <a:pt x="2469" y="1149"/>
                    </a:cubicBezTo>
                    <a:cubicBezTo>
                      <a:pt x="2302" y="1382"/>
                      <a:pt x="2136" y="1616"/>
                      <a:pt x="1969" y="1849"/>
                    </a:cubicBezTo>
                    <a:lnTo>
                      <a:pt x="1902" y="1916"/>
                    </a:lnTo>
                    <a:cubicBezTo>
                      <a:pt x="2136" y="1282"/>
                      <a:pt x="2369" y="648"/>
                      <a:pt x="2636" y="48"/>
                    </a:cubicBezTo>
                    <a:cubicBezTo>
                      <a:pt x="2636" y="24"/>
                      <a:pt x="2603" y="1"/>
                      <a:pt x="25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2620488" y="1759050"/>
                <a:ext cx="53725" cy="66025"/>
              </a:xfrm>
              <a:custGeom>
                <a:rect b="b" l="l" r="r" t="t"/>
                <a:pathLst>
                  <a:path extrusionOk="0" h="2641" w="2149">
                    <a:moveTo>
                      <a:pt x="1832" y="1"/>
                    </a:moveTo>
                    <a:cubicBezTo>
                      <a:pt x="1825" y="1"/>
                      <a:pt x="1819" y="4"/>
                      <a:pt x="1815" y="11"/>
                    </a:cubicBezTo>
                    <a:cubicBezTo>
                      <a:pt x="1482" y="412"/>
                      <a:pt x="148" y="2346"/>
                      <a:pt x="47" y="2547"/>
                    </a:cubicBezTo>
                    <a:cubicBezTo>
                      <a:pt x="24" y="2594"/>
                      <a:pt x="0" y="2641"/>
                      <a:pt x="24" y="2641"/>
                    </a:cubicBezTo>
                    <a:cubicBezTo>
                      <a:pt x="34" y="2641"/>
                      <a:pt x="51" y="2633"/>
                      <a:pt x="81" y="2613"/>
                    </a:cubicBezTo>
                    <a:cubicBezTo>
                      <a:pt x="181" y="2513"/>
                      <a:pt x="1649" y="612"/>
                      <a:pt x="1915" y="178"/>
                    </a:cubicBezTo>
                    <a:cubicBezTo>
                      <a:pt x="1982" y="245"/>
                      <a:pt x="2082" y="345"/>
                      <a:pt x="2116" y="345"/>
                    </a:cubicBezTo>
                    <a:cubicBezTo>
                      <a:pt x="2132" y="362"/>
                      <a:pt x="2141" y="370"/>
                      <a:pt x="2145" y="370"/>
                    </a:cubicBezTo>
                    <a:cubicBezTo>
                      <a:pt x="2149" y="370"/>
                      <a:pt x="2149" y="362"/>
                      <a:pt x="2149" y="345"/>
                    </a:cubicBezTo>
                    <a:cubicBezTo>
                      <a:pt x="2060" y="226"/>
                      <a:pt x="1891" y="1"/>
                      <a:pt x="18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2589138" y="1993650"/>
                <a:ext cx="293575" cy="178500"/>
              </a:xfrm>
              <a:custGeom>
                <a:rect b="b" l="l" r="r" t="t"/>
                <a:pathLst>
                  <a:path extrusionOk="0" h="7140" w="11743">
                    <a:moveTo>
                      <a:pt x="10641" y="1"/>
                    </a:moveTo>
                    <a:cubicBezTo>
                      <a:pt x="10675" y="34"/>
                      <a:pt x="11342" y="935"/>
                      <a:pt x="11409" y="1001"/>
                    </a:cubicBezTo>
                    <a:cubicBezTo>
                      <a:pt x="10608" y="1435"/>
                      <a:pt x="9808" y="1869"/>
                      <a:pt x="8974" y="2269"/>
                    </a:cubicBezTo>
                    <a:cubicBezTo>
                      <a:pt x="5971" y="3770"/>
                      <a:pt x="2969" y="5371"/>
                      <a:pt x="67" y="7039"/>
                    </a:cubicBezTo>
                    <a:cubicBezTo>
                      <a:pt x="1" y="7039"/>
                      <a:pt x="34" y="7139"/>
                      <a:pt x="101" y="7139"/>
                    </a:cubicBezTo>
                    <a:cubicBezTo>
                      <a:pt x="968" y="6706"/>
                      <a:pt x="1802" y="6305"/>
                      <a:pt x="2669" y="5872"/>
                    </a:cubicBezTo>
                    <a:cubicBezTo>
                      <a:pt x="4170" y="5138"/>
                      <a:pt x="5705" y="4371"/>
                      <a:pt x="7172" y="3570"/>
                    </a:cubicBezTo>
                    <a:cubicBezTo>
                      <a:pt x="8640" y="2769"/>
                      <a:pt x="11742" y="1168"/>
                      <a:pt x="11709" y="1068"/>
                    </a:cubicBezTo>
                    <a:cubicBezTo>
                      <a:pt x="11642" y="968"/>
                      <a:pt x="10742" y="67"/>
                      <a:pt x="106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13"/>
            <p:cNvGrpSpPr/>
            <p:nvPr/>
          </p:nvGrpSpPr>
          <p:grpSpPr>
            <a:xfrm flipH="1">
              <a:off x="5641499" y="773175"/>
              <a:ext cx="650500" cy="603525"/>
              <a:chOff x="3488688" y="1066825"/>
              <a:chExt cx="650500" cy="603525"/>
            </a:xfrm>
          </p:grpSpPr>
          <p:sp>
            <p:nvSpPr>
              <p:cNvPr id="629" name="Google Shape;629;p13"/>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13"/>
            <p:cNvGrpSpPr/>
            <p:nvPr/>
          </p:nvGrpSpPr>
          <p:grpSpPr>
            <a:xfrm>
              <a:off x="5379537" y="2519156"/>
              <a:ext cx="790403" cy="1851592"/>
              <a:chOff x="5459513" y="2061200"/>
              <a:chExt cx="808100" cy="1893050"/>
            </a:xfrm>
          </p:grpSpPr>
          <p:sp>
            <p:nvSpPr>
              <p:cNvPr id="650" name="Google Shape;650;p13"/>
              <p:cNvSpPr/>
              <p:nvPr/>
            </p:nvSpPr>
            <p:spPr>
              <a:xfrm>
                <a:off x="5633813" y="2217975"/>
                <a:ext cx="276875" cy="276075"/>
              </a:xfrm>
              <a:custGeom>
                <a:rect b="b" l="l" r="r" t="t"/>
                <a:pathLst>
                  <a:path extrusionOk="0" h="11043" w="11075">
                    <a:moveTo>
                      <a:pt x="1902" y="1"/>
                    </a:moveTo>
                    <a:lnTo>
                      <a:pt x="1902" y="1"/>
                    </a:lnTo>
                    <a:cubicBezTo>
                      <a:pt x="0" y="9908"/>
                      <a:pt x="8206" y="11042"/>
                      <a:pt x="8206" y="11042"/>
                    </a:cubicBezTo>
                    <a:cubicBezTo>
                      <a:pt x="11075" y="2069"/>
                      <a:pt x="1902" y="1"/>
                      <a:pt x="1902"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5633813" y="2217975"/>
                <a:ext cx="276875" cy="276075"/>
              </a:xfrm>
              <a:custGeom>
                <a:rect b="b" l="l" r="r" t="t"/>
                <a:pathLst>
                  <a:path extrusionOk="0" h="11043" w="11075">
                    <a:moveTo>
                      <a:pt x="1902" y="1"/>
                    </a:moveTo>
                    <a:lnTo>
                      <a:pt x="1902" y="1"/>
                    </a:lnTo>
                    <a:cubicBezTo>
                      <a:pt x="0" y="9908"/>
                      <a:pt x="8206" y="11042"/>
                      <a:pt x="8206" y="11042"/>
                    </a:cubicBezTo>
                    <a:cubicBezTo>
                      <a:pt x="11075" y="2069"/>
                      <a:pt x="1902" y="1"/>
                      <a:pt x="1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5717213" y="2269350"/>
                <a:ext cx="123450" cy="319750"/>
              </a:xfrm>
              <a:custGeom>
                <a:rect b="b" l="l" r="r" t="t"/>
                <a:pathLst>
                  <a:path extrusionOk="0" h="12790" w="4938">
                    <a:moveTo>
                      <a:pt x="154" y="0"/>
                    </a:moveTo>
                    <a:cubicBezTo>
                      <a:pt x="137" y="0"/>
                      <a:pt x="110" y="24"/>
                      <a:pt x="134" y="47"/>
                    </a:cubicBezTo>
                    <a:cubicBezTo>
                      <a:pt x="701" y="681"/>
                      <a:pt x="1234" y="1382"/>
                      <a:pt x="1701" y="2115"/>
                    </a:cubicBezTo>
                    <a:cubicBezTo>
                      <a:pt x="1935" y="2516"/>
                      <a:pt x="2168" y="2883"/>
                      <a:pt x="2402" y="3283"/>
                    </a:cubicBezTo>
                    <a:lnTo>
                      <a:pt x="2335" y="3250"/>
                    </a:lnTo>
                    <a:lnTo>
                      <a:pt x="2035" y="3150"/>
                    </a:lnTo>
                    <a:lnTo>
                      <a:pt x="1368" y="2883"/>
                    </a:lnTo>
                    <a:lnTo>
                      <a:pt x="34" y="2382"/>
                    </a:lnTo>
                    <a:cubicBezTo>
                      <a:pt x="34" y="2382"/>
                      <a:pt x="0" y="2416"/>
                      <a:pt x="34" y="2449"/>
                    </a:cubicBezTo>
                    <a:cubicBezTo>
                      <a:pt x="467" y="2616"/>
                      <a:pt x="901" y="2783"/>
                      <a:pt x="1334" y="2983"/>
                    </a:cubicBezTo>
                    <a:lnTo>
                      <a:pt x="1968" y="3250"/>
                    </a:lnTo>
                    <a:lnTo>
                      <a:pt x="2302" y="3383"/>
                    </a:lnTo>
                    <a:cubicBezTo>
                      <a:pt x="2369" y="3416"/>
                      <a:pt x="2435" y="3450"/>
                      <a:pt x="2502" y="3450"/>
                    </a:cubicBezTo>
                    <a:cubicBezTo>
                      <a:pt x="2669" y="3750"/>
                      <a:pt x="2836" y="4050"/>
                      <a:pt x="3002" y="4350"/>
                    </a:cubicBezTo>
                    <a:cubicBezTo>
                      <a:pt x="3369" y="5118"/>
                      <a:pt x="3703" y="5918"/>
                      <a:pt x="4003" y="6719"/>
                    </a:cubicBezTo>
                    <a:lnTo>
                      <a:pt x="4070" y="6886"/>
                    </a:lnTo>
                    <a:cubicBezTo>
                      <a:pt x="3836" y="6752"/>
                      <a:pt x="3603" y="6652"/>
                      <a:pt x="3369" y="6552"/>
                    </a:cubicBezTo>
                    <a:lnTo>
                      <a:pt x="2535" y="6185"/>
                    </a:lnTo>
                    <a:cubicBezTo>
                      <a:pt x="1968" y="5918"/>
                      <a:pt x="1401" y="5651"/>
                      <a:pt x="867" y="5351"/>
                    </a:cubicBezTo>
                    <a:cubicBezTo>
                      <a:pt x="834" y="5351"/>
                      <a:pt x="801" y="5385"/>
                      <a:pt x="834" y="5385"/>
                    </a:cubicBezTo>
                    <a:cubicBezTo>
                      <a:pt x="1401" y="5685"/>
                      <a:pt x="1935" y="6018"/>
                      <a:pt x="2502" y="6319"/>
                    </a:cubicBezTo>
                    <a:cubicBezTo>
                      <a:pt x="2769" y="6485"/>
                      <a:pt x="3069" y="6619"/>
                      <a:pt x="3336" y="6786"/>
                    </a:cubicBezTo>
                    <a:cubicBezTo>
                      <a:pt x="3603" y="6919"/>
                      <a:pt x="3836" y="7019"/>
                      <a:pt x="4136" y="7086"/>
                    </a:cubicBezTo>
                    <a:cubicBezTo>
                      <a:pt x="4403" y="7820"/>
                      <a:pt x="4570" y="8620"/>
                      <a:pt x="4670" y="9421"/>
                    </a:cubicBezTo>
                    <a:cubicBezTo>
                      <a:pt x="4737" y="10522"/>
                      <a:pt x="4737" y="11656"/>
                      <a:pt x="4770" y="12790"/>
                    </a:cubicBezTo>
                    <a:lnTo>
                      <a:pt x="4804" y="12790"/>
                    </a:lnTo>
                    <a:cubicBezTo>
                      <a:pt x="4870" y="11756"/>
                      <a:pt x="4937" y="10722"/>
                      <a:pt x="4937" y="9721"/>
                    </a:cubicBezTo>
                    <a:cubicBezTo>
                      <a:pt x="4904" y="8754"/>
                      <a:pt x="4737" y="7820"/>
                      <a:pt x="4437" y="6919"/>
                    </a:cubicBezTo>
                    <a:cubicBezTo>
                      <a:pt x="4270" y="6419"/>
                      <a:pt x="4103" y="5952"/>
                      <a:pt x="3903" y="5451"/>
                    </a:cubicBezTo>
                    <a:cubicBezTo>
                      <a:pt x="3903" y="5385"/>
                      <a:pt x="3903" y="5318"/>
                      <a:pt x="3870" y="5284"/>
                    </a:cubicBezTo>
                    <a:cubicBezTo>
                      <a:pt x="3870" y="5118"/>
                      <a:pt x="3836" y="4984"/>
                      <a:pt x="3836" y="4851"/>
                    </a:cubicBezTo>
                    <a:cubicBezTo>
                      <a:pt x="3803" y="4551"/>
                      <a:pt x="3803" y="4250"/>
                      <a:pt x="3770" y="3950"/>
                    </a:cubicBezTo>
                    <a:cubicBezTo>
                      <a:pt x="3736" y="3383"/>
                      <a:pt x="3703" y="2783"/>
                      <a:pt x="3703" y="2182"/>
                    </a:cubicBezTo>
                    <a:cubicBezTo>
                      <a:pt x="3703" y="2166"/>
                      <a:pt x="3686" y="2157"/>
                      <a:pt x="3669" y="2157"/>
                    </a:cubicBezTo>
                    <a:cubicBezTo>
                      <a:pt x="3653" y="2157"/>
                      <a:pt x="3636" y="2166"/>
                      <a:pt x="3636" y="2182"/>
                    </a:cubicBezTo>
                    <a:lnTo>
                      <a:pt x="3636" y="3983"/>
                    </a:lnTo>
                    <a:cubicBezTo>
                      <a:pt x="3636" y="4250"/>
                      <a:pt x="3669" y="4551"/>
                      <a:pt x="3703" y="4851"/>
                    </a:cubicBezTo>
                    <a:lnTo>
                      <a:pt x="3703" y="5051"/>
                    </a:lnTo>
                    <a:cubicBezTo>
                      <a:pt x="3236" y="4050"/>
                      <a:pt x="2669" y="3116"/>
                      <a:pt x="2035" y="2249"/>
                    </a:cubicBezTo>
                    <a:cubicBezTo>
                      <a:pt x="1768" y="1849"/>
                      <a:pt x="1468" y="1482"/>
                      <a:pt x="1168" y="1115"/>
                    </a:cubicBezTo>
                    <a:cubicBezTo>
                      <a:pt x="834" y="714"/>
                      <a:pt x="467" y="381"/>
                      <a:pt x="167" y="14"/>
                    </a:cubicBezTo>
                    <a:cubicBezTo>
                      <a:pt x="167" y="4"/>
                      <a:pt x="161" y="0"/>
                      <a:pt x="1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5793938" y="2296575"/>
                <a:ext cx="4175" cy="44025"/>
              </a:xfrm>
              <a:custGeom>
                <a:rect b="b" l="l" r="r" t="t"/>
                <a:pathLst>
                  <a:path extrusionOk="0" h="1761" w="167">
                    <a:moveTo>
                      <a:pt x="146" y="1"/>
                    </a:moveTo>
                    <a:cubicBezTo>
                      <a:pt x="133" y="1"/>
                      <a:pt x="117" y="9"/>
                      <a:pt x="100" y="26"/>
                    </a:cubicBezTo>
                    <a:cubicBezTo>
                      <a:pt x="33" y="593"/>
                      <a:pt x="0" y="1193"/>
                      <a:pt x="33" y="1760"/>
                    </a:cubicBezTo>
                    <a:lnTo>
                      <a:pt x="67" y="1760"/>
                    </a:lnTo>
                    <a:cubicBezTo>
                      <a:pt x="100" y="1193"/>
                      <a:pt x="100" y="626"/>
                      <a:pt x="167" y="26"/>
                    </a:cubicBezTo>
                    <a:cubicBezTo>
                      <a:pt x="167" y="9"/>
                      <a:pt x="159" y="1"/>
                      <a:pt x="1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5710538" y="2296375"/>
                <a:ext cx="28375" cy="14200"/>
              </a:xfrm>
              <a:custGeom>
                <a:rect b="b" l="l" r="r" t="t"/>
                <a:pathLst>
                  <a:path extrusionOk="0" h="568" w="1135">
                    <a:moveTo>
                      <a:pt x="67" y="0"/>
                    </a:moveTo>
                    <a:cubicBezTo>
                      <a:pt x="34" y="0"/>
                      <a:pt x="0" y="34"/>
                      <a:pt x="34" y="67"/>
                    </a:cubicBezTo>
                    <a:cubicBezTo>
                      <a:pt x="367" y="267"/>
                      <a:pt x="701" y="434"/>
                      <a:pt x="1101" y="567"/>
                    </a:cubicBezTo>
                    <a:cubicBezTo>
                      <a:pt x="1101" y="567"/>
                      <a:pt x="1134" y="534"/>
                      <a:pt x="1101" y="534"/>
                    </a:cubicBezTo>
                    <a:cubicBezTo>
                      <a:pt x="734" y="401"/>
                      <a:pt x="401" y="2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5828113" y="2363925"/>
                <a:ext cx="18375" cy="870650"/>
              </a:xfrm>
              <a:custGeom>
                <a:rect b="b" l="l" r="r" t="t"/>
                <a:pathLst>
                  <a:path extrusionOk="0" h="34826" w="735">
                    <a:moveTo>
                      <a:pt x="334" y="0"/>
                    </a:moveTo>
                    <a:cubicBezTo>
                      <a:pt x="301" y="0"/>
                      <a:pt x="301" y="0"/>
                      <a:pt x="301" y="34"/>
                    </a:cubicBezTo>
                    <a:lnTo>
                      <a:pt x="301" y="2002"/>
                    </a:lnTo>
                    <a:lnTo>
                      <a:pt x="301" y="2035"/>
                    </a:lnTo>
                    <a:cubicBezTo>
                      <a:pt x="167" y="6272"/>
                      <a:pt x="67" y="10508"/>
                      <a:pt x="34" y="14778"/>
                    </a:cubicBezTo>
                    <a:lnTo>
                      <a:pt x="34" y="17379"/>
                    </a:lnTo>
                    <a:cubicBezTo>
                      <a:pt x="1" y="20148"/>
                      <a:pt x="1" y="22917"/>
                      <a:pt x="1" y="25685"/>
                    </a:cubicBezTo>
                    <a:lnTo>
                      <a:pt x="1" y="26986"/>
                    </a:lnTo>
                    <a:cubicBezTo>
                      <a:pt x="1" y="29521"/>
                      <a:pt x="34" y="32090"/>
                      <a:pt x="34" y="34625"/>
                    </a:cubicBezTo>
                    <a:cubicBezTo>
                      <a:pt x="34" y="34759"/>
                      <a:pt x="201" y="34825"/>
                      <a:pt x="334" y="34825"/>
                    </a:cubicBezTo>
                    <a:cubicBezTo>
                      <a:pt x="501" y="34825"/>
                      <a:pt x="735" y="34759"/>
                      <a:pt x="735" y="34592"/>
                    </a:cubicBezTo>
                    <a:lnTo>
                      <a:pt x="735" y="26219"/>
                    </a:lnTo>
                    <a:cubicBezTo>
                      <a:pt x="701" y="24451"/>
                      <a:pt x="701" y="22683"/>
                      <a:pt x="701" y="20915"/>
                    </a:cubicBezTo>
                    <a:cubicBezTo>
                      <a:pt x="701" y="20015"/>
                      <a:pt x="701" y="19114"/>
                      <a:pt x="668" y="18213"/>
                    </a:cubicBezTo>
                    <a:cubicBezTo>
                      <a:pt x="668" y="15211"/>
                      <a:pt x="601" y="12176"/>
                      <a:pt x="568" y="9174"/>
                    </a:cubicBezTo>
                    <a:cubicBezTo>
                      <a:pt x="501" y="6805"/>
                      <a:pt x="468" y="4404"/>
                      <a:pt x="401" y="2002"/>
                    </a:cubicBezTo>
                    <a:lnTo>
                      <a:pt x="368" y="2002"/>
                    </a:lnTo>
                    <a:lnTo>
                      <a:pt x="368" y="34"/>
                    </a:lnTo>
                    <a:cubicBezTo>
                      <a:pt x="368" y="34"/>
                      <a:pt x="334"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5459513" y="2777250"/>
                <a:ext cx="306925" cy="259125"/>
              </a:xfrm>
              <a:custGeom>
                <a:rect b="b" l="l" r="r" t="t"/>
                <a:pathLst>
                  <a:path extrusionOk="0" h="10365" w="12277">
                    <a:moveTo>
                      <a:pt x="7124" y="1"/>
                    </a:moveTo>
                    <a:cubicBezTo>
                      <a:pt x="6226" y="1"/>
                      <a:pt x="5275" y="186"/>
                      <a:pt x="4337" y="680"/>
                    </a:cubicBezTo>
                    <a:cubicBezTo>
                      <a:pt x="568" y="2648"/>
                      <a:pt x="1" y="10287"/>
                      <a:pt x="1" y="10287"/>
                    </a:cubicBezTo>
                    <a:cubicBezTo>
                      <a:pt x="1" y="10287"/>
                      <a:pt x="562" y="10365"/>
                      <a:pt x="1439" y="10365"/>
                    </a:cubicBezTo>
                    <a:cubicBezTo>
                      <a:pt x="3306" y="10365"/>
                      <a:pt x="6602" y="10010"/>
                      <a:pt x="8941" y="7785"/>
                    </a:cubicBezTo>
                    <a:cubicBezTo>
                      <a:pt x="12276" y="4582"/>
                      <a:pt x="12009" y="1647"/>
                      <a:pt x="12009" y="1647"/>
                    </a:cubicBezTo>
                    <a:cubicBezTo>
                      <a:pt x="12009" y="1647"/>
                      <a:pt x="9802" y="1"/>
                      <a:pt x="7124"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5522888" y="2806750"/>
                <a:ext cx="310775" cy="178850"/>
              </a:xfrm>
              <a:custGeom>
                <a:rect b="b" l="l" r="r" t="t"/>
                <a:pathLst>
                  <a:path extrusionOk="0" h="7154" w="12431">
                    <a:moveTo>
                      <a:pt x="3737" y="0"/>
                    </a:moveTo>
                    <a:cubicBezTo>
                      <a:pt x="3704" y="0"/>
                      <a:pt x="3704" y="33"/>
                      <a:pt x="3737" y="33"/>
                    </a:cubicBezTo>
                    <a:cubicBezTo>
                      <a:pt x="4504" y="133"/>
                      <a:pt x="5271" y="234"/>
                      <a:pt x="6039" y="334"/>
                    </a:cubicBezTo>
                    <a:cubicBezTo>
                      <a:pt x="6472" y="367"/>
                      <a:pt x="6839" y="400"/>
                      <a:pt x="7239" y="434"/>
                    </a:cubicBezTo>
                    <a:lnTo>
                      <a:pt x="7540" y="467"/>
                    </a:lnTo>
                    <a:cubicBezTo>
                      <a:pt x="7406" y="467"/>
                      <a:pt x="7306" y="500"/>
                      <a:pt x="7173" y="534"/>
                    </a:cubicBezTo>
                    <a:cubicBezTo>
                      <a:pt x="6539" y="734"/>
                      <a:pt x="5972" y="967"/>
                      <a:pt x="5405" y="1268"/>
                    </a:cubicBezTo>
                    <a:cubicBezTo>
                      <a:pt x="5071" y="1334"/>
                      <a:pt x="4771" y="1401"/>
                      <a:pt x="4471" y="1468"/>
                    </a:cubicBezTo>
                    <a:cubicBezTo>
                      <a:pt x="3970" y="1601"/>
                      <a:pt x="3503" y="1735"/>
                      <a:pt x="3003" y="1835"/>
                    </a:cubicBezTo>
                    <a:cubicBezTo>
                      <a:pt x="2036" y="2102"/>
                      <a:pt x="1102" y="2368"/>
                      <a:pt x="168" y="2669"/>
                    </a:cubicBezTo>
                    <a:cubicBezTo>
                      <a:pt x="134" y="2669"/>
                      <a:pt x="168" y="2702"/>
                      <a:pt x="168" y="2702"/>
                    </a:cubicBezTo>
                    <a:cubicBezTo>
                      <a:pt x="1102" y="2468"/>
                      <a:pt x="2069" y="2268"/>
                      <a:pt x="3003" y="2035"/>
                    </a:cubicBezTo>
                    <a:cubicBezTo>
                      <a:pt x="3470" y="1935"/>
                      <a:pt x="3937" y="1801"/>
                      <a:pt x="4404" y="1701"/>
                    </a:cubicBezTo>
                    <a:lnTo>
                      <a:pt x="4738" y="1601"/>
                    </a:lnTo>
                    <a:lnTo>
                      <a:pt x="4738" y="1601"/>
                    </a:lnTo>
                    <a:cubicBezTo>
                      <a:pt x="3704" y="2268"/>
                      <a:pt x="2736" y="3102"/>
                      <a:pt x="1936" y="4070"/>
                    </a:cubicBezTo>
                    <a:cubicBezTo>
                      <a:pt x="1168" y="5004"/>
                      <a:pt x="535" y="6038"/>
                      <a:pt x="1" y="7138"/>
                    </a:cubicBezTo>
                    <a:cubicBezTo>
                      <a:pt x="1" y="7138"/>
                      <a:pt x="16" y="7153"/>
                      <a:pt x="26" y="7153"/>
                    </a:cubicBezTo>
                    <a:cubicBezTo>
                      <a:pt x="31" y="7153"/>
                      <a:pt x="34" y="7150"/>
                      <a:pt x="34" y="7138"/>
                    </a:cubicBezTo>
                    <a:cubicBezTo>
                      <a:pt x="701" y="6038"/>
                      <a:pt x="1469" y="4970"/>
                      <a:pt x="2403" y="4070"/>
                    </a:cubicBezTo>
                    <a:lnTo>
                      <a:pt x="2403" y="4070"/>
                    </a:lnTo>
                    <a:cubicBezTo>
                      <a:pt x="2403" y="4103"/>
                      <a:pt x="2369" y="4170"/>
                      <a:pt x="2336" y="4203"/>
                    </a:cubicBezTo>
                    <a:cubicBezTo>
                      <a:pt x="2269" y="4437"/>
                      <a:pt x="2203" y="4670"/>
                      <a:pt x="2136" y="4904"/>
                    </a:cubicBezTo>
                    <a:cubicBezTo>
                      <a:pt x="1969" y="5371"/>
                      <a:pt x="1836" y="5838"/>
                      <a:pt x="1702" y="6305"/>
                    </a:cubicBezTo>
                    <a:cubicBezTo>
                      <a:pt x="1702" y="6321"/>
                      <a:pt x="1711" y="6330"/>
                      <a:pt x="1723" y="6330"/>
                    </a:cubicBezTo>
                    <a:cubicBezTo>
                      <a:pt x="1736" y="6330"/>
                      <a:pt x="1752" y="6321"/>
                      <a:pt x="1769" y="6305"/>
                    </a:cubicBezTo>
                    <a:cubicBezTo>
                      <a:pt x="1936" y="5871"/>
                      <a:pt x="2069" y="5404"/>
                      <a:pt x="2236" y="4937"/>
                    </a:cubicBezTo>
                    <a:cubicBezTo>
                      <a:pt x="2336" y="4737"/>
                      <a:pt x="2403" y="4503"/>
                      <a:pt x="2469" y="4270"/>
                    </a:cubicBezTo>
                    <a:cubicBezTo>
                      <a:pt x="2503" y="4170"/>
                      <a:pt x="2569" y="4070"/>
                      <a:pt x="2603" y="3936"/>
                    </a:cubicBezTo>
                    <a:lnTo>
                      <a:pt x="2636" y="3836"/>
                    </a:lnTo>
                    <a:cubicBezTo>
                      <a:pt x="3070" y="3402"/>
                      <a:pt x="3537" y="3002"/>
                      <a:pt x="4037" y="2635"/>
                    </a:cubicBezTo>
                    <a:cubicBezTo>
                      <a:pt x="4671" y="2168"/>
                      <a:pt x="5371" y="1768"/>
                      <a:pt x="6105" y="1434"/>
                    </a:cubicBezTo>
                    <a:lnTo>
                      <a:pt x="6105" y="1434"/>
                    </a:lnTo>
                    <a:lnTo>
                      <a:pt x="6072" y="1635"/>
                    </a:lnTo>
                    <a:cubicBezTo>
                      <a:pt x="6039" y="1835"/>
                      <a:pt x="6005" y="2001"/>
                      <a:pt x="5972" y="2168"/>
                    </a:cubicBezTo>
                    <a:cubicBezTo>
                      <a:pt x="5905" y="2569"/>
                      <a:pt x="5805" y="2935"/>
                      <a:pt x="5738" y="3302"/>
                    </a:cubicBezTo>
                    <a:cubicBezTo>
                      <a:pt x="5605" y="4070"/>
                      <a:pt x="5505" y="4837"/>
                      <a:pt x="5371" y="5604"/>
                    </a:cubicBezTo>
                    <a:cubicBezTo>
                      <a:pt x="5371" y="5621"/>
                      <a:pt x="5380" y="5629"/>
                      <a:pt x="5388" y="5629"/>
                    </a:cubicBezTo>
                    <a:cubicBezTo>
                      <a:pt x="5397" y="5629"/>
                      <a:pt x="5405" y="5621"/>
                      <a:pt x="5405" y="5604"/>
                    </a:cubicBezTo>
                    <a:cubicBezTo>
                      <a:pt x="5605" y="4837"/>
                      <a:pt x="5838" y="4070"/>
                      <a:pt x="5972" y="3302"/>
                    </a:cubicBezTo>
                    <a:cubicBezTo>
                      <a:pt x="6072" y="2935"/>
                      <a:pt x="6172" y="2535"/>
                      <a:pt x="6239" y="2168"/>
                    </a:cubicBezTo>
                    <a:cubicBezTo>
                      <a:pt x="6272" y="1968"/>
                      <a:pt x="6305" y="1801"/>
                      <a:pt x="6339" y="1601"/>
                    </a:cubicBezTo>
                    <a:cubicBezTo>
                      <a:pt x="6372" y="1534"/>
                      <a:pt x="6406" y="1434"/>
                      <a:pt x="6406" y="1301"/>
                    </a:cubicBezTo>
                    <a:cubicBezTo>
                      <a:pt x="6472" y="1301"/>
                      <a:pt x="6539" y="1268"/>
                      <a:pt x="6606" y="1234"/>
                    </a:cubicBezTo>
                    <a:cubicBezTo>
                      <a:pt x="7407" y="898"/>
                      <a:pt x="8269" y="722"/>
                      <a:pt x="9144" y="722"/>
                    </a:cubicBezTo>
                    <a:cubicBezTo>
                      <a:pt x="9398" y="722"/>
                      <a:pt x="9653" y="737"/>
                      <a:pt x="9908" y="767"/>
                    </a:cubicBezTo>
                    <a:cubicBezTo>
                      <a:pt x="10942" y="967"/>
                      <a:pt x="11843" y="1701"/>
                      <a:pt x="12276" y="2669"/>
                    </a:cubicBezTo>
                    <a:cubicBezTo>
                      <a:pt x="12289" y="2705"/>
                      <a:pt x="12314" y="2720"/>
                      <a:pt x="12341" y="2720"/>
                    </a:cubicBezTo>
                    <a:cubicBezTo>
                      <a:pt x="12385" y="2720"/>
                      <a:pt x="12431" y="2677"/>
                      <a:pt x="12410" y="2635"/>
                    </a:cubicBezTo>
                    <a:cubicBezTo>
                      <a:pt x="12143" y="1701"/>
                      <a:pt x="11442" y="967"/>
                      <a:pt x="10542" y="634"/>
                    </a:cubicBezTo>
                    <a:cubicBezTo>
                      <a:pt x="9991" y="409"/>
                      <a:pt x="9422" y="296"/>
                      <a:pt x="8848" y="296"/>
                    </a:cubicBezTo>
                    <a:cubicBezTo>
                      <a:pt x="8657" y="296"/>
                      <a:pt x="8465" y="309"/>
                      <a:pt x="8274" y="334"/>
                    </a:cubicBezTo>
                    <a:cubicBezTo>
                      <a:pt x="8107" y="300"/>
                      <a:pt x="7940" y="300"/>
                      <a:pt x="7773" y="300"/>
                    </a:cubicBezTo>
                    <a:lnTo>
                      <a:pt x="7206" y="234"/>
                    </a:lnTo>
                    <a:cubicBezTo>
                      <a:pt x="6839" y="234"/>
                      <a:pt x="6472" y="200"/>
                      <a:pt x="6072" y="167"/>
                    </a:cubicBezTo>
                    <a:cubicBezTo>
                      <a:pt x="5305" y="100"/>
                      <a:pt x="4504" y="67"/>
                      <a:pt x="3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5620463" y="2903675"/>
                <a:ext cx="16700" cy="74050"/>
              </a:xfrm>
              <a:custGeom>
                <a:rect b="b" l="l" r="r" t="t"/>
                <a:pathLst>
                  <a:path extrusionOk="0" h="2962" w="668">
                    <a:moveTo>
                      <a:pt x="635" y="1"/>
                    </a:moveTo>
                    <a:cubicBezTo>
                      <a:pt x="618" y="1"/>
                      <a:pt x="601" y="9"/>
                      <a:pt x="601" y="26"/>
                    </a:cubicBezTo>
                    <a:cubicBezTo>
                      <a:pt x="501" y="493"/>
                      <a:pt x="401" y="993"/>
                      <a:pt x="268" y="1494"/>
                    </a:cubicBezTo>
                    <a:cubicBezTo>
                      <a:pt x="134" y="1994"/>
                      <a:pt x="67" y="2461"/>
                      <a:pt x="1" y="2961"/>
                    </a:cubicBezTo>
                    <a:lnTo>
                      <a:pt x="34" y="2961"/>
                    </a:lnTo>
                    <a:cubicBezTo>
                      <a:pt x="168" y="2494"/>
                      <a:pt x="301" y="1994"/>
                      <a:pt x="368" y="1494"/>
                    </a:cubicBezTo>
                    <a:lnTo>
                      <a:pt x="668" y="26"/>
                    </a:lnTo>
                    <a:cubicBezTo>
                      <a:pt x="668" y="9"/>
                      <a:pt x="651" y="1"/>
                      <a:pt x="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5549588" y="2419800"/>
                <a:ext cx="240200" cy="264575"/>
              </a:xfrm>
              <a:custGeom>
                <a:rect b="b" l="l" r="r" t="t"/>
                <a:pathLst>
                  <a:path extrusionOk="0" h="10583" w="9608">
                    <a:moveTo>
                      <a:pt x="501" y="0"/>
                    </a:moveTo>
                    <a:lnTo>
                      <a:pt x="501" y="0"/>
                    </a:lnTo>
                    <a:cubicBezTo>
                      <a:pt x="501" y="0"/>
                      <a:pt x="0" y="4537"/>
                      <a:pt x="2235" y="7706"/>
                    </a:cubicBezTo>
                    <a:cubicBezTo>
                      <a:pt x="4114" y="10370"/>
                      <a:pt x="7832" y="10582"/>
                      <a:pt x="8969" y="10582"/>
                    </a:cubicBezTo>
                    <a:cubicBezTo>
                      <a:pt x="9184" y="10582"/>
                      <a:pt x="9307" y="10575"/>
                      <a:pt x="9307" y="10575"/>
                    </a:cubicBezTo>
                    <a:cubicBezTo>
                      <a:pt x="9307" y="10575"/>
                      <a:pt x="9607" y="5204"/>
                      <a:pt x="7572" y="2902"/>
                    </a:cubicBezTo>
                    <a:cubicBezTo>
                      <a:pt x="5538" y="601"/>
                      <a:pt x="501" y="0"/>
                      <a:pt x="501"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5606288" y="2463650"/>
                <a:ext cx="232800" cy="341900"/>
              </a:xfrm>
              <a:custGeom>
                <a:rect b="b" l="l" r="r" t="t"/>
                <a:pathLst>
                  <a:path extrusionOk="0" h="13676" w="9312">
                    <a:moveTo>
                      <a:pt x="473" y="0"/>
                    </a:moveTo>
                    <a:cubicBezTo>
                      <a:pt x="454" y="0"/>
                      <a:pt x="444" y="24"/>
                      <a:pt x="468" y="48"/>
                    </a:cubicBezTo>
                    <a:cubicBezTo>
                      <a:pt x="1702" y="1349"/>
                      <a:pt x="2869" y="2750"/>
                      <a:pt x="3870" y="4217"/>
                    </a:cubicBezTo>
                    <a:cubicBezTo>
                      <a:pt x="3770" y="4184"/>
                      <a:pt x="3637" y="4151"/>
                      <a:pt x="3537" y="4117"/>
                    </a:cubicBezTo>
                    <a:cubicBezTo>
                      <a:pt x="3170" y="4050"/>
                      <a:pt x="2769" y="3984"/>
                      <a:pt x="2402" y="3950"/>
                    </a:cubicBezTo>
                    <a:cubicBezTo>
                      <a:pt x="1635" y="3850"/>
                      <a:pt x="835" y="3750"/>
                      <a:pt x="67" y="3617"/>
                    </a:cubicBezTo>
                    <a:cubicBezTo>
                      <a:pt x="34" y="3617"/>
                      <a:pt x="1" y="3684"/>
                      <a:pt x="67" y="3684"/>
                    </a:cubicBezTo>
                    <a:cubicBezTo>
                      <a:pt x="801" y="3817"/>
                      <a:pt x="1535" y="3984"/>
                      <a:pt x="2269" y="4151"/>
                    </a:cubicBezTo>
                    <a:cubicBezTo>
                      <a:pt x="2636" y="4251"/>
                      <a:pt x="2969" y="4317"/>
                      <a:pt x="3336" y="4384"/>
                    </a:cubicBezTo>
                    <a:cubicBezTo>
                      <a:pt x="3637" y="4451"/>
                      <a:pt x="3903" y="4517"/>
                      <a:pt x="4170" y="4618"/>
                    </a:cubicBezTo>
                    <a:cubicBezTo>
                      <a:pt x="4237" y="4751"/>
                      <a:pt x="4337" y="4851"/>
                      <a:pt x="4404" y="4951"/>
                    </a:cubicBezTo>
                    <a:cubicBezTo>
                      <a:pt x="4771" y="5485"/>
                      <a:pt x="5104" y="5985"/>
                      <a:pt x="5438" y="6519"/>
                    </a:cubicBezTo>
                    <a:lnTo>
                      <a:pt x="4938" y="6419"/>
                    </a:lnTo>
                    <a:cubicBezTo>
                      <a:pt x="4571" y="6352"/>
                      <a:pt x="4204" y="6285"/>
                      <a:pt x="3803" y="6219"/>
                    </a:cubicBezTo>
                    <a:cubicBezTo>
                      <a:pt x="3070" y="6119"/>
                      <a:pt x="2336" y="5985"/>
                      <a:pt x="1635" y="5818"/>
                    </a:cubicBezTo>
                    <a:cubicBezTo>
                      <a:pt x="1630" y="5813"/>
                      <a:pt x="1626" y="5811"/>
                      <a:pt x="1623" y="5811"/>
                    </a:cubicBezTo>
                    <a:cubicBezTo>
                      <a:pt x="1606" y="5811"/>
                      <a:pt x="1606" y="5859"/>
                      <a:pt x="1623" y="5859"/>
                    </a:cubicBezTo>
                    <a:cubicBezTo>
                      <a:pt x="1626" y="5859"/>
                      <a:pt x="1630" y="5857"/>
                      <a:pt x="1635" y="5852"/>
                    </a:cubicBezTo>
                    <a:cubicBezTo>
                      <a:pt x="2369" y="6019"/>
                      <a:pt x="3103" y="6219"/>
                      <a:pt x="3837" y="6419"/>
                    </a:cubicBezTo>
                    <a:cubicBezTo>
                      <a:pt x="4170" y="6519"/>
                      <a:pt x="4537" y="6619"/>
                      <a:pt x="4871" y="6686"/>
                    </a:cubicBezTo>
                    <a:lnTo>
                      <a:pt x="5438" y="6819"/>
                    </a:lnTo>
                    <a:cubicBezTo>
                      <a:pt x="5505" y="6819"/>
                      <a:pt x="5571" y="6852"/>
                      <a:pt x="5638" y="6852"/>
                    </a:cubicBezTo>
                    <a:cubicBezTo>
                      <a:pt x="6339" y="7987"/>
                      <a:pt x="7006" y="9154"/>
                      <a:pt x="7606" y="10355"/>
                    </a:cubicBezTo>
                    <a:cubicBezTo>
                      <a:pt x="7906" y="10855"/>
                      <a:pt x="8140" y="11389"/>
                      <a:pt x="8407" y="11923"/>
                    </a:cubicBezTo>
                    <a:cubicBezTo>
                      <a:pt x="8640" y="12490"/>
                      <a:pt x="8874" y="13024"/>
                      <a:pt x="9107" y="13591"/>
                    </a:cubicBezTo>
                    <a:cubicBezTo>
                      <a:pt x="9122" y="13649"/>
                      <a:pt x="9169" y="13676"/>
                      <a:pt x="9211" y="13676"/>
                    </a:cubicBezTo>
                    <a:cubicBezTo>
                      <a:pt x="9265" y="13676"/>
                      <a:pt x="9311" y="13632"/>
                      <a:pt x="9274" y="13557"/>
                    </a:cubicBezTo>
                    <a:cubicBezTo>
                      <a:pt x="9107" y="13057"/>
                      <a:pt x="8907" y="12557"/>
                      <a:pt x="8707" y="12056"/>
                    </a:cubicBezTo>
                    <a:cubicBezTo>
                      <a:pt x="8507" y="11522"/>
                      <a:pt x="8340" y="11089"/>
                      <a:pt x="8106" y="10588"/>
                    </a:cubicBezTo>
                    <a:cubicBezTo>
                      <a:pt x="7673" y="9621"/>
                      <a:pt x="7206" y="8687"/>
                      <a:pt x="6672" y="7753"/>
                    </a:cubicBezTo>
                    <a:cubicBezTo>
                      <a:pt x="6339" y="7153"/>
                      <a:pt x="5972" y="6586"/>
                      <a:pt x="5605" y="6052"/>
                    </a:cubicBezTo>
                    <a:cubicBezTo>
                      <a:pt x="5605" y="5952"/>
                      <a:pt x="5571" y="5885"/>
                      <a:pt x="5571" y="5785"/>
                    </a:cubicBezTo>
                    <a:cubicBezTo>
                      <a:pt x="5538" y="5685"/>
                      <a:pt x="5505" y="5485"/>
                      <a:pt x="5505" y="5351"/>
                    </a:cubicBezTo>
                    <a:cubicBezTo>
                      <a:pt x="5438" y="5018"/>
                      <a:pt x="5371" y="4718"/>
                      <a:pt x="5338" y="4417"/>
                    </a:cubicBezTo>
                    <a:cubicBezTo>
                      <a:pt x="5238" y="3750"/>
                      <a:pt x="5104" y="3083"/>
                      <a:pt x="4971" y="2416"/>
                    </a:cubicBezTo>
                    <a:cubicBezTo>
                      <a:pt x="4971" y="2399"/>
                      <a:pt x="4963" y="2391"/>
                      <a:pt x="4954" y="2391"/>
                    </a:cubicBezTo>
                    <a:cubicBezTo>
                      <a:pt x="4946" y="2391"/>
                      <a:pt x="4938" y="2399"/>
                      <a:pt x="4938" y="2416"/>
                    </a:cubicBezTo>
                    <a:cubicBezTo>
                      <a:pt x="5038" y="3083"/>
                      <a:pt x="5104" y="3750"/>
                      <a:pt x="5204" y="4417"/>
                    </a:cubicBezTo>
                    <a:cubicBezTo>
                      <a:pt x="5238" y="4718"/>
                      <a:pt x="5271" y="5051"/>
                      <a:pt x="5338" y="5385"/>
                    </a:cubicBezTo>
                    <a:cubicBezTo>
                      <a:pt x="5338" y="5485"/>
                      <a:pt x="5371" y="5618"/>
                      <a:pt x="5371" y="5718"/>
                    </a:cubicBezTo>
                    <a:cubicBezTo>
                      <a:pt x="4637" y="4651"/>
                      <a:pt x="3837" y="3617"/>
                      <a:pt x="3003" y="2649"/>
                    </a:cubicBezTo>
                    <a:lnTo>
                      <a:pt x="2636" y="2249"/>
                    </a:lnTo>
                    <a:cubicBezTo>
                      <a:pt x="2636" y="2216"/>
                      <a:pt x="2603" y="2182"/>
                      <a:pt x="2603" y="2116"/>
                    </a:cubicBezTo>
                    <a:cubicBezTo>
                      <a:pt x="2569" y="2082"/>
                      <a:pt x="2536" y="1949"/>
                      <a:pt x="2502" y="1849"/>
                    </a:cubicBezTo>
                    <a:cubicBezTo>
                      <a:pt x="2436" y="1649"/>
                      <a:pt x="2369" y="1482"/>
                      <a:pt x="2302" y="1282"/>
                    </a:cubicBezTo>
                    <a:cubicBezTo>
                      <a:pt x="2136" y="915"/>
                      <a:pt x="2035" y="515"/>
                      <a:pt x="1935" y="148"/>
                    </a:cubicBezTo>
                    <a:cubicBezTo>
                      <a:pt x="1935" y="137"/>
                      <a:pt x="1928" y="133"/>
                      <a:pt x="1918" y="133"/>
                    </a:cubicBezTo>
                    <a:cubicBezTo>
                      <a:pt x="1898" y="133"/>
                      <a:pt x="1869" y="148"/>
                      <a:pt x="1869" y="148"/>
                    </a:cubicBezTo>
                    <a:cubicBezTo>
                      <a:pt x="1969" y="548"/>
                      <a:pt x="2069" y="915"/>
                      <a:pt x="2202" y="1315"/>
                    </a:cubicBezTo>
                    <a:cubicBezTo>
                      <a:pt x="2236" y="1515"/>
                      <a:pt x="2302" y="1682"/>
                      <a:pt x="2369" y="1882"/>
                    </a:cubicBezTo>
                    <a:lnTo>
                      <a:pt x="2402" y="1982"/>
                    </a:lnTo>
                    <a:cubicBezTo>
                      <a:pt x="1802" y="1282"/>
                      <a:pt x="1168" y="648"/>
                      <a:pt x="501" y="14"/>
                    </a:cubicBezTo>
                    <a:cubicBezTo>
                      <a:pt x="491" y="4"/>
                      <a:pt x="482" y="0"/>
                      <a:pt x="4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5706363" y="2491150"/>
                <a:ext cx="13375" cy="67925"/>
              </a:xfrm>
              <a:custGeom>
                <a:rect b="b" l="l" r="r" t="t"/>
                <a:pathLst>
                  <a:path extrusionOk="0" h="2717" w="535">
                    <a:moveTo>
                      <a:pt x="50" y="0"/>
                    </a:moveTo>
                    <a:cubicBezTo>
                      <a:pt x="30" y="0"/>
                      <a:pt x="1" y="15"/>
                      <a:pt x="1" y="15"/>
                    </a:cubicBezTo>
                    <a:cubicBezTo>
                      <a:pt x="101" y="482"/>
                      <a:pt x="201" y="916"/>
                      <a:pt x="267" y="1383"/>
                    </a:cubicBezTo>
                    <a:cubicBezTo>
                      <a:pt x="334" y="1816"/>
                      <a:pt x="434" y="2283"/>
                      <a:pt x="534" y="2717"/>
                    </a:cubicBezTo>
                    <a:cubicBezTo>
                      <a:pt x="501" y="2283"/>
                      <a:pt x="434" y="1850"/>
                      <a:pt x="334" y="1383"/>
                    </a:cubicBezTo>
                    <a:cubicBezTo>
                      <a:pt x="267" y="949"/>
                      <a:pt x="167" y="482"/>
                      <a:pt x="67" y="15"/>
                    </a:cubicBezTo>
                    <a:cubicBezTo>
                      <a:pt x="67" y="4"/>
                      <a:pt x="60"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5607138" y="2507350"/>
                <a:ext cx="38375" cy="16700"/>
              </a:xfrm>
              <a:custGeom>
                <a:rect b="b" l="l" r="r" t="t"/>
                <a:pathLst>
                  <a:path extrusionOk="0" h="668" w="1535">
                    <a:moveTo>
                      <a:pt x="67" y="1"/>
                    </a:moveTo>
                    <a:cubicBezTo>
                      <a:pt x="33" y="1"/>
                      <a:pt x="0" y="68"/>
                      <a:pt x="33" y="68"/>
                    </a:cubicBezTo>
                    <a:cubicBezTo>
                      <a:pt x="100" y="68"/>
                      <a:pt x="167" y="101"/>
                      <a:pt x="234" y="134"/>
                    </a:cubicBezTo>
                    <a:lnTo>
                      <a:pt x="434" y="234"/>
                    </a:lnTo>
                    <a:lnTo>
                      <a:pt x="767" y="368"/>
                    </a:lnTo>
                    <a:cubicBezTo>
                      <a:pt x="1001" y="501"/>
                      <a:pt x="1234" y="568"/>
                      <a:pt x="1501" y="668"/>
                    </a:cubicBezTo>
                    <a:cubicBezTo>
                      <a:pt x="1534" y="668"/>
                      <a:pt x="1534" y="635"/>
                      <a:pt x="1501" y="601"/>
                    </a:cubicBezTo>
                    <a:cubicBezTo>
                      <a:pt x="1301" y="501"/>
                      <a:pt x="1034" y="401"/>
                      <a:pt x="801" y="334"/>
                    </a:cubicBezTo>
                    <a:lnTo>
                      <a:pt x="467" y="168"/>
                    </a:lnTo>
                    <a:lnTo>
                      <a:pt x="267" y="101"/>
                    </a:lnTo>
                    <a:cubicBezTo>
                      <a:pt x="200" y="68"/>
                      <a:pt x="133" y="6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5904838" y="2429575"/>
                <a:ext cx="362775" cy="219725"/>
              </a:xfrm>
              <a:custGeom>
                <a:rect b="b" l="l" r="r" t="t"/>
                <a:pathLst>
                  <a:path extrusionOk="0" h="8789" w="14511">
                    <a:moveTo>
                      <a:pt x="8486" y="0"/>
                    </a:moveTo>
                    <a:cubicBezTo>
                      <a:pt x="8128" y="0"/>
                      <a:pt x="7757" y="34"/>
                      <a:pt x="7373" y="110"/>
                    </a:cubicBezTo>
                    <a:cubicBezTo>
                      <a:pt x="2936" y="944"/>
                      <a:pt x="1" y="6381"/>
                      <a:pt x="1" y="6381"/>
                    </a:cubicBezTo>
                    <a:cubicBezTo>
                      <a:pt x="1" y="6381"/>
                      <a:pt x="2515" y="8788"/>
                      <a:pt x="5963" y="8788"/>
                    </a:cubicBezTo>
                    <a:cubicBezTo>
                      <a:pt x="6366" y="8788"/>
                      <a:pt x="6781" y="8756"/>
                      <a:pt x="7206" y="8682"/>
                    </a:cubicBezTo>
                    <a:cubicBezTo>
                      <a:pt x="11275" y="7949"/>
                      <a:pt x="14511" y="3812"/>
                      <a:pt x="14511" y="3812"/>
                    </a:cubicBezTo>
                    <a:cubicBezTo>
                      <a:pt x="14511" y="3812"/>
                      <a:pt x="12257" y="0"/>
                      <a:pt x="8486"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5829788" y="2452325"/>
                <a:ext cx="334400" cy="276175"/>
              </a:xfrm>
              <a:custGeom>
                <a:rect b="b" l="l" r="r" t="t"/>
                <a:pathLst>
                  <a:path extrusionOk="0" h="11047" w="13376">
                    <a:moveTo>
                      <a:pt x="13143" y="0"/>
                    </a:moveTo>
                    <a:cubicBezTo>
                      <a:pt x="12443" y="300"/>
                      <a:pt x="11709" y="567"/>
                      <a:pt x="11008" y="901"/>
                    </a:cubicBezTo>
                    <a:cubicBezTo>
                      <a:pt x="10675" y="1068"/>
                      <a:pt x="10341" y="1234"/>
                      <a:pt x="9974" y="1401"/>
                    </a:cubicBezTo>
                    <a:cubicBezTo>
                      <a:pt x="9774" y="1535"/>
                      <a:pt x="9541" y="1635"/>
                      <a:pt x="9307" y="1768"/>
                    </a:cubicBezTo>
                    <a:cubicBezTo>
                      <a:pt x="8340" y="1968"/>
                      <a:pt x="7406" y="2269"/>
                      <a:pt x="6505" y="2702"/>
                    </a:cubicBezTo>
                    <a:cubicBezTo>
                      <a:pt x="6672" y="2502"/>
                      <a:pt x="6872" y="2302"/>
                      <a:pt x="7039" y="2102"/>
                    </a:cubicBezTo>
                    <a:cubicBezTo>
                      <a:pt x="7472" y="1635"/>
                      <a:pt x="7873" y="1168"/>
                      <a:pt x="8306" y="767"/>
                    </a:cubicBezTo>
                    <a:cubicBezTo>
                      <a:pt x="8330" y="744"/>
                      <a:pt x="8320" y="720"/>
                      <a:pt x="8301" y="720"/>
                    </a:cubicBezTo>
                    <a:cubicBezTo>
                      <a:pt x="8293" y="720"/>
                      <a:pt x="8283" y="724"/>
                      <a:pt x="8273" y="734"/>
                    </a:cubicBezTo>
                    <a:cubicBezTo>
                      <a:pt x="7806" y="1134"/>
                      <a:pt x="7339" y="1535"/>
                      <a:pt x="6872" y="1968"/>
                    </a:cubicBezTo>
                    <a:cubicBezTo>
                      <a:pt x="6672" y="2202"/>
                      <a:pt x="6472" y="2402"/>
                      <a:pt x="6238" y="2635"/>
                    </a:cubicBezTo>
                    <a:cubicBezTo>
                      <a:pt x="6138" y="2736"/>
                      <a:pt x="6038" y="2869"/>
                      <a:pt x="5938" y="2969"/>
                    </a:cubicBezTo>
                    <a:cubicBezTo>
                      <a:pt x="2869" y="4637"/>
                      <a:pt x="668" y="7572"/>
                      <a:pt x="0" y="11008"/>
                    </a:cubicBezTo>
                    <a:cubicBezTo>
                      <a:pt x="0" y="11027"/>
                      <a:pt x="12" y="11047"/>
                      <a:pt x="21" y="11047"/>
                    </a:cubicBezTo>
                    <a:cubicBezTo>
                      <a:pt x="28" y="11047"/>
                      <a:pt x="34" y="11036"/>
                      <a:pt x="34" y="11008"/>
                    </a:cubicBezTo>
                    <a:cubicBezTo>
                      <a:pt x="668" y="8940"/>
                      <a:pt x="1802" y="7039"/>
                      <a:pt x="3303" y="5504"/>
                    </a:cubicBezTo>
                    <a:cubicBezTo>
                      <a:pt x="4937" y="3836"/>
                      <a:pt x="7005" y="2635"/>
                      <a:pt x="9240" y="2068"/>
                    </a:cubicBezTo>
                    <a:cubicBezTo>
                      <a:pt x="10310" y="1807"/>
                      <a:pt x="11380" y="1669"/>
                      <a:pt x="12450" y="1669"/>
                    </a:cubicBezTo>
                    <a:cubicBezTo>
                      <a:pt x="12748" y="1669"/>
                      <a:pt x="13046" y="1680"/>
                      <a:pt x="13343" y="1701"/>
                    </a:cubicBezTo>
                    <a:cubicBezTo>
                      <a:pt x="13348" y="1706"/>
                      <a:pt x="13352" y="1708"/>
                      <a:pt x="13356" y="1708"/>
                    </a:cubicBezTo>
                    <a:cubicBezTo>
                      <a:pt x="13376" y="1708"/>
                      <a:pt x="13372" y="1635"/>
                      <a:pt x="13343" y="1635"/>
                    </a:cubicBezTo>
                    <a:cubicBezTo>
                      <a:pt x="12786" y="1555"/>
                      <a:pt x="12229" y="1514"/>
                      <a:pt x="11675" y="1514"/>
                    </a:cubicBezTo>
                    <a:cubicBezTo>
                      <a:pt x="11069" y="1514"/>
                      <a:pt x="10467" y="1563"/>
                      <a:pt x="9874" y="1668"/>
                    </a:cubicBezTo>
                    <a:lnTo>
                      <a:pt x="10074" y="1568"/>
                    </a:lnTo>
                    <a:lnTo>
                      <a:pt x="11042" y="1034"/>
                    </a:lnTo>
                    <a:cubicBezTo>
                      <a:pt x="11742" y="701"/>
                      <a:pt x="12409" y="300"/>
                      <a:pt x="13143" y="34"/>
                    </a:cubicBezTo>
                    <a:cubicBezTo>
                      <a:pt x="13143" y="34"/>
                      <a:pt x="13143" y="13"/>
                      <a:pt x="131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5912338" y="2510200"/>
                <a:ext cx="355275" cy="139125"/>
              </a:xfrm>
              <a:custGeom>
                <a:rect b="b" l="l" r="r" t="t"/>
                <a:pathLst>
                  <a:path extrusionOk="0" h="5565" w="14211">
                    <a:moveTo>
                      <a:pt x="9591" y="1"/>
                    </a:moveTo>
                    <a:cubicBezTo>
                      <a:pt x="8479" y="1"/>
                      <a:pt x="7266" y="109"/>
                      <a:pt x="6072" y="421"/>
                    </a:cubicBezTo>
                    <a:cubicBezTo>
                      <a:pt x="2069" y="1455"/>
                      <a:pt x="1" y="3223"/>
                      <a:pt x="1" y="3223"/>
                    </a:cubicBezTo>
                    <a:lnTo>
                      <a:pt x="201" y="3589"/>
                    </a:lnTo>
                    <a:cubicBezTo>
                      <a:pt x="1092" y="4279"/>
                      <a:pt x="3123" y="5564"/>
                      <a:pt x="5654" y="5564"/>
                    </a:cubicBezTo>
                    <a:cubicBezTo>
                      <a:pt x="6059" y="5564"/>
                      <a:pt x="6477" y="5531"/>
                      <a:pt x="6906" y="5457"/>
                    </a:cubicBezTo>
                    <a:cubicBezTo>
                      <a:pt x="10975" y="4724"/>
                      <a:pt x="14211" y="587"/>
                      <a:pt x="14211" y="587"/>
                    </a:cubicBezTo>
                    <a:cubicBezTo>
                      <a:pt x="14211" y="587"/>
                      <a:pt x="12173" y="1"/>
                      <a:pt x="9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6052438" y="2444475"/>
                <a:ext cx="47500" cy="37050"/>
              </a:xfrm>
              <a:custGeom>
                <a:rect b="b" l="l" r="r" t="t"/>
                <a:pathLst>
                  <a:path extrusionOk="0" h="1482" w="1900">
                    <a:moveTo>
                      <a:pt x="1890" y="0"/>
                    </a:moveTo>
                    <a:cubicBezTo>
                      <a:pt x="1885" y="0"/>
                      <a:pt x="1879" y="4"/>
                      <a:pt x="1869" y="14"/>
                    </a:cubicBezTo>
                    <a:cubicBezTo>
                      <a:pt x="1502" y="214"/>
                      <a:pt x="1202" y="414"/>
                      <a:pt x="868" y="648"/>
                    </a:cubicBezTo>
                    <a:cubicBezTo>
                      <a:pt x="568" y="881"/>
                      <a:pt x="268" y="1148"/>
                      <a:pt x="34" y="1448"/>
                    </a:cubicBezTo>
                    <a:cubicBezTo>
                      <a:pt x="1" y="1448"/>
                      <a:pt x="34" y="1482"/>
                      <a:pt x="68" y="1482"/>
                    </a:cubicBezTo>
                    <a:cubicBezTo>
                      <a:pt x="334" y="1215"/>
                      <a:pt x="635" y="948"/>
                      <a:pt x="935" y="715"/>
                    </a:cubicBezTo>
                    <a:cubicBezTo>
                      <a:pt x="1235" y="481"/>
                      <a:pt x="1569" y="248"/>
                      <a:pt x="1869" y="47"/>
                    </a:cubicBezTo>
                    <a:cubicBezTo>
                      <a:pt x="1892" y="24"/>
                      <a:pt x="1899" y="0"/>
                      <a:pt x="18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6134188" y="2467325"/>
                <a:ext cx="26700" cy="11875"/>
              </a:xfrm>
              <a:custGeom>
                <a:rect b="b" l="l" r="r" t="t"/>
                <a:pathLst>
                  <a:path extrusionOk="0" h="475" w="1068">
                    <a:moveTo>
                      <a:pt x="1034" y="1"/>
                    </a:moveTo>
                    <a:cubicBezTo>
                      <a:pt x="867" y="67"/>
                      <a:pt x="700" y="134"/>
                      <a:pt x="534" y="201"/>
                    </a:cubicBezTo>
                    <a:lnTo>
                      <a:pt x="33" y="401"/>
                    </a:lnTo>
                    <a:cubicBezTo>
                      <a:pt x="5" y="401"/>
                      <a:pt x="0" y="474"/>
                      <a:pt x="21" y="474"/>
                    </a:cubicBezTo>
                    <a:cubicBezTo>
                      <a:pt x="24" y="474"/>
                      <a:pt x="28" y="472"/>
                      <a:pt x="33" y="468"/>
                    </a:cubicBezTo>
                    <a:lnTo>
                      <a:pt x="534" y="268"/>
                    </a:lnTo>
                    <a:lnTo>
                      <a:pt x="1034" y="67"/>
                    </a:lnTo>
                    <a:cubicBezTo>
                      <a:pt x="1067" y="34"/>
                      <a:pt x="1067" y="1"/>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5890663" y="2736050"/>
                <a:ext cx="346100" cy="227775"/>
              </a:xfrm>
              <a:custGeom>
                <a:rect b="b" l="l" r="r" t="t"/>
                <a:pathLst>
                  <a:path extrusionOk="0" h="9111" w="13844">
                    <a:moveTo>
                      <a:pt x="4947" y="1"/>
                    </a:moveTo>
                    <a:cubicBezTo>
                      <a:pt x="3528" y="1"/>
                      <a:pt x="1890" y="295"/>
                      <a:pt x="0" y="993"/>
                    </a:cubicBezTo>
                    <a:cubicBezTo>
                      <a:pt x="0" y="993"/>
                      <a:pt x="768" y="6397"/>
                      <a:pt x="4837" y="8265"/>
                    </a:cubicBezTo>
                    <a:cubicBezTo>
                      <a:pt x="6194" y="8899"/>
                      <a:pt x="7647" y="9110"/>
                      <a:pt x="8981" y="9110"/>
                    </a:cubicBezTo>
                    <a:cubicBezTo>
                      <a:pt x="11650" y="9110"/>
                      <a:pt x="13844" y="8265"/>
                      <a:pt x="13844" y="8265"/>
                    </a:cubicBezTo>
                    <a:cubicBezTo>
                      <a:pt x="13844" y="8265"/>
                      <a:pt x="12474" y="1"/>
                      <a:pt x="4947"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5830613" y="2753475"/>
                <a:ext cx="336950" cy="174550"/>
              </a:xfrm>
              <a:custGeom>
                <a:rect b="b" l="l" r="r" t="t"/>
                <a:pathLst>
                  <a:path extrusionOk="0" h="6982" w="13478">
                    <a:moveTo>
                      <a:pt x="3740" y="1"/>
                    </a:moveTo>
                    <a:cubicBezTo>
                      <a:pt x="3261" y="1"/>
                      <a:pt x="2779" y="54"/>
                      <a:pt x="2302" y="163"/>
                    </a:cubicBezTo>
                    <a:cubicBezTo>
                      <a:pt x="1302" y="396"/>
                      <a:pt x="268" y="1064"/>
                      <a:pt x="1" y="2164"/>
                    </a:cubicBezTo>
                    <a:cubicBezTo>
                      <a:pt x="1" y="2188"/>
                      <a:pt x="34" y="2212"/>
                      <a:pt x="54" y="2212"/>
                    </a:cubicBezTo>
                    <a:cubicBezTo>
                      <a:pt x="62" y="2212"/>
                      <a:pt x="67" y="2208"/>
                      <a:pt x="67" y="2198"/>
                    </a:cubicBezTo>
                    <a:cubicBezTo>
                      <a:pt x="468" y="1297"/>
                      <a:pt x="1468" y="830"/>
                      <a:pt x="2369" y="630"/>
                    </a:cubicBezTo>
                    <a:cubicBezTo>
                      <a:pt x="2718" y="572"/>
                      <a:pt x="3078" y="536"/>
                      <a:pt x="3437" y="536"/>
                    </a:cubicBezTo>
                    <a:cubicBezTo>
                      <a:pt x="3695" y="536"/>
                      <a:pt x="3952" y="555"/>
                      <a:pt x="4204" y="597"/>
                    </a:cubicBezTo>
                    <a:cubicBezTo>
                      <a:pt x="4237" y="897"/>
                      <a:pt x="4304" y="1164"/>
                      <a:pt x="4404" y="1431"/>
                    </a:cubicBezTo>
                    <a:cubicBezTo>
                      <a:pt x="4504" y="1831"/>
                      <a:pt x="4637" y="2198"/>
                      <a:pt x="4737" y="2565"/>
                    </a:cubicBezTo>
                    <a:cubicBezTo>
                      <a:pt x="4971" y="3332"/>
                      <a:pt x="5238" y="4099"/>
                      <a:pt x="5438" y="4833"/>
                    </a:cubicBezTo>
                    <a:cubicBezTo>
                      <a:pt x="5438" y="4850"/>
                      <a:pt x="5455" y="4858"/>
                      <a:pt x="5471" y="4858"/>
                    </a:cubicBezTo>
                    <a:cubicBezTo>
                      <a:pt x="5488" y="4858"/>
                      <a:pt x="5505" y="4850"/>
                      <a:pt x="5505" y="4833"/>
                    </a:cubicBezTo>
                    <a:cubicBezTo>
                      <a:pt x="5305" y="4099"/>
                      <a:pt x="5138" y="3332"/>
                      <a:pt x="4971" y="2565"/>
                    </a:cubicBezTo>
                    <a:cubicBezTo>
                      <a:pt x="4871" y="2198"/>
                      <a:pt x="4771" y="1831"/>
                      <a:pt x="4704" y="1431"/>
                    </a:cubicBezTo>
                    <a:cubicBezTo>
                      <a:pt x="4637" y="1197"/>
                      <a:pt x="4571" y="930"/>
                      <a:pt x="4471" y="663"/>
                    </a:cubicBezTo>
                    <a:lnTo>
                      <a:pt x="4471" y="663"/>
                    </a:lnTo>
                    <a:cubicBezTo>
                      <a:pt x="4838" y="730"/>
                      <a:pt x="5204" y="830"/>
                      <a:pt x="5538" y="930"/>
                    </a:cubicBezTo>
                    <a:cubicBezTo>
                      <a:pt x="6172" y="1097"/>
                      <a:pt x="6772" y="1330"/>
                      <a:pt x="7373" y="1597"/>
                    </a:cubicBezTo>
                    <a:cubicBezTo>
                      <a:pt x="7439" y="1998"/>
                      <a:pt x="7539" y="2365"/>
                      <a:pt x="7606" y="2731"/>
                    </a:cubicBezTo>
                    <a:cubicBezTo>
                      <a:pt x="7740" y="3232"/>
                      <a:pt x="7840" y="3699"/>
                      <a:pt x="8006" y="4166"/>
                    </a:cubicBezTo>
                    <a:cubicBezTo>
                      <a:pt x="8006" y="4177"/>
                      <a:pt x="8010" y="4181"/>
                      <a:pt x="8015" y="4181"/>
                    </a:cubicBezTo>
                    <a:cubicBezTo>
                      <a:pt x="8025" y="4181"/>
                      <a:pt x="8040" y="4166"/>
                      <a:pt x="8040" y="4166"/>
                    </a:cubicBezTo>
                    <a:cubicBezTo>
                      <a:pt x="8040" y="4166"/>
                      <a:pt x="8040" y="4099"/>
                      <a:pt x="8040" y="4066"/>
                    </a:cubicBezTo>
                    <a:cubicBezTo>
                      <a:pt x="7973" y="3632"/>
                      <a:pt x="7873" y="3198"/>
                      <a:pt x="7773" y="2765"/>
                    </a:cubicBezTo>
                    <a:cubicBezTo>
                      <a:pt x="7706" y="2398"/>
                      <a:pt x="7640" y="2031"/>
                      <a:pt x="7539" y="1697"/>
                    </a:cubicBezTo>
                    <a:lnTo>
                      <a:pt x="7539" y="1697"/>
                    </a:lnTo>
                    <a:cubicBezTo>
                      <a:pt x="8040" y="1898"/>
                      <a:pt x="8540" y="2164"/>
                      <a:pt x="9041" y="2431"/>
                    </a:cubicBezTo>
                    <a:cubicBezTo>
                      <a:pt x="9041" y="2531"/>
                      <a:pt x="9074" y="2665"/>
                      <a:pt x="9074" y="2765"/>
                    </a:cubicBezTo>
                    <a:cubicBezTo>
                      <a:pt x="9107" y="2932"/>
                      <a:pt x="9141" y="3132"/>
                      <a:pt x="9174" y="3299"/>
                    </a:cubicBezTo>
                    <a:cubicBezTo>
                      <a:pt x="9274" y="3732"/>
                      <a:pt x="9341" y="4132"/>
                      <a:pt x="9441" y="4566"/>
                    </a:cubicBezTo>
                    <a:cubicBezTo>
                      <a:pt x="9608" y="5367"/>
                      <a:pt x="9841" y="6134"/>
                      <a:pt x="10141" y="6901"/>
                    </a:cubicBezTo>
                    <a:lnTo>
                      <a:pt x="10141" y="6934"/>
                    </a:lnTo>
                    <a:lnTo>
                      <a:pt x="10175" y="6968"/>
                    </a:lnTo>
                    <a:cubicBezTo>
                      <a:pt x="10175" y="6978"/>
                      <a:pt x="10178" y="6982"/>
                      <a:pt x="10182" y="6982"/>
                    </a:cubicBezTo>
                    <a:cubicBezTo>
                      <a:pt x="10191" y="6982"/>
                      <a:pt x="10208" y="6958"/>
                      <a:pt x="10208" y="6934"/>
                    </a:cubicBezTo>
                    <a:cubicBezTo>
                      <a:pt x="10008" y="6134"/>
                      <a:pt x="9774" y="5367"/>
                      <a:pt x="9641" y="4533"/>
                    </a:cubicBezTo>
                    <a:cubicBezTo>
                      <a:pt x="9541" y="4132"/>
                      <a:pt x="9441" y="3732"/>
                      <a:pt x="9374" y="3332"/>
                    </a:cubicBezTo>
                    <a:lnTo>
                      <a:pt x="9241" y="2731"/>
                    </a:lnTo>
                    <a:cubicBezTo>
                      <a:pt x="9241" y="2698"/>
                      <a:pt x="9241" y="2631"/>
                      <a:pt x="9241" y="2565"/>
                    </a:cubicBezTo>
                    <a:cubicBezTo>
                      <a:pt x="10708" y="3432"/>
                      <a:pt x="12076" y="4533"/>
                      <a:pt x="13244" y="5834"/>
                    </a:cubicBezTo>
                    <a:cubicBezTo>
                      <a:pt x="13244" y="5843"/>
                      <a:pt x="13248" y="5847"/>
                      <a:pt x="13255" y="5847"/>
                    </a:cubicBezTo>
                    <a:cubicBezTo>
                      <a:pt x="13272" y="5847"/>
                      <a:pt x="13301" y="5816"/>
                      <a:pt x="13277" y="5767"/>
                    </a:cubicBezTo>
                    <a:cubicBezTo>
                      <a:pt x="12977" y="5367"/>
                      <a:pt x="12677" y="4966"/>
                      <a:pt x="12310" y="4599"/>
                    </a:cubicBezTo>
                    <a:cubicBezTo>
                      <a:pt x="12109" y="4366"/>
                      <a:pt x="11909" y="4166"/>
                      <a:pt x="11676" y="3966"/>
                    </a:cubicBezTo>
                    <a:lnTo>
                      <a:pt x="11743" y="3966"/>
                    </a:lnTo>
                    <a:cubicBezTo>
                      <a:pt x="11943" y="3999"/>
                      <a:pt x="12143" y="4032"/>
                      <a:pt x="12343" y="4032"/>
                    </a:cubicBezTo>
                    <a:cubicBezTo>
                      <a:pt x="12710" y="4099"/>
                      <a:pt x="13077" y="4132"/>
                      <a:pt x="13444" y="4166"/>
                    </a:cubicBezTo>
                    <a:cubicBezTo>
                      <a:pt x="13477" y="4132"/>
                      <a:pt x="13477" y="4066"/>
                      <a:pt x="13477" y="4066"/>
                    </a:cubicBezTo>
                    <a:cubicBezTo>
                      <a:pt x="13077" y="4032"/>
                      <a:pt x="12710" y="3966"/>
                      <a:pt x="12343" y="3899"/>
                    </a:cubicBezTo>
                    <a:lnTo>
                      <a:pt x="11809" y="3799"/>
                    </a:lnTo>
                    <a:lnTo>
                      <a:pt x="11509" y="3732"/>
                    </a:lnTo>
                    <a:lnTo>
                      <a:pt x="11175" y="3432"/>
                    </a:lnTo>
                    <a:cubicBezTo>
                      <a:pt x="10408" y="2765"/>
                      <a:pt x="9574" y="2131"/>
                      <a:pt x="8674" y="1631"/>
                    </a:cubicBezTo>
                    <a:cubicBezTo>
                      <a:pt x="8207" y="1330"/>
                      <a:pt x="7706" y="1097"/>
                      <a:pt x="7173" y="863"/>
                    </a:cubicBezTo>
                    <a:lnTo>
                      <a:pt x="7273" y="863"/>
                    </a:lnTo>
                    <a:lnTo>
                      <a:pt x="8607" y="930"/>
                    </a:lnTo>
                    <a:cubicBezTo>
                      <a:pt x="9508" y="964"/>
                      <a:pt x="10375" y="964"/>
                      <a:pt x="11276" y="1030"/>
                    </a:cubicBezTo>
                    <a:cubicBezTo>
                      <a:pt x="11309" y="1030"/>
                      <a:pt x="11309" y="997"/>
                      <a:pt x="11276" y="997"/>
                    </a:cubicBezTo>
                    <a:cubicBezTo>
                      <a:pt x="10375" y="930"/>
                      <a:pt x="9508" y="830"/>
                      <a:pt x="8607" y="763"/>
                    </a:cubicBezTo>
                    <a:lnTo>
                      <a:pt x="7306" y="630"/>
                    </a:lnTo>
                    <a:lnTo>
                      <a:pt x="6639" y="563"/>
                    </a:lnTo>
                    <a:lnTo>
                      <a:pt x="6472" y="563"/>
                    </a:lnTo>
                    <a:cubicBezTo>
                      <a:pt x="6239" y="497"/>
                      <a:pt x="6005" y="396"/>
                      <a:pt x="5772" y="330"/>
                    </a:cubicBezTo>
                    <a:cubicBezTo>
                      <a:pt x="5120" y="113"/>
                      <a:pt x="4434" y="1"/>
                      <a:pt x="3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6087463" y="2865575"/>
                <a:ext cx="8375" cy="35425"/>
              </a:xfrm>
              <a:custGeom>
                <a:rect b="b" l="l" r="r" t="t"/>
                <a:pathLst>
                  <a:path extrusionOk="0" h="1417" w="335">
                    <a:moveTo>
                      <a:pt x="25" y="1"/>
                    </a:moveTo>
                    <a:cubicBezTo>
                      <a:pt x="16" y="1"/>
                      <a:pt x="1" y="15"/>
                      <a:pt x="1" y="15"/>
                    </a:cubicBezTo>
                    <a:cubicBezTo>
                      <a:pt x="34" y="482"/>
                      <a:pt x="134" y="983"/>
                      <a:pt x="301" y="1416"/>
                    </a:cubicBezTo>
                    <a:lnTo>
                      <a:pt x="334" y="1416"/>
                    </a:lnTo>
                    <a:lnTo>
                      <a:pt x="301" y="1283"/>
                    </a:lnTo>
                    <a:cubicBezTo>
                      <a:pt x="301" y="1216"/>
                      <a:pt x="268" y="1150"/>
                      <a:pt x="268" y="1116"/>
                    </a:cubicBezTo>
                    <a:cubicBezTo>
                      <a:pt x="168" y="749"/>
                      <a:pt x="101" y="382"/>
                      <a:pt x="34" y="15"/>
                    </a:cubicBezTo>
                    <a:cubicBezTo>
                      <a:pt x="34" y="4"/>
                      <a:pt x="3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5993238" y="2824250"/>
                <a:ext cx="18375" cy="78200"/>
              </a:xfrm>
              <a:custGeom>
                <a:rect b="b" l="l" r="r" t="t"/>
                <a:pathLst>
                  <a:path extrusionOk="0" h="3128" w="735">
                    <a:moveTo>
                      <a:pt x="0" y="1"/>
                    </a:moveTo>
                    <a:cubicBezTo>
                      <a:pt x="0" y="267"/>
                      <a:pt x="34" y="501"/>
                      <a:pt x="100" y="734"/>
                    </a:cubicBezTo>
                    <a:cubicBezTo>
                      <a:pt x="134" y="1001"/>
                      <a:pt x="201" y="1268"/>
                      <a:pt x="267" y="1535"/>
                    </a:cubicBezTo>
                    <a:cubicBezTo>
                      <a:pt x="367" y="2069"/>
                      <a:pt x="501" y="2602"/>
                      <a:pt x="668" y="3103"/>
                    </a:cubicBezTo>
                    <a:cubicBezTo>
                      <a:pt x="668" y="3119"/>
                      <a:pt x="684" y="3128"/>
                      <a:pt x="701" y="3128"/>
                    </a:cubicBezTo>
                    <a:cubicBezTo>
                      <a:pt x="718" y="3128"/>
                      <a:pt x="734" y="3119"/>
                      <a:pt x="734" y="3103"/>
                    </a:cubicBezTo>
                    <a:lnTo>
                      <a:pt x="701" y="3003"/>
                    </a:lnTo>
                    <a:cubicBezTo>
                      <a:pt x="701" y="3003"/>
                      <a:pt x="701" y="2969"/>
                      <a:pt x="668" y="2969"/>
                    </a:cubicBezTo>
                    <a:cubicBezTo>
                      <a:pt x="567" y="2502"/>
                      <a:pt x="467" y="2035"/>
                      <a:pt x="367" y="1535"/>
                    </a:cubicBezTo>
                    <a:cubicBezTo>
                      <a:pt x="301" y="1301"/>
                      <a:pt x="234" y="1035"/>
                      <a:pt x="201" y="768"/>
                    </a:cubicBezTo>
                    <a:lnTo>
                      <a:pt x="134" y="367"/>
                    </a:lnTo>
                    <a:cubicBezTo>
                      <a:pt x="100" y="234"/>
                      <a:pt x="67" y="1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100813" y="2808400"/>
                <a:ext cx="57575" cy="9200"/>
              </a:xfrm>
              <a:custGeom>
                <a:rect b="b" l="l" r="r" t="t"/>
                <a:pathLst>
                  <a:path extrusionOk="0" h="368" w="2303">
                    <a:moveTo>
                      <a:pt x="67" y="1"/>
                    </a:moveTo>
                    <a:cubicBezTo>
                      <a:pt x="34" y="1"/>
                      <a:pt x="1" y="34"/>
                      <a:pt x="67" y="34"/>
                    </a:cubicBezTo>
                    <a:cubicBezTo>
                      <a:pt x="801" y="168"/>
                      <a:pt x="1535" y="268"/>
                      <a:pt x="2269" y="368"/>
                    </a:cubicBezTo>
                    <a:cubicBezTo>
                      <a:pt x="2302" y="368"/>
                      <a:pt x="2302" y="301"/>
                      <a:pt x="2269" y="301"/>
                    </a:cubicBezTo>
                    <a:cubicBezTo>
                      <a:pt x="1535" y="201"/>
                      <a:pt x="801" y="10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76413" y="2061200"/>
                <a:ext cx="374450" cy="382800"/>
              </a:xfrm>
              <a:custGeom>
                <a:rect b="b" l="l" r="r" t="t"/>
                <a:pathLst>
                  <a:path extrusionOk="0" h="15312" w="14978">
                    <a:moveTo>
                      <a:pt x="11709" y="1"/>
                    </a:moveTo>
                    <a:cubicBezTo>
                      <a:pt x="1" y="4404"/>
                      <a:pt x="2502" y="15312"/>
                      <a:pt x="2502" y="15312"/>
                    </a:cubicBezTo>
                    <a:cubicBezTo>
                      <a:pt x="14978" y="14344"/>
                      <a:pt x="11709" y="1"/>
                      <a:pt x="11709" y="1"/>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5832288" y="2157725"/>
                <a:ext cx="190825" cy="341325"/>
              </a:xfrm>
              <a:custGeom>
                <a:rect b="b" l="l" r="r" t="t"/>
                <a:pathLst>
                  <a:path extrusionOk="0" h="13653" w="7633">
                    <a:moveTo>
                      <a:pt x="6160" y="0"/>
                    </a:moveTo>
                    <a:cubicBezTo>
                      <a:pt x="6152" y="0"/>
                      <a:pt x="6145" y="3"/>
                      <a:pt x="6138" y="9"/>
                    </a:cubicBezTo>
                    <a:cubicBezTo>
                      <a:pt x="5104" y="1010"/>
                      <a:pt x="4203" y="2144"/>
                      <a:pt x="3436" y="3345"/>
                    </a:cubicBezTo>
                    <a:cubicBezTo>
                      <a:pt x="3436" y="3311"/>
                      <a:pt x="3436" y="3278"/>
                      <a:pt x="3436" y="3245"/>
                    </a:cubicBezTo>
                    <a:cubicBezTo>
                      <a:pt x="3436" y="2978"/>
                      <a:pt x="3436" y="2678"/>
                      <a:pt x="3436" y="2411"/>
                    </a:cubicBezTo>
                    <a:lnTo>
                      <a:pt x="3436" y="810"/>
                    </a:lnTo>
                    <a:cubicBezTo>
                      <a:pt x="3436" y="793"/>
                      <a:pt x="3428" y="785"/>
                      <a:pt x="3420" y="785"/>
                    </a:cubicBezTo>
                    <a:cubicBezTo>
                      <a:pt x="3411" y="785"/>
                      <a:pt x="3403" y="793"/>
                      <a:pt x="3403" y="810"/>
                    </a:cubicBezTo>
                    <a:cubicBezTo>
                      <a:pt x="3370" y="1310"/>
                      <a:pt x="3303" y="1844"/>
                      <a:pt x="3269" y="2377"/>
                    </a:cubicBezTo>
                    <a:cubicBezTo>
                      <a:pt x="3269" y="2644"/>
                      <a:pt x="3269" y="2911"/>
                      <a:pt x="3236" y="3145"/>
                    </a:cubicBezTo>
                    <a:lnTo>
                      <a:pt x="3236" y="3612"/>
                    </a:lnTo>
                    <a:cubicBezTo>
                      <a:pt x="3003" y="3979"/>
                      <a:pt x="2769" y="4379"/>
                      <a:pt x="2569" y="4779"/>
                    </a:cubicBezTo>
                    <a:cubicBezTo>
                      <a:pt x="2169" y="5480"/>
                      <a:pt x="1802" y="6214"/>
                      <a:pt x="1502" y="6981"/>
                    </a:cubicBezTo>
                    <a:cubicBezTo>
                      <a:pt x="1502" y="6714"/>
                      <a:pt x="1468" y="6447"/>
                      <a:pt x="1468" y="6147"/>
                    </a:cubicBezTo>
                    <a:cubicBezTo>
                      <a:pt x="1435" y="5546"/>
                      <a:pt x="1368" y="4946"/>
                      <a:pt x="1335" y="4346"/>
                    </a:cubicBezTo>
                    <a:cubicBezTo>
                      <a:pt x="1335" y="4329"/>
                      <a:pt x="1318" y="4321"/>
                      <a:pt x="1301" y="4321"/>
                    </a:cubicBezTo>
                    <a:cubicBezTo>
                      <a:pt x="1285" y="4321"/>
                      <a:pt x="1268" y="4329"/>
                      <a:pt x="1268" y="4346"/>
                    </a:cubicBezTo>
                    <a:lnTo>
                      <a:pt x="1268" y="6147"/>
                    </a:lnTo>
                    <a:cubicBezTo>
                      <a:pt x="1268" y="6447"/>
                      <a:pt x="1268" y="6747"/>
                      <a:pt x="1301" y="7047"/>
                    </a:cubicBezTo>
                    <a:lnTo>
                      <a:pt x="1301" y="7381"/>
                    </a:lnTo>
                    <a:cubicBezTo>
                      <a:pt x="934" y="8348"/>
                      <a:pt x="634" y="9349"/>
                      <a:pt x="434" y="10383"/>
                    </a:cubicBezTo>
                    <a:cubicBezTo>
                      <a:pt x="234" y="11451"/>
                      <a:pt x="101" y="12551"/>
                      <a:pt x="0" y="13652"/>
                    </a:cubicBezTo>
                    <a:cubicBezTo>
                      <a:pt x="134" y="12685"/>
                      <a:pt x="367" y="11684"/>
                      <a:pt x="634" y="10750"/>
                    </a:cubicBezTo>
                    <a:cubicBezTo>
                      <a:pt x="801" y="10216"/>
                      <a:pt x="934" y="9716"/>
                      <a:pt x="1101" y="9216"/>
                    </a:cubicBezTo>
                    <a:cubicBezTo>
                      <a:pt x="1602" y="8982"/>
                      <a:pt x="2069" y="8682"/>
                      <a:pt x="2536" y="8448"/>
                    </a:cubicBezTo>
                    <a:cubicBezTo>
                      <a:pt x="3003" y="8182"/>
                      <a:pt x="3503" y="7915"/>
                      <a:pt x="4003" y="7615"/>
                    </a:cubicBezTo>
                    <a:cubicBezTo>
                      <a:pt x="4971" y="7081"/>
                      <a:pt x="5938" y="6547"/>
                      <a:pt x="6972" y="6080"/>
                    </a:cubicBezTo>
                    <a:cubicBezTo>
                      <a:pt x="6972" y="6080"/>
                      <a:pt x="6972" y="6037"/>
                      <a:pt x="6955" y="6037"/>
                    </a:cubicBezTo>
                    <a:cubicBezTo>
                      <a:pt x="6951" y="6037"/>
                      <a:pt x="6945" y="6040"/>
                      <a:pt x="6939" y="6047"/>
                    </a:cubicBezTo>
                    <a:cubicBezTo>
                      <a:pt x="5905" y="6480"/>
                      <a:pt x="4871" y="6947"/>
                      <a:pt x="3870" y="7448"/>
                    </a:cubicBezTo>
                    <a:cubicBezTo>
                      <a:pt x="3370" y="7681"/>
                      <a:pt x="2903" y="7948"/>
                      <a:pt x="2402" y="8248"/>
                    </a:cubicBezTo>
                    <a:cubicBezTo>
                      <a:pt x="1969" y="8448"/>
                      <a:pt x="1568" y="8682"/>
                      <a:pt x="1201" y="8949"/>
                    </a:cubicBezTo>
                    <a:cubicBezTo>
                      <a:pt x="1301" y="8615"/>
                      <a:pt x="1435" y="8282"/>
                      <a:pt x="1535" y="7948"/>
                    </a:cubicBezTo>
                    <a:cubicBezTo>
                      <a:pt x="1902" y="7014"/>
                      <a:pt x="2335" y="6113"/>
                      <a:pt x="2769" y="5246"/>
                    </a:cubicBezTo>
                    <a:lnTo>
                      <a:pt x="2903" y="5179"/>
                    </a:lnTo>
                    <a:lnTo>
                      <a:pt x="3570" y="4813"/>
                    </a:lnTo>
                    <a:lnTo>
                      <a:pt x="4937" y="4045"/>
                    </a:lnTo>
                    <a:cubicBezTo>
                      <a:pt x="5805" y="3545"/>
                      <a:pt x="6705" y="3045"/>
                      <a:pt x="7606" y="2544"/>
                    </a:cubicBezTo>
                    <a:cubicBezTo>
                      <a:pt x="7633" y="2544"/>
                      <a:pt x="7617" y="2502"/>
                      <a:pt x="7592" y="2502"/>
                    </a:cubicBezTo>
                    <a:cubicBezTo>
                      <a:pt x="7586" y="2502"/>
                      <a:pt x="7579" y="2504"/>
                      <a:pt x="7573" y="2511"/>
                    </a:cubicBezTo>
                    <a:cubicBezTo>
                      <a:pt x="6672" y="2978"/>
                      <a:pt x="5771" y="3445"/>
                      <a:pt x="4837" y="3945"/>
                    </a:cubicBezTo>
                    <a:lnTo>
                      <a:pt x="3503" y="4646"/>
                    </a:lnTo>
                    <a:lnTo>
                      <a:pt x="2969" y="4946"/>
                    </a:lnTo>
                    <a:cubicBezTo>
                      <a:pt x="3336" y="4179"/>
                      <a:pt x="3770" y="3478"/>
                      <a:pt x="4203" y="2778"/>
                    </a:cubicBezTo>
                    <a:cubicBezTo>
                      <a:pt x="4837" y="1844"/>
                      <a:pt x="5504" y="943"/>
                      <a:pt x="6205" y="76"/>
                    </a:cubicBezTo>
                    <a:cubicBezTo>
                      <a:pt x="6232" y="49"/>
                      <a:pt x="6193" y="0"/>
                      <a:pt x="61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5875663" y="2226525"/>
                <a:ext cx="5025" cy="47975"/>
              </a:xfrm>
              <a:custGeom>
                <a:rect b="b" l="l" r="r" t="t"/>
                <a:pathLst>
                  <a:path extrusionOk="0" h="1919" w="201">
                    <a:moveTo>
                      <a:pt x="33" y="1"/>
                    </a:moveTo>
                    <a:cubicBezTo>
                      <a:pt x="17" y="1"/>
                      <a:pt x="0" y="9"/>
                      <a:pt x="0" y="26"/>
                    </a:cubicBezTo>
                    <a:cubicBezTo>
                      <a:pt x="67" y="626"/>
                      <a:pt x="67" y="1260"/>
                      <a:pt x="133" y="1894"/>
                    </a:cubicBezTo>
                    <a:cubicBezTo>
                      <a:pt x="133" y="1910"/>
                      <a:pt x="150" y="1919"/>
                      <a:pt x="167" y="1919"/>
                    </a:cubicBezTo>
                    <a:cubicBezTo>
                      <a:pt x="184" y="1919"/>
                      <a:pt x="200" y="1910"/>
                      <a:pt x="200" y="1894"/>
                    </a:cubicBezTo>
                    <a:cubicBezTo>
                      <a:pt x="167" y="1260"/>
                      <a:pt x="100" y="660"/>
                      <a:pt x="67" y="26"/>
                    </a:cubicBezTo>
                    <a:cubicBezTo>
                      <a:pt x="67" y="9"/>
                      <a:pt x="50"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5962388" y="2278850"/>
                <a:ext cx="55900" cy="23375"/>
              </a:xfrm>
              <a:custGeom>
                <a:rect b="b" l="l" r="r" t="t"/>
                <a:pathLst>
                  <a:path extrusionOk="0" h="935" w="2236">
                    <a:moveTo>
                      <a:pt x="2202" y="1"/>
                    </a:moveTo>
                    <a:cubicBezTo>
                      <a:pt x="1468" y="301"/>
                      <a:pt x="734" y="568"/>
                      <a:pt x="0" y="902"/>
                    </a:cubicBezTo>
                    <a:lnTo>
                      <a:pt x="0" y="935"/>
                    </a:lnTo>
                    <a:cubicBezTo>
                      <a:pt x="734" y="635"/>
                      <a:pt x="1468" y="334"/>
                      <a:pt x="2202" y="68"/>
                    </a:cubicBezTo>
                    <a:cubicBezTo>
                      <a:pt x="2235" y="68"/>
                      <a:pt x="2235" y="1"/>
                      <a:pt x="2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5992563" y="2152925"/>
                <a:ext cx="54075" cy="29450"/>
              </a:xfrm>
              <a:custGeom>
                <a:rect b="b" l="l" r="r" t="t"/>
                <a:pathLst>
                  <a:path extrusionOk="0" h="1178" w="2163">
                    <a:moveTo>
                      <a:pt x="2129" y="1"/>
                    </a:moveTo>
                    <a:cubicBezTo>
                      <a:pt x="1395" y="335"/>
                      <a:pt x="695" y="701"/>
                      <a:pt x="27" y="1135"/>
                    </a:cubicBezTo>
                    <a:cubicBezTo>
                      <a:pt x="1" y="1135"/>
                      <a:pt x="17" y="1178"/>
                      <a:pt x="41" y="1178"/>
                    </a:cubicBezTo>
                    <a:cubicBezTo>
                      <a:pt x="47" y="1178"/>
                      <a:pt x="54" y="1175"/>
                      <a:pt x="61" y="1168"/>
                    </a:cubicBezTo>
                    <a:cubicBezTo>
                      <a:pt x="728" y="802"/>
                      <a:pt x="1428" y="401"/>
                      <a:pt x="2162" y="68"/>
                    </a:cubicBezTo>
                    <a:cubicBezTo>
                      <a:pt x="2162" y="34"/>
                      <a:pt x="2129" y="1"/>
                      <a:pt x="2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5618813" y="3033575"/>
                <a:ext cx="421975" cy="445325"/>
              </a:xfrm>
              <a:custGeom>
                <a:rect b="b" l="l" r="r" t="t"/>
                <a:pathLst>
                  <a:path extrusionOk="0" h="17813" w="16879">
                    <a:moveTo>
                      <a:pt x="0" y="0"/>
                    </a:moveTo>
                    <a:lnTo>
                      <a:pt x="0" y="17813"/>
                    </a:lnTo>
                    <a:lnTo>
                      <a:pt x="16879" y="17813"/>
                    </a:lnTo>
                    <a:lnTo>
                      <a:pt x="168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5589613" y="3191175"/>
                <a:ext cx="21700" cy="763075"/>
              </a:xfrm>
              <a:custGeom>
                <a:rect b="b" l="l" r="r" t="t"/>
                <a:pathLst>
                  <a:path extrusionOk="0" h="30523" w="868">
                    <a:moveTo>
                      <a:pt x="1" y="1"/>
                    </a:moveTo>
                    <a:lnTo>
                      <a:pt x="1" y="30523"/>
                    </a:lnTo>
                    <a:lnTo>
                      <a:pt x="868" y="30523"/>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6045763" y="3191175"/>
                <a:ext cx="21725" cy="763075"/>
              </a:xfrm>
              <a:custGeom>
                <a:rect b="b" l="l" r="r" t="t"/>
                <a:pathLst>
                  <a:path extrusionOk="0" h="30523" w="869">
                    <a:moveTo>
                      <a:pt x="1" y="1"/>
                    </a:moveTo>
                    <a:lnTo>
                      <a:pt x="1" y="30523"/>
                    </a:lnTo>
                    <a:lnTo>
                      <a:pt x="868" y="30523"/>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5828963" y="3191175"/>
                <a:ext cx="21700" cy="763075"/>
              </a:xfrm>
              <a:custGeom>
                <a:rect b="b" l="l" r="r" t="t"/>
                <a:pathLst>
                  <a:path extrusionOk="0" h="30523" w="868">
                    <a:moveTo>
                      <a:pt x="0" y="1"/>
                    </a:moveTo>
                    <a:lnTo>
                      <a:pt x="0" y="30523"/>
                    </a:lnTo>
                    <a:lnTo>
                      <a:pt x="867" y="30523"/>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5600463" y="3450525"/>
                <a:ext cx="456175" cy="61750"/>
              </a:xfrm>
              <a:custGeom>
                <a:rect b="b" l="l" r="r" t="t"/>
                <a:pathLst>
                  <a:path extrusionOk="0" h="2470" w="18247">
                    <a:moveTo>
                      <a:pt x="0" y="1"/>
                    </a:moveTo>
                    <a:lnTo>
                      <a:pt x="0" y="2469"/>
                    </a:lnTo>
                    <a:lnTo>
                      <a:pt x="18247" y="2469"/>
                    </a:lnTo>
                    <a:lnTo>
                      <a:pt x="1824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13"/>
            <p:cNvSpPr/>
            <p:nvPr/>
          </p:nvSpPr>
          <p:spPr>
            <a:xfrm>
              <a:off x="8042354" y="977625"/>
              <a:ext cx="389719" cy="385543"/>
            </a:xfrm>
            <a:custGeom>
              <a:rect b="b" l="l" r="r" t="t"/>
              <a:pathLst>
                <a:path extrusionOk="0" h="9274" w="9375">
                  <a:moveTo>
                    <a:pt x="4657" y="2494"/>
                  </a:moveTo>
                  <a:cubicBezTo>
                    <a:pt x="5186" y="2494"/>
                    <a:pt x="5728" y="2692"/>
                    <a:pt x="6172" y="3136"/>
                  </a:cubicBezTo>
                  <a:cubicBezTo>
                    <a:pt x="7540" y="4470"/>
                    <a:pt x="6572" y="6805"/>
                    <a:pt x="4638" y="6805"/>
                  </a:cubicBezTo>
                  <a:cubicBezTo>
                    <a:pt x="3470" y="6805"/>
                    <a:pt x="2503" y="5838"/>
                    <a:pt x="2503" y="4637"/>
                  </a:cubicBezTo>
                  <a:cubicBezTo>
                    <a:pt x="2503" y="3353"/>
                    <a:pt x="3553" y="2494"/>
                    <a:pt x="4657" y="2494"/>
                  </a:cubicBezTo>
                  <a:close/>
                  <a:moveTo>
                    <a:pt x="3337" y="0"/>
                  </a:moveTo>
                  <a:lnTo>
                    <a:pt x="3337" y="801"/>
                  </a:lnTo>
                  <a:cubicBezTo>
                    <a:pt x="3337" y="1034"/>
                    <a:pt x="3203" y="1235"/>
                    <a:pt x="3003" y="1368"/>
                  </a:cubicBezTo>
                  <a:cubicBezTo>
                    <a:pt x="2870" y="1401"/>
                    <a:pt x="2770" y="1468"/>
                    <a:pt x="2670" y="1568"/>
                  </a:cubicBezTo>
                  <a:cubicBezTo>
                    <a:pt x="2562" y="1622"/>
                    <a:pt x="2436" y="1656"/>
                    <a:pt x="2311" y="1656"/>
                  </a:cubicBezTo>
                  <a:cubicBezTo>
                    <a:pt x="2203" y="1656"/>
                    <a:pt x="2095" y="1630"/>
                    <a:pt x="2002" y="1568"/>
                  </a:cubicBezTo>
                  <a:lnTo>
                    <a:pt x="1302" y="1168"/>
                  </a:lnTo>
                  <a:lnTo>
                    <a:pt x="1" y="3436"/>
                  </a:lnTo>
                  <a:lnTo>
                    <a:pt x="701" y="3870"/>
                  </a:lnTo>
                  <a:cubicBezTo>
                    <a:pt x="902" y="3970"/>
                    <a:pt x="1002" y="4203"/>
                    <a:pt x="1002" y="4437"/>
                  </a:cubicBezTo>
                  <a:lnTo>
                    <a:pt x="1002" y="4637"/>
                  </a:lnTo>
                  <a:lnTo>
                    <a:pt x="1002" y="4837"/>
                  </a:lnTo>
                  <a:cubicBezTo>
                    <a:pt x="1002" y="5071"/>
                    <a:pt x="902" y="5304"/>
                    <a:pt x="668" y="5404"/>
                  </a:cubicBezTo>
                  <a:lnTo>
                    <a:pt x="1" y="5838"/>
                  </a:lnTo>
                  <a:lnTo>
                    <a:pt x="1302" y="8106"/>
                  </a:lnTo>
                  <a:lnTo>
                    <a:pt x="2002" y="7706"/>
                  </a:lnTo>
                  <a:cubicBezTo>
                    <a:pt x="2102" y="7639"/>
                    <a:pt x="2219" y="7606"/>
                    <a:pt x="2336" y="7606"/>
                  </a:cubicBezTo>
                  <a:cubicBezTo>
                    <a:pt x="2453" y="7606"/>
                    <a:pt x="2569" y="7639"/>
                    <a:pt x="2670" y="7706"/>
                  </a:cubicBezTo>
                  <a:cubicBezTo>
                    <a:pt x="2770" y="7806"/>
                    <a:pt x="2870" y="7839"/>
                    <a:pt x="3003" y="7906"/>
                  </a:cubicBezTo>
                  <a:cubicBezTo>
                    <a:pt x="3203" y="8006"/>
                    <a:pt x="3337" y="8240"/>
                    <a:pt x="3337" y="8473"/>
                  </a:cubicBezTo>
                  <a:lnTo>
                    <a:pt x="3337" y="9274"/>
                  </a:lnTo>
                  <a:lnTo>
                    <a:pt x="5972" y="9274"/>
                  </a:lnTo>
                  <a:lnTo>
                    <a:pt x="5972" y="8473"/>
                  </a:lnTo>
                  <a:cubicBezTo>
                    <a:pt x="5972" y="8240"/>
                    <a:pt x="6105" y="8039"/>
                    <a:pt x="6339" y="7939"/>
                  </a:cubicBezTo>
                  <a:cubicBezTo>
                    <a:pt x="6439" y="7873"/>
                    <a:pt x="6572" y="7806"/>
                    <a:pt x="6672" y="7739"/>
                  </a:cubicBezTo>
                  <a:cubicBezTo>
                    <a:pt x="6780" y="7668"/>
                    <a:pt x="6897" y="7635"/>
                    <a:pt x="7013" y="7635"/>
                  </a:cubicBezTo>
                  <a:cubicBezTo>
                    <a:pt x="7113" y="7635"/>
                    <a:pt x="7213" y="7659"/>
                    <a:pt x="7306" y="7706"/>
                  </a:cubicBezTo>
                  <a:lnTo>
                    <a:pt x="8007" y="8140"/>
                  </a:lnTo>
                  <a:lnTo>
                    <a:pt x="9374" y="5838"/>
                  </a:lnTo>
                  <a:lnTo>
                    <a:pt x="8641" y="5404"/>
                  </a:lnTo>
                  <a:cubicBezTo>
                    <a:pt x="8440" y="5304"/>
                    <a:pt x="8340" y="5071"/>
                    <a:pt x="8340" y="4837"/>
                  </a:cubicBezTo>
                  <a:lnTo>
                    <a:pt x="8340" y="4637"/>
                  </a:lnTo>
                  <a:lnTo>
                    <a:pt x="8340" y="4437"/>
                  </a:lnTo>
                  <a:cubicBezTo>
                    <a:pt x="8340" y="4203"/>
                    <a:pt x="8440" y="3970"/>
                    <a:pt x="8641" y="3870"/>
                  </a:cubicBezTo>
                  <a:lnTo>
                    <a:pt x="9374" y="3436"/>
                  </a:lnTo>
                  <a:lnTo>
                    <a:pt x="8040" y="1168"/>
                  </a:lnTo>
                  <a:lnTo>
                    <a:pt x="7340" y="1602"/>
                  </a:lnTo>
                  <a:cubicBezTo>
                    <a:pt x="7247" y="1648"/>
                    <a:pt x="7139" y="1673"/>
                    <a:pt x="7031" y="1673"/>
                  </a:cubicBezTo>
                  <a:cubicBezTo>
                    <a:pt x="6906" y="1673"/>
                    <a:pt x="6780" y="1640"/>
                    <a:pt x="6672" y="1568"/>
                  </a:cubicBezTo>
                  <a:cubicBezTo>
                    <a:pt x="6572" y="1501"/>
                    <a:pt x="6472" y="1435"/>
                    <a:pt x="6339" y="1368"/>
                  </a:cubicBezTo>
                  <a:cubicBezTo>
                    <a:pt x="6139" y="1268"/>
                    <a:pt x="5972" y="1034"/>
                    <a:pt x="5972" y="801"/>
                  </a:cubicBezTo>
                  <a:lnTo>
                    <a:pt x="59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13"/>
          <p:cNvSpPr/>
          <p:nvPr/>
        </p:nvSpPr>
        <p:spPr>
          <a:xfrm>
            <a:off x="4469425" y="8592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4622875" y="100681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86" name="Shape 686"/>
        <p:cNvGrpSpPr/>
        <p:nvPr/>
      </p:nvGrpSpPr>
      <p:grpSpPr>
        <a:xfrm>
          <a:off x="0" y="0"/>
          <a:ext cx="0" cy="0"/>
          <a:chOff x="0" y="0"/>
          <a:chExt cx="0" cy="0"/>
        </a:xfrm>
      </p:grpSpPr>
      <p:sp>
        <p:nvSpPr>
          <p:cNvPr id="687" name="Google Shape;687;p14"/>
          <p:cNvSpPr/>
          <p:nvPr/>
        </p:nvSpPr>
        <p:spPr>
          <a:xfrm>
            <a:off x="1731975" y="-210200"/>
            <a:ext cx="5679900" cy="56799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flipH="1">
            <a:off x="6395253" y="4423475"/>
            <a:ext cx="1949410" cy="209484"/>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flipH="1">
            <a:off x="799378" y="4423475"/>
            <a:ext cx="1949410" cy="209484"/>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891925" y="639600"/>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3031725" y="77335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14"/>
          <p:cNvGrpSpPr/>
          <p:nvPr/>
        </p:nvGrpSpPr>
        <p:grpSpPr>
          <a:xfrm>
            <a:off x="5849613" y="3669000"/>
            <a:ext cx="545625" cy="240150"/>
            <a:chOff x="6713813" y="3722375"/>
            <a:chExt cx="545625" cy="240150"/>
          </a:xfrm>
        </p:grpSpPr>
        <p:sp>
          <p:nvSpPr>
            <p:cNvPr id="693" name="Google Shape;693;p14"/>
            <p:cNvSpPr/>
            <p:nvPr/>
          </p:nvSpPr>
          <p:spPr>
            <a:xfrm>
              <a:off x="6860850" y="372237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7007888" y="3856125"/>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6713813" y="3856500"/>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4"/>
          <p:cNvGrpSpPr/>
          <p:nvPr/>
        </p:nvGrpSpPr>
        <p:grpSpPr>
          <a:xfrm>
            <a:off x="7758139" y="768318"/>
            <a:ext cx="504734" cy="594502"/>
            <a:chOff x="12538925" y="786250"/>
            <a:chExt cx="632975" cy="745550"/>
          </a:xfrm>
        </p:grpSpPr>
        <p:sp>
          <p:nvSpPr>
            <p:cNvPr id="697" name="Google Shape;697;p14"/>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4"/>
          <p:cNvGrpSpPr/>
          <p:nvPr/>
        </p:nvGrpSpPr>
        <p:grpSpPr>
          <a:xfrm>
            <a:off x="7075557" y="462761"/>
            <a:ext cx="504734" cy="593844"/>
            <a:chOff x="13329475" y="1574300"/>
            <a:chExt cx="632975" cy="744725"/>
          </a:xfrm>
        </p:grpSpPr>
        <p:sp>
          <p:nvSpPr>
            <p:cNvPr id="704" name="Google Shape;704;p14"/>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4"/>
          <p:cNvGrpSpPr/>
          <p:nvPr/>
        </p:nvGrpSpPr>
        <p:grpSpPr>
          <a:xfrm>
            <a:off x="1053123" y="1362823"/>
            <a:ext cx="716651" cy="3159122"/>
            <a:chOff x="4158913" y="1584650"/>
            <a:chExt cx="607950" cy="2680175"/>
          </a:xfrm>
        </p:grpSpPr>
        <p:sp>
          <p:nvSpPr>
            <p:cNvPr id="711" name="Google Shape;711;p14"/>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14"/>
          <p:cNvGrpSpPr/>
          <p:nvPr/>
        </p:nvGrpSpPr>
        <p:grpSpPr>
          <a:xfrm>
            <a:off x="1769768" y="3050280"/>
            <a:ext cx="1126443" cy="1477607"/>
            <a:chOff x="718113" y="3200350"/>
            <a:chExt cx="1018300" cy="1335750"/>
          </a:xfrm>
        </p:grpSpPr>
        <p:sp>
          <p:nvSpPr>
            <p:cNvPr id="717" name="Google Shape;717;p14"/>
            <p:cNvSpPr/>
            <p:nvPr/>
          </p:nvSpPr>
          <p:spPr>
            <a:xfrm>
              <a:off x="1129988" y="3232875"/>
              <a:ext cx="421475" cy="864375"/>
            </a:xfrm>
            <a:custGeom>
              <a:rect b="b" l="l" r="r" t="t"/>
              <a:pathLst>
                <a:path extrusionOk="0" h="34575" w="16859">
                  <a:moveTo>
                    <a:pt x="7194" y="0"/>
                  </a:moveTo>
                  <a:cubicBezTo>
                    <a:pt x="7036" y="0"/>
                    <a:pt x="6877" y="10"/>
                    <a:pt x="6718" y="30"/>
                  </a:cubicBezTo>
                  <a:cubicBezTo>
                    <a:pt x="5198" y="273"/>
                    <a:pt x="3861" y="1125"/>
                    <a:pt x="3010" y="2340"/>
                  </a:cubicBezTo>
                  <a:cubicBezTo>
                    <a:pt x="2007" y="3647"/>
                    <a:pt x="1490" y="5258"/>
                    <a:pt x="1095" y="6809"/>
                  </a:cubicBezTo>
                  <a:cubicBezTo>
                    <a:pt x="700" y="8571"/>
                    <a:pt x="456" y="10334"/>
                    <a:pt x="335" y="12128"/>
                  </a:cubicBezTo>
                  <a:cubicBezTo>
                    <a:pt x="92" y="15806"/>
                    <a:pt x="31" y="19544"/>
                    <a:pt x="31" y="23283"/>
                  </a:cubicBezTo>
                  <a:cubicBezTo>
                    <a:pt x="0" y="25137"/>
                    <a:pt x="31" y="26961"/>
                    <a:pt x="31" y="28815"/>
                  </a:cubicBezTo>
                  <a:cubicBezTo>
                    <a:pt x="61" y="29788"/>
                    <a:pt x="61" y="30730"/>
                    <a:pt x="61" y="31672"/>
                  </a:cubicBezTo>
                  <a:cubicBezTo>
                    <a:pt x="31" y="32584"/>
                    <a:pt x="92" y="33526"/>
                    <a:pt x="213" y="34438"/>
                  </a:cubicBezTo>
                  <a:cubicBezTo>
                    <a:pt x="228" y="34529"/>
                    <a:pt x="312" y="34575"/>
                    <a:pt x="396" y="34575"/>
                  </a:cubicBezTo>
                  <a:cubicBezTo>
                    <a:pt x="479" y="34575"/>
                    <a:pt x="563" y="34529"/>
                    <a:pt x="578" y="34438"/>
                  </a:cubicBezTo>
                  <a:cubicBezTo>
                    <a:pt x="700" y="33465"/>
                    <a:pt x="730" y="32493"/>
                    <a:pt x="700" y="31520"/>
                  </a:cubicBezTo>
                  <a:cubicBezTo>
                    <a:pt x="730" y="30547"/>
                    <a:pt x="730" y="29544"/>
                    <a:pt x="730" y="28511"/>
                  </a:cubicBezTo>
                  <a:cubicBezTo>
                    <a:pt x="730" y="26535"/>
                    <a:pt x="760" y="24560"/>
                    <a:pt x="821" y="22584"/>
                  </a:cubicBezTo>
                  <a:cubicBezTo>
                    <a:pt x="882" y="19088"/>
                    <a:pt x="973" y="15562"/>
                    <a:pt x="1247" y="12067"/>
                  </a:cubicBezTo>
                  <a:cubicBezTo>
                    <a:pt x="1368" y="10365"/>
                    <a:pt x="1642" y="8693"/>
                    <a:pt x="2007" y="7021"/>
                  </a:cubicBezTo>
                  <a:cubicBezTo>
                    <a:pt x="2371" y="5532"/>
                    <a:pt x="2888" y="3982"/>
                    <a:pt x="3861" y="2736"/>
                  </a:cubicBezTo>
                  <a:cubicBezTo>
                    <a:pt x="4681" y="1580"/>
                    <a:pt x="6049" y="881"/>
                    <a:pt x="7478" y="851"/>
                  </a:cubicBezTo>
                  <a:cubicBezTo>
                    <a:pt x="8906" y="881"/>
                    <a:pt x="10213" y="1824"/>
                    <a:pt x="11186" y="2796"/>
                  </a:cubicBezTo>
                  <a:cubicBezTo>
                    <a:pt x="12280" y="3891"/>
                    <a:pt x="13283" y="5106"/>
                    <a:pt x="14165" y="6383"/>
                  </a:cubicBezTo>
                  <a:cubicBezTo>
                    <a:pt x="15137" y="7720"/>
                    <a:pt x="16019" y="9149"/>
                    <a:pt x="16748" y="10608"/>
                  </a:cubicBezTo>
                  <a:cubicBezTo>
                    <a:pt x="16760" y="10631"/>
                    <a:pt x="16781" y="10641"/>
                    <a:pt x="16800" y="10641"/>
                  </a:cubicBezTo>
                  <a:cubicBezTo>
                    <a:pt x="16831" y="10641"/>
                    <a:pt x="16858" y="10615"/>
                    <a:pt x="16840" y="10578"/>
                  </a:cubicBezTo>
                  <a:cubicBezTo>
                    <a:pt x="15989" y="8845"/>
                    <a:pt x="15016" y="7143"/>
                    <a:pt x="13952" y="5502"/>
                  </a:cubicBezTo>
                  <a:cubicBezTo>
                    <a:pt x="12979" y="4073"/>
                    <a:pt x="11946" y="2553"/>
                    <a:pt x="10609" y="1429"/>
                  </a:cubicBezTo>
                  <a:cubicBezTo>
                    <a:pt x="9636" y="618"/>
                    <a:pt x="8448" y="0"/>
                    <a:pt x="7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1224038" y="3200350"/>
              <a:ext cx="512375" cy="527975"/>
            </a:xfrm>
            <a:custGeom>
              <a:rect b="b" l="l" r="r" t="t"/>
              <a:pathLst>
                <a:path extrusionOk="0" h="21119" w="20495">
                  <a:moveTo>
                    <a:pt x="5733" y="7149"/>
                  </a:moveTo>
                  <a:cubicBezTo>
                    <a:pt x="5795" y="7149"/>
                    <a:pt x="5853" y="7164"/>
                    <a:pt x="5904" y="7198"/>
                  </a:cubicBezTo>
                  <a:cubicBezTo>
                    <a:pt x="6353" y="7488"/>
                    <a:pt x="5839" y="8948"/>
                    <a:pt x="5178" y="8948"/>
                  </a:cubicBezTo>
                  <a:cubicBezTo>
                    <a:pt x="5078" y="8948"/>
                    <a:pt x="4975" y="8915"/>
                    <a:pt x="4871" y="8839"/>
                  </a:cubicBezTo>
                  <a:cubicBezTo>
                    <a:pt x="4269" y="8401"/>
                    <a:pt x="5170" y="7149"/>
                    <a:pt x="5733" y="7149"/>
                  </a:cubicBezTo>
                  <a:close/>
                  <a:moveTo>
                    <a:pt x="16256" y="10283"/>
                  </a:moveTo>
                  <a:cubicBezTo>
                    <a:pt x="16916" y="10283"/>
                    <a:pt x="18258" y="11479"/>
                    <a:pt x="17789" y="12183"/>
                  </a:cubicBezTo>
                  <a:cubicBezTo>
                    <a:pt x="17699" y="12312"/>
                    <a:pt x="17575" y="12368"/>
                    <a:pt x="17434" y="12368"/>
                  </a:cubicBezTo>
                  <a:cubicBezTo>
                    <a:pt x="16715" y="12368"/>
                    <a:pt x="15538" y="10923"/>
                    <a:pt x="15996" y="10389"/>
                  </a:cubicBezTo>
                  <a:cubicBezTo>
                    <a:pt x="16056" y="10316"/>
                    <a:pt x="16147" y="10283"/>
                    <a:pt x="16256" y="10283"/>
                  </a:cubicBezTo>
                  <a:close/>
                  <a:moveTo>
                    <a:pt x="10608" y="1"/>
                  </a:moveTo>
                  <a:cubicBezTo>
                    <a:pt x="10110" y="1"/>
                    <a:pt x="9668" y="60"/>
                    <a:pt x="9309" y="176"/>
                  </a:cubicBezTo>
                  <a:cubicBezTo>
                    <a:pt x="7867" y="657"/>
                    <a:pt x="8265" y="4251"/>
                    <a:pt x="7982" y="4251"/>
                  </a:cubicBezTo>
                  <a:cubicBezTo>
                    <a:pt x="7979" y="4251"/>
                    <a:pt x="7975" y="4250"/>
                    <a:pt x="7971" y="4249"/>
                  </a:cubicBezTo>
                  <a:cubicBezTo>
                    <a:pt x="6328" y="3589"/>
                    <a:pt x="4935" y="3242"/>
                    <a:pt x="3827" y="3242"/>
                  </a:cubicBezTo>
                  <a:cubicBezTo>
                    <a:pt x="959" y="3242"/>
                    <a:pt x="1" y="5566"/>
                    <a:pt x="1558" y="10784"/>
                  </a:cubicBezTo>
                  <a:cubicBezTo>
                    <a:pt x="1740" y="9781"/>
                    <a:pt x="2074" y="8505"/>
                    <a:pt x="2652" y="7745"/>
                  </a:cubicBezTo>
                  <a:cubicBezTo>
                    <a:pt x="3039" y="7216"/>
                    <a:pt x="3441" y="6983"/>
                    <a:pt x="3729" y="6983"/>
                  </a:cubicBezTo>
                  <a:cubicBezTo>
                    <a:pt x="4187" y="6983"/>
                    <a:pt x="4362" y="7572"/>
                    <a:pt x="3746" y="8505"/>
                  </a:cubicBezTo>
                  <a:cubicBezTo>
                    <a:pt x="2986" y="9629"/>
                    <a:pt x="2500" y="10906"/>
                    <a:pt x="2318" y="12274"/>
                  </a:cubicBezTo>
                  <a:cubicBezTo>
                    <a:pt x="2318" y="12274"/>
                    <a:pt x="4020" y="14675"/>
                    <a:pt x="6056" y="15891"/>
                  </a:cubicBezTo>
                  <a:cubicBezTo>
                    <a:pt x="5965" y="14949"/>
                    <a:pt x="5722" y="13520"/>
                    <a:pt x="5904" y="12122"/>
                  </a:cubicBezTo>
                  <a:cubicBezTo>
                    <a:pt x="6091" y="10579"/>
                    <a:pt x="6662" y="9875"/>
                    <a:pt x="7116" y="9875"/>
                  </a:cubicBezTo>
                  <a:cubicBezTo>
                    <a:pt x="7548" y="9875"/>
                    <a:pt x="7875" y="10511"/>
                    <a:pt x="7667" y="11666"/>
                  </a:cubicBezTo>
                  <a:cubicBezTo>
                    <a:pt x="7333" y="13246"/>
                    <a:pt x="7181" y="14888"/>
                    <a:pt x="7242" y="16499"/>
                  </a:cubicBezTo>
                  <a:cubicBezTo>
                    <a:pt x="7941" y="16924"/>
                    <a:pt x="8670" y="17289"/>
                    <a:pt x="9430" y="17563"/>
                  </a:cubicBezTo>
                  <a:cubicBezTo>
                    <a:pt x="9309" y="17228"/>
                    <a:pt x="9187" y="16803"/>
                    <a:pt x="9065" y="16286"/>
                  </a:cubicBezTo>
                  <a:cubicBezTo>
                    <a:pt x="8579" y="14503"/>
                    <a:pt x="9214" y="13530"/>
                    <a:pt x="9709" y="13530"/>
                  </a:cubicBezTo>
                  <a:cubicBezTo>
                    <a:pt x="9957" y="13530"/>
                    <a:pt x="10170" y="13773"/>
                    <a:pt x="10190" y="14280"/>
                  </a:cubicBezTo>
                  <a:cubicBezTo>
                    <a:pt x="10312" y="15587"/>
                    <a:pt x="10524" y="16833"/>
                    <a:pt x="10889" y="18110"/>
                  </a:cubicBezTo>
                  <a:cubicBezTo>
                    <a:pt x="11862" y="18414"/>
                    <a:pt x="12683" y="18657"/>
                    <a:pt x="13169" y="18839"/>
                  </a:cubicBezTo>
                  <a:cubicBezTo>
                    <a:pt x="14445" y="19295"/>
                    <a:pt x="15600" y="20085"/>
                    <a:pt x="16512" y="21119"/>
                  </a:cubicBezTo>
                  <a:cubicBezTo>
                    <a:pt x="17455" y="20268"/>
                    <a:pt x="18215" y="19265"/>
                    <a:pt x="18792" y="18140"/>
                  </a:cubicBezTo>
                  <a:cubicBezTo>
                    <a:pt x="18184" y="17593"/>
                    <a:pt x="17181" y="16803"/>
                    <a:pt x="15813" y="15830"/>
                  </a:cubicBezTo>
                  <a:cubicBezTo>
                    <a:pt x="13797" y="14407"/>
                    <a:pt x="13910" y="12706"/>
                    <a:pt x="15024" y="12706"/>
                  </a:cubicBezTo>
                  <a:cubicBezTo>
                    <a:pt x="15337" y="12706"/>
                    <a:pt x="15731" y="12841"/>
                    <a:pt x="16178" y="13155"/>
                  </a:cubicBezTo>
                  <a:cubicBezTo>
                    <a:pt x="17667" y="14189"/>
                    <a:pt x="18792" y="16104"/>
                    <a:pt x="19309" y="17076"/>
                  </a:cubicBezTo>
                  <a:cubicBezTo>
                    <a:pt x="20008" y="15374"/>
                    <a:pt x="20403" y="13550"/>
                    <a:pt x="20494" y="11696"/>
                  </a:cubicBezTo>
                  <a:cubicBezTo>
                    <a:pt x="18458" y="9812"/>
                    <a:pt x="13473" y="7137"/>
                    <a:pt x="14962" y="7137"/>
                  </a:cubicBezTo>
                  <a:cubicBezTo>
                    <a:pt x="16330" y="7137"/>
                    <a:pt x="19370" y="9143"/>
                    <a:pt x="20494" y="9903"/>
                  </a:cubicBezTo>
                  <a:cubicBezTo>
                    <a:pt x="20464" y="9386"/>
                    <a:pt x="20403" y="8869"/>
                    <a:pt x="20312" y="8353"/>
                  </a:cubicBezTo>
                  <a:cubicBezTo>
                    <a:pt x="18397" y="7106"/>
                    <a:pt x="12196" y="5161"/>
                    <a:pt x="13199" y="4584"/>
                  </a:cubicBezTo>
                  <a:cubicBezTo>
                    <a:pt x="13340" y="4505"/>
                    <a:pt x="13535" y="4470"/>
                    <a:pt x="13770" y="4470"/>
                  </a:cubicBezTo>
                  <a:cubicBezTo>
                    <a:pt x="15357" y="4470"/>
                    <a:pt x="18778" y="6064"/>
                    <a:pt x="19917" y="6620"/>
                  </a:cubicBezTo>
                  <a:cubicBezTo>
                    <a:pt x="19674" y="5769"/>
                    <a:pt x="19278" y="4948"/>
                    <a:pt x="18762" y="4249"/>
                  </a:cubicBezTo>
                  <a:cubicBezTo>
                    <a:pt x="16602" y="1337"/>
                    <a:pt x="12971" y="1"/>
                    <a:pt x="106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1353688" y="3311250"/>
              <a:ext cx="277750" cy="372875"/>
            </a:xfrm>
            <a:custGeom>
              <a:rect b="b" l="l" r="r" t="t"/>
              <a:pathLst>
                <a:path extrusionOk="0" h="14915" w="11110">
                  <a:moveTo>
                    <a:pt x="3086" y="0"/>
                  </a:moveTo>
                  <a:cubicBezTo>
                    <a:pt x="3060" y="0"/>
                    <a:pt x="3038" y="35"/>
                    <a:pt x="3059" y="56"/>
                  </a:cubicBezTo>
                  <a:cubicBezTo>
                    <a:pt x="3150" y="178"/>
                    <a:pt x="3211" y="269"/>
                    <a:pt x="3302" y="391"/>
                  </a:cubicBezTo>
                  <a:cubicBezTo>
                    <a:pt x="2937" y="816"/>
                    <a:pt x="2603" y="1303"/>
                    <a:pt x="2329" y="1789"/>
                  </a:cubicBezTo>
                  <a:cubicBezTo>
                    <a:pt x="2025" y="2306"/>
                    <a:pt x="1752" y="2822"/>
                    <a:pt x="1478" y="3339"/>
                  </a:cubicBezTo>
                  <a:cubicBezTo>
                    <a:pt x="961" y="4373"/>
                    <a:pt x="505" y="5467"/>
                    <a:pt x="19" y="6531"/>
                  </a:cubicBezTo>
                  <a:cubicBezTo>
                    <a:pt x="0" y="6568"/>
                    <a:pt x="28" y="6594"/>
                    <a:pt x="59" y="6594"/>
                  </a:cubicBezTo>
                  <a:cubicBezTo>
                    <a:pt x="78" y="6594"/>
                    <a:pt x="99" y="6584"/>
                    <a:pt x="110" y="6561"/>
                  </a:cubicBezTo>
                  <a:cubicBezTo>
                    <a:pt x="536" y="5436"/>
                    <a:pt x="1022" y="4373"/>
                    <a:pt x="1630" y="3370"/>
                  </a:cubicBezTo>
                  <a:cubicBezTo>
                    <a:pt x="1904" y="2883"/>
                    <a:pt x="2177" y="2427"/>
                    <a:pt x="2481" y="1971"/>
                  </a:cubicBezTo>
                  <a:cubicBezTo>
                    <a:pt x="2785" y="1485"/>
                    <a:pt x="3150" y="999"/>
                    <a:pt x="3423" y="512"/>
                  </a:cubicBezTo>
                  <a:cubicBezTo>
                    <a:pt x="4031" y="1272"/>
                    <a:pt x="4579" y="2093"/>
                    <a:pt x="5095" y="2914"/>
                  </a:cubicBezTo>
                  <a:cubicBezTo>
                    <a:pt x="4123" y="4798"/>
                    <a:pt x="3636" y="6804"/>
                    <a:pt x="3089" y="8841"/>
                  </a:cubicBezTo>
                  <a:cubicBezTo>
                    <a:pt x="3070" y="8878"/>
                    <a:pt x="3110" y="8904"/>
                    <a:pt x="3142" y="8904"/>
                  </a:cubicBezTo>
                  <a:cubicBezTo>
                    <a:pt x="3163" y="8904"/>
                    <a:pt x="3180" y="8894"/>
                    <a:pt x="3180" y="8871"/>
                  </a:cubicBezTo>
                  <a:cubicBezTo>
                    <a:pt x="3545" y="6865"/>
                    <a:pt x="4396" y="4950"/>
                    <a:pt x="5186" y="3066"/>
                  </a:cubicBezTo>
                  <a:cubicBezTo>
                    <a:pt x="5673" y="3856"/>
                    <a:pt x="6098" y="4677"/>
                    <a:pt x="6493" y="5497"/>
                  </a:cubicBezTo>
                  <a:cubicBezTo>
                    <a:pt x="6493" y="7655"/>
                    <a:pt x="6858" y="9783"/>
                    <a:pt x="7010" y="11911"/>
                  </a:cubicBezTo>
                  <a:cubicBezTo>
                    <a:pt x="7010" y="11941"/>
                    <a:pt x="7033" y="11956"/>
                    <a:pt x="7056" y="11956"/>
                  </a:cubicBezTo>
                  <a:cubicBezTo>
                    <a:pt x="7079" y="11956"/>
                    <a:pt x="7101" y="11941"/>
                    <a:pt x="7101" y="11911"/>
                  </a:cubicBezTo>
                  <a:cubicBezTo>
                    <a:pt x="6797" y="9935"/>
                    <a:pt x="6828" y="7899"/>
                    <a:pt x="6737" y="5892"/>
                  </a:cubicBezTo>
                  <a:lnTo>
                    <a:pt x="6737" y="5892"/>
                  </a:lnTo>
                  <a:cubicBezTo>
                    <a:pt x="6889" y="6257"/>
                    <a:pt x="7071" y="6592"/>
                    <a:pt x="7253" y="6987"/>
                  </a:cubicBezTo>
                  <a:cubicBezTo>
                    <a:pt x="7831" y="8233"/>
                    <a:pt x="8378" y="9479"/>
                    <a:pt x="8956" y="10725"/>
                  </a:cubicBezTo>
                  <a:cubicBezTo>
                    <a:pt x="9594" y="12124"/>
                    <a:pt x="10263" y="13491"/>
                    <a:pt x="10870" y="14889"/>
                  </a:cubicBezTo>
                  <a:cubicBezTo>
                    <a:pt x="10870" y="14907"/>
                    <a:pt x="10878" y="14915"/>
                    <a:pt x="10889" y="14915"/>
                  </a:cubicBezTo>
                  <a:cubicBezTo>
                    <a:pt x="10913" y="14915"/>
                    <a:pt x="10953" y="14872"/>
                    <a:pt x="10931" y="14829"/>
                  </a:cubicBezTo>
                  <a:cubicBezTo>
                    <a:pt x="9016" y="10847"/>
                    <a:pt x="7588" y="6500"/>
                    <a:pt x="5156" y="2762"/>
                  </a:cubicBezTo>
                  <a:lnTo>
                    <a:pt x="5156" y="2762"/>
                  </a:lnTo>
                  <a:cubicBezTo>
                    <a:pt x="6129" y="3157"/>
                    <a:pt x="7101" y="3522"/>
                    <a:pt x="8044" y="3977"/>
                  </a:cubicBezTo>
                  <a:cubicBezTo>
                    <a:pt x="9077" y="4433"/>
                    <a:pt x="10050" y="4950"/>
                    <a:pt x="11022" y="5497"/>
                  </a:cubicBezTo>
                  <a:cubicBezTo>
                    <a:pt x="11031" y="5502"/>
                    <a:pt x="11039" y="5503"/>
                    <a:pt x="11046" y="5503"/>
                  </a:cubicBezTo>
                  <a:cubicBezTo>
                    <a:pt x="11091" y="5503"/>
                    <a:pt x="11109" y="5432"/>
                    <a:pt x="11083" y="5406"/>
                  </a:cubicBezTo>
                  <a:cubicBezTo>
                    <a:pt x="10080" y="4859"/>
                    <a:pt x="9107" y="4281"/>
                    <a:pt x="8074" y="3795"/>
                  </a:cubicBezTo>
                  <a:cubicBezTo>
                    <a:pt x="7101" y="3309"/>
                    <a:pt x="6098" y="2883"/>
                    <a:pt x="5034" y="2579"/>
                  </a:cubicBezTo>
                  <a:cubicBezTo>
                    <a:pt x="4882" y="2306"/>
                    <a:pt x="4700" y="2063"/>
                    <a:pt x="4518" y="1819"/>
                  </a:cubicBezTo>
                  <a:lnTo>
                    <a:pt x="4518" y="1819"/>
                  </a:lnTo>
                  <a:cubicBezTo>
                    <a:pt x="5065" y="1971"/>
                    <a:pt x="5612" y="2093"/>
                    <a:pt x="6159" y="2275"/>
                  </a:cubicBezTo>
                  <a:cubicBezTo>
                    <a:pt x="6737" y="2488"/>
                    <a:pt x="7314" y="2731"/>
                    <a:pt x="7861" y="2974"/>
                  </a:cubicBezTo>
                  <a:cubicBezTo>
                    <a:pt x="7868" y="2978"/>
                    <a:pt x="7874" y="2979"/>
                    <a:pt x="7880" y="2979"/>
                  </a:cubicBezTo>
                  <a:cubicBezTo>
                    <a:pt x="7928" y="2979"/>
                    <a:pt x="7946" y="2883"/>
                    <a:pt x="7892" y="2883"/>
                  </a:cubicBezTo>
                  <a:cubicBezTo>
                    <a:pt x="7314" y="2610"/>
                    <a:pt x="6767" y="2427"/>
                    <a:pt x="6189" y="2245"/>
                  </a:cubicBezTo>
                  <a:cubicBezTo>
                    <a:pt x="5612" y="2032"/>
                    <a:pt x="5065" y="1880"/>
                    <a:pt x="4487" y="1759"/>
                  </a:cubicBezTo>
                  <a:cubicBezTo>
                    <a:pt x="4153" y="1303"/>
                    <a:pt x="3819" y="847"/>
                    <a:pt x="3454" y="391"/>
                  </a:cubicBezTo>
                  <a:cubicBezTo>
                    <a:pt x="3423" y="391"/>
                    <a:pt x="3423" y="360"/>
                    <a:pt x="3393" y="360"/>
                  </a:cubicBezTo>
                  <a:cubicBezTo>
                    <a:pt x="3302" y="239"/>
                    <a:pt x="3211" y="117"/>
                    <a:pt x="3120" y="26"/>
                  </a:cubicBezTo>
                  <a:cubicBezTo>
                    <a:pt x="3110" y="7"/>
                    <a:pt x="3098" y="0"/>
                    <a:pt x="30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915913" y="3419800"/>
              <a:ext cx="325800" cy="681350"/>
            </a:xfrm>
            <a:custGeom>
              <a:rect b="b" l="l" r="r" t="t"/>
              <a:pathLst>
                <a:path extrusionOk="0" h="27254" w="13032">
                  <a:moveTo>
                    <a:pt x="5737" y="0"/>
                  </a:moveTo>
                  <a:cubicBezTo>
                    <a:pt x="3366" y="0"/>
                    <a:pt x="1572" y="2006"/>
                    <a:pt x="22" y="3557"/>
                  </a:cubicBezTo>
                  <a:cubicBezTo>
                    <a:pt x="1" y="3600"/>
                    <a:pt x="40" y="3642"/>
                    <a:pt x="65" y="3642"/>
                  </a:cubicBezTo>
                  <a:cubicBezTo>
                    <a:pt x="75" y="3642"/>
                    <a:pt x="83" y="3635"/>
                    <a:pt x="83" y="3617"/>
                  </a:cubicBezTo>
                  <a:cubicBezTo>
                    <a:pt x="1470" y="2231"/>
                    <a:pt x="3362" y="650"/>
                    <a:pt x="5387" y="650"/>
                  </a:cubicBezTo>
                  <a:cubicBezTo>
                    <a:pt x="5892" y="650"/>
                    <a:pt x="6406" y="748"/>
                    <a:pt x="6922" y="973"/>
                  </a:cubicBezTo>
                  <a:cubicBezTo>
                    <a:pt x="8837" y="1794"/>
                    <a:pt x="9931" y="3921"/>
                    <a:pt x="10509" y="5806"/>
                  </a:cubicBezTo>
                  <a:cubicBezTo>
                    <a:pt x="11147" y="7873"/>
                    <a:pt x="11329" y="10092"/>
                    <a:pt x="11603" y="12250"/>
                  </a:cubicBezTo>
                  <a:cubicBezTo>
                    <a:pt x="11907" y="14712"/>
                    <a:pt x="12059" y="17174"/>
                    <a:pt x="12150" y="19666"/>
                  </a:cubicBezTo>
                  <a:cubicBezTo>
                    <a:pt x="12211" y="20882"/>
                    <a:pt x="12241" y="22098"/>
                    <a:pt x="12211" y="23344"/>
                  </a:cubicBezTo>
                  <a:cubicBezTo>
                    <a:pt x="12211" y="24590"/>
                    <a:pt x="12150" y="25836"/>
                    <a:pt x="12211" y="27083"/>
                  </a:cubicBezTo>
                  <a:cubicBezTo>
                    <a:pt x="12226" y="27200"/>
                    <a:pt x="12318" y="27254"/>
                    <a:pt x="12417" y="27254"/>
                  </a:cubicBezTo>
                  <a:cubicBezTo>
                    <a:pt x="12523" y="27254"/>
                    <a:pt x="12635" y="27193"/>
                    <a:pt x="12667" y="27083"/>
                  </a:cubicBezTo>
                  <a:cubicBezTo>
                    <a:pt x="12880" y="25593"/>
                    <a:pt x="13001" y="24104"/>
                    <a:pt x="13001" y="22615"/>
                  </a:cubicBezTo>
                  <a:cubicBezTo>
                    <a:pt x="13032" y="21125"/>
                    <a:pt x="13032" y="19636"/>
                    <a:pt x="13001" y="18177"/>
                  </a:cubicBezTo>
                  <a:cubicBezTo>
                    <a:pt x="12940" y="15502"/>
                    <a:pt x="12728" y="12858"/>
                    <a:pt x="12393" y="10213"/>
                  </a:cubicBezTo>
                  <a:cubicBezTo>
                    <a:pt x="12089" y="8025"/>
                    <a:pt x="11725" y="5775"/>
                    <a:pt x="10722" y="3769"/>
                  </a:cubicBezTo>
                  <a:cubicBezTo>
                    <a:pt x="9749" y="1854"/>
                    <a:pt x="8047" y="0"/>
                    <a:pt x="5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718113" y="3330225"/>
              <a:ext cx="427100" cy="446750"/>
            </a:xfrm>
            <a:custGeom>
              <a:rect b="b" l="l" r="r" t="t"/>
              <a:pathLst>
                <a:path extrusionOk="0" h="17870" w="17084">
                  <a:moveTo>
                    <a:pt x="3140" y="7005"/>
                  </a:moveTo>
                  <a:cubicBezTo>
                    <a:pt x="3420" y="7005"/>
                    <a:pt x="3685" y="7097"/>
                    <a:pt x="3770" y="7291"/>
                  </a:cubicBezTo>
                  <a:cubicBezTo>
                    <a:pt x="3911" y="7573"/>
                    <a:pt x="3306" y="7881"/>
                    <a:pt x="2846" y="7881"/>
                  </a:cubicBezTo>
                  <a:cubicBezTo>
                    <a:pt x="2610" y="7881"/>
                    <a:pt x="2413" y="7801"/>
                    <a:pt x="2372" y="7595"/>
                  </a:cubicBezTo>
                  <a:lnTo>
                    <a:pt x="2341" y="7595"/>
                  </a:lnTo>
                  <a:cubicBezTo>
                    <a:pt x="2268" y="7212"/>
                    <a:pt x="2721" y="7005"/>
                    <a:pt x="3140" y="7005"/>
                  </a:cubicBezTo>
                  <a:close/>
                  <a:moveTo>
                    <a:pt x="14036" y="10839"/>
                  </a:moveTo>
                  <a:cubicBezTo>
                    <a:pt x="14334" y="10839"/>
                    <a:pt x="14787" y="11116"/>
                    <a:pt x="14743" y="11425"/>
                  </a:cubicBezTo>
                  <a:cubicBezTo>
                    <a:pt x="14710" y="11574"/>
                    <a:pt x="14616" y="11633"/>
                    <a:pt x="14499" y="11633"/>
                  </a:cubicBezTo>
                  <a:cubicBezTo>
                    <a:pt x="14187" y="11633"/>
                    <a:pt x="13712" y="11213"/>
                    <a:pt x="13801" y="10969"/>
                  </a:cubicBezTo>
                  <a:cubicBezTo>
                    <a:pt x="13834" y="10878"/>
                    <a:pt x="13924" y="10839"/>
                    <a:pt x="14036" y="10839"/>
                  </a:cubicBezTo>
                  <a:close/>
                  <a:moveTo>
                    <a:pt x="7617" y="13072"/>
                  </a:moveTo>
                  <a:cubicBezTo>
                    <a:pt x="8252" y="13072"/>
                    <a:pt x="9099" y="14490"/>
                    <a:pt x="8421" y="14830"/>
                  </a:cubicBezTo>
                  <a:cubicBezTo>
                    <a:pt x="8359" y="14862"/>
                    <a:pt x="8297" y="14876"/>
                    <a:pt x="8236" y="14876"/>
                  </a:cubicBezTo>
                  <a:cubicBezTo>
                    <a:pt x="7598" y="14876"/>
                    <a:pt x="7007" y="13291"/>
                    <a:pt x="7478" y="13097"/>
                  </a:cubicBezTo>
                  <a:cubicBezTo>
                    <a:pt x="7523" y="13080"/>
                    <a:pt x="7569" y="13072"/>
                    <a:pt x="7617" y="13072"/>
                  </a:cubicBezTo>
                  <a:close/>
                  <a:moveTo>
                    <a:pt x="7423" y="1"/>
                  </a:moveTo>
                  <a:cubicBezTo>
                    <a:pt x="6561" y="1"/>
                    <a:pt x="5530" y="240"/>
                    <a:pt x="4500" y="848"/>
                  </a:cubicBezTo>
                  <a:cubicBezTo>
                    <a:pt x="5442" y="908"/>
                    <a:pt x="6597" y="1212"/>
                    <a:pt x="7083" y="1881"/>
                  </a:cubicBezTo>
                  <a:cubicBezTo>
                    <a:pt x="7517" y="2520"/>
                    <a:pt x="7093" y="2937"/>
                    <a:pt x="6610" y="2937"/>
                  </a:cubicBezTo>
                  <a:cubicBezTo>
                    <a:pt x="6451" y="2937"/>
                    <a:pt x="6285" y="2891"/>
                    <a:pt x="6141" y="2793"/>
                  </a:cubicBezTo>
                  <a:cubicBezTo>
                    <a:pt x="5715" y="2519"/>
                    <a:pt x="4925" y="1638"/>
                    <a:pt x="3527" y="1547"/>
                  </a:cubicBezTo>
                  <a:cubicBezTo>
                    <a:pt x="2919" y="2033"/>
                    <a:pt x="2372" y="2641"/>
                    <a:pt x="1946" y="3279"/>
                  </a:cubicBezTo>
                  <a:cubicBezTo>
                    <a:pt x="1794" y="3522"/>
                    <a:pt x="1642" y="3735"/>
                    <a:pt x="1490" y="4009"/>
                  </a:cubicBezTo>
                  <a:cubicBezTo>
                    <a:pt x="2264" y="3659"/>
                    <a:pt x="3100" y="3484"/>
                    <a:pt x="3939" y="3484"/>
                  </a:cubicBezTo>
                  <a:cubicBezTo>
                    <a:pt x="4847" y="3484"/>
                    <a:pt x="5759" y="3689"/>
                    <a:pt x="6597" y="4100"/>
                  </a:cubicBezTo>
                  <a:cubicBezTo>
                    <a:pt x="8214" y="4896"/>
                    <a:pt x="7707" y="6428"/>
                    <a:pt x="6522" y="6428"/>
                  </a:cubicBezTo>
                  <a:cubicBezTo>
                    <a:pt x="6303" y="6428"/>
                    <a:pt x="6062" y="6376"/>
                    <a:pt x="5807" y="6258"/>
                  </a:cubicBezTo>
                  <a:cubicBezTo>
                    <a:pt x="4500" y="5629"/>
                    <a:pt x="3251" y="5038"/>
                    <a:pt x="1922" y="5038"/>
                  </a:cubicBezTo>
                  <a:cubicBezTo>
                    <a:pt x="1581" y="5038"/>
                    <a:pt x="1236" y="5077"/>
                    <a:pt x="882" y="5164"/>
                  </a:cubicBezTo>
                  <a:cubicBezTo>
                    <a:pt x="275" y="6714"/>
                    <a:pt x="1" y="8386"/>
                    <a:pt x="62" y="10057"/>
                  </a:cubicBezTo>
                  <a:cubicBezTo>
                    <a:pt x="913" y="9450"/>
                    <a:pt x="1855" y="8994"/>
                    <a:pt x="2858" y="8720"/>
                  </a:cubicBezTo>
                  <a:cubicBezTo>
                    <a:pt x="3193" y="8635"/>
                    <a:pt x="3486" y="8599"/>
                    <a:pt x="3731" y="8599"/>
                  </a:cubicBezTo>
                  <a:cubicBezTo>
                    <a:pt x="4885" y="8599"/>
                    <a:pt x="4959" y="9396"/>
                    <a:pt x="3253" y="9571"/>
                  </a:cubicBezTo>
                  <a:cubicBezTo>
                    <a:pt x="2129" y="9693"/>
                    <a:pt x="1034" y="10057"/>
                    <a:pt x="62" y="10635"/>
                  </a:cubicBezTo>
                  <a:cubicBezTo>
                    <a:pt x="62" y="10939"/>
                    <a:pt x="92" y="11243"/>
                    <a:pt x="123" y="11547"/>
                  </a:cubicBezTo>
                  <a:cubicBezTo>
                    <a:pt x="882" y="11000"/>
                    <a:pt x="1734" y="10635"/>
                    <a:pt x="2645" y="10513"/>
                  </a:cubicBezTo>
                  <a:cubicBezTo>
                    <a:pt x="2794" y="10497"/>
                    <a:pt x="2931" y="10489"/>
                    <a:pt x="3058" y="10489"/>
                  </a:cubicBezTo>
                  <a:cubicBezTo>
                    <a:pt x="4811" y="10489"/>
                    <a:pt x="4614" y="11946"/>
                    <a:pt x="3253" y="12003"/>
                  </a:cubicBezTo>
                  <a:cubicBezTo>
                    <a:pt x="2220" y="12033"/>
                    <a:pt x="1186" y="12216"/>
                    <a:pt x="244" y="12611"/>
                  </a:cubicBezTo>
                  <a:cubicBezTo>
                    <a:pt x="578" y="15498"/>
                    <a:pt x="1369" y="17839"/>
                    <a:pt x="1521" y="17869"/>
                  </a:cubicBezTo>
                  <a:cubicBezTo>
                    <a:pt x="3466" y="17748"/>
                    <a:pt x="5381" y="17504"/>
                    <a:pt x="7296" y="17140"/>
                  </a:cubicBezTo>
                  <a:cubicBezTo>
                    <a:pt x="6749" y="15954"/>
                    <a:pt x="5503" y="14434"/>
                    <a:pt x="6141" y="14313"/>
                  </a:cubicBezTo>
                  <a:cubicBezTo>
                    <a:pt x="6174" y="14305"/>
                    <a:pt x="6208" y="14302"/>
                    <a:pt x="6242" y="14302"/>
                  </a:cubicBezTo>
                  <a:cubicBezTo>
                    <a:pt x="6876" y="14302"/>
                    <a:pt x="7497" y="15632"/>
                    <a:pt x="7843" y="17018"/>
                  </a:cubicBezTo>
                  <a:cubicBezTo>
                    <a:pt x="9272" y="16745"/>
                    <a:pt x="10670" y="16349"/>
                    <a:pt x="12038" y="15863"/>
                  </a:cubicBezTo>
                  <a:cubicBezTo>
                    <a:pt x="11065" y="15042"/>
                    <a:pt x="9576" y="13979"/>
                    <a:pt x="10153" y="13553"/>
                  </a:cubicBezTo>
                  <a:cubicBezTo>
                    <a:pt x="10220" y="13501"/>
                    <a:pt x="10296" y="13477"/>
                    <a:pt x="10380" y="13477"/>
                  </a:cubicBezTo>
                  <a:cubicBezTo>
                    <a:pt x="10982" y="13477"/>
                    <a:pt x="11971" y="14713"/>
                    <a:pt x="12585" y="15620"/>
                  </a:cubicBezTo>
                  <a:cubicBezTo>
                    <a:pt x="13253" y="15377"/>
                    <a:pt x="13861" y="15042"/>
                    <a:pt x="14409" y="14617"/>
                  </a:cubicBezTo>
                  <a:cubicBezTo>
                    <a:pt x="13132" y="12732"/>
                    <a:pt x="9940" y="12337"/>
                    <a:pt x="10366" y="10939"/>
                  </a:cubicBezTo>
                  <a:cubicBezTo>
                    <a:pt x="10464" y="10616"/>
                    <a:pt x="10697" y="10472"/>
                    <a:pt x="11013" y="10472"/>
                  </a:cubicBezTo>
                  <a:cubicBezTo>
                    <a:pt x="12067" y="10472"/>
                    <a:pt x="14049" y="12076"/>
                    <a:pt x="15077" y="14039"/>
                  </a:cubicBezTo>
                  <a:cubicBezTo>
                    <a:pt x="16627" y="12428"/>
                    <a:pt x="17083" y="10118"/>
                    <a:pt x="16931" y="8173"/>
                  </a:cubicBezTo>
                  <a:cubicBezTo>
                    <a:pt x="15564" y="7991"/>
                    <a:pt x="12950" y="8295"/>
                    <a:pt x="13132" y="7322"/>
                  </a:cubicBezTo>
                  <a:cubicBezTo>
                    <a:pt x="13209" y="6831"/>
                    <a:pt x="13735" y="6634"/>
                    <a:pt x="14437" y="6634"/>
                  </a:cubicBezTo>
                  <a:cubicBezTo>
                    <a:pt x="15125" y="6634"/>
                    <a:pt x="15982" y="6823"/>
                    <a:pt x="16749" y="7109"/>
                  </a:cubicBezTo>
                  <a:cubicBezTo>
                    <a:pt x="16627" y="6319"/>
                    <a:pt x="16323" y="5559"/>
                    <a:pt x="15868" y="4921"/>
                  </a:cubicBezTo>
                  <a:cubicBezTo>
                    <a:pt x="15467" y="4409"/>
                    <a:pt x="14835" y="4225"/>
                    <a:pt x="14132" y="4225"/>
                  </a:cubicBezTo>
                  <a:cubicBezTo>
                    <a:pt x="12329" y="4225"/>
                    <a:pt x="10062" y="5437"/>
                    <a:pt x="10062" y="5437"/>
                  </a:cubicBezTo>
                  <a:cubicBezTo>
                    <a:pt x="10062" y="5437"/>
                    <a:pt x="10518" y="1030"/>
                    <a:pt x="8846" y="270"/>
                  </a:cubicBezTo>
                  <a:cubicBezTo>
                    <a:pt x="8474" y="102"/>
                    <a:pt x="7985" y="1"/>
                    <a:pt x="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761788" y="3470400"/>
              <a:ext cx="276275" cy="299275"/>
            </a:xfrm>
            <a:custGeom>
              <a:rect b="b" l="l" r="r" t="t"/>
              <a:pathLst>
                <a:path extrusionOk="0" h="11971" w="11051">
                  <a:moveTo>
                    <a:pt x="3219" y="9976"/>
                  </a:moveTo>
                  <a:cubicBezTo>
                    <a:pt x="3221" y="10007"/>
                    <a:pt x="3223" y="10037"/>
                    <a:pt x="3226" y="10067"/>
                  </a:cubicBezTo>
                  <a:lnTo>
                    <a:pt x="3226" y="10067"/>
                  </a:lnTo>
                  <a:cubicBezTo>
                    <a:pt x="3224" y="10037"/>
                    <a:pt x="3222" y="10007"/>
                    <a:pt x="3219" y="9976"/>
                  </a:cubicBezTo>
                  <a:close/>
                  <a:moveTo>
                    <a:pt x="3226" y="10067"/>
                  </a:moveTo>
                  <a:cubicBezTo>
                    <a:pt x="3233" y="10201"/>
                    <a:pt x="3225" y="10335"/>
                    <a:pt x="3208" y="10469"/>
                  </a:cubicBezTo>
                  <a:cubicBezTo>
                    <a:pt x="3208" y="10484"/>
                    <a:pt x="3231" y="10492"/>
                    <a:pt x="3250" y="10492"/>
                  </a:cubicBezTo>
                  <a:cubicBezTo>
                    <a:pt x="3269" y="10492"/>
                    <a:pt x="3284" y="10484"/>
                    <a:pt x="3269" y="10469"/>
                  </a:cubicBezTo>
                  <a:cubicBezTo>
                    <a:pt x="3253" y="10342"/>
                    <a:pt x="3238" y="10207"/>
                    <a:pt x="3226" y="10067"/>
                  </a:cubicBezTo>
                  <a:close/>
                  <a:moveTo>
                    <a:pt x="8346" y="0"/>
                  </a:moveTo>
                  <a:cubicBezTo>
                    <a:pt x="8335" y="0"/>
                    <a:pt x="8324" y="4"/>
                    <a:pt x="8315" y="13"/>
                  </a:cubicBezTo>
                  <a:cubicBezTo>
                    <a:pt x="8011" y="469"/>
                    <a:pt x="7616" y="864"/>
                    <a:pt x="7281" y="1289"/>
                  </a:cubicBezTo>
                  <a:cubicBezTo>
                    <a:pt x="6947" y="1684"/>
                    <a:pt x="6643" y="2049"/>
                    <a:pt x="6339" y="2444"/>
                  </a:cubicBezTo>
                  <a:cubicBezTo>
                    <a:pt x="4607" y="1593"/>
                    <a:pt x="2753" y="1046"/>
                    <a:pt x="868" y="773"/>
                  </a:cubicBezTo>
                  <a:cubicBezTo>
                    <a:pt x="838" y="773"/>
                    <a:pt x="838" y="833"/>
                    <a:pt x="868" y="833"/>
                  </a:cubicBezTo>
                  <a:cubicBezTo>
                    <a:pt x="2753" y="1137"/>
                    <a:pt x="4546" y="1715"/>
                    <a:pt x="6278" y="2536"/>
                  </a:cubicBezTo>
                  <a:cubicBezTo>
                    <a:pt x="5701" y="3235"/>
                    <a:pt x="5154" y="3964"/>
                    <a:pt x="4607" y="4694"/>
                  </a:cubicBezTo>
                  <a:cubicBezTo>
                    <a:pt x="4515" y="4663"/>
                    <a:pt x="4424" y="4633"/>
                    <a:pt x="4333" y="4633"/>
                  </a:cubicBezTo>
                  <a:cubicBezTo>
                    <a:pt x="4181" y="4602"/>
                    <a:pt x="4029" y="4572"/>
                    <a:pt x="3877" y="4542"/>
                  </a:cubicBezTo>
                  <a:cubicBezTo>
                    <a:pt x="3604" y="4511"/>
                    <a:pt x="3330" y="4450"/>
                    <a:pt x="3026" y="4450"/>
                  </a:cubicBezTo>
                  <a:lnTo>
                    <a:pt x="2145" y="4450"/>
                  </a:lnTo>
                  <a:cubicBezTo>
                    <a:pt x="1841" y="4450"/>
                    <a:pt x="1537" y="4481"/>
                    <a:pt x="1202" y="4481"/>
                  </a:cubicBezTo>
                  <a:cubicBezTo>
                    <a:pt x="1172" y="4481"/>
                    <a:pt x="1172" y="4542"/>
                    <a:pt x="1202" y="4542"/>
                  </a:cubicBezTo>
                  <a:cubicBezTo>
                    <a:pt x="1506" y="4481"/>
                    <a:pt x="1841" y="4481"/>
                    <a:pt x="2145" y="4481"/>
                  </a:cubicBezTo>
                  <a:cubicBezTo>
                    <a:pt x="2418" y="4481"/>
                    <a:pt x="2692" y="4511"/>
                    <a:pt x="2996" y="4542"/>
                  </a:cubicBezTo>
                  <a:cubicBezTo>
                    <a:pt x="3300" y="4572"/>
                    <a:pt x="3604" y="4602"/>
                    <a:pt x="3908" y="4663"/>
                  </a:cubicBezTo>
                  <a:lnTo>
                    <a:pt x="4303" y="4754"/>
                  </a:lnTo>
                  <a:cubicBezTo>
                    <a:pt x="4363" y="4754"/>
                    <a:pt x="4455" y="4785"/>
                    <a:pt x="4515" y="4785"/>
                  </a:cubicBezTo>
                  <a:cubicBezTo>
                    <a:pt x="3999" y="5514"/>
                    <a:pt x="3482" y="6244"/>
                    <a:pt x="2996" y="7004"/>
                  </a:cubicBezTo>
                  <a:cubicBezTo>
                    <a:pt x="1962" y="8615"/>
                    <a:pt x="990" y="10256"/>
                    <a:pt x="17" y="11897"/>
                  </a:cubicBezTo>
                  <a:cubicBezTo>
                    <a:pt x="0" y="11948"/>
                    <a:pt x="30" y="11970"/>
                    <a:pt x="59" y="11970"/>
                  </a:cubicBezTo>
                  <a:cubicBezTo>
                    <a:pt x="84" y="11970"/>
                    <a:pt x="108" y="11955"/>
                    <a:pt x="108" y="11928"/>
                  </a:cubicBezTo>
                  <a:cubicBezTo>
                    <a:pt x="686" y="11016"/>
                    <a:pt x="1233" y="10104"/>
                    <a:pt x="1810" y="9162"/>
                  </a:cubicBezTo>
                  <a:cubicBezTo>
                    <a:pt x="2084" y="8706"/>
                    <a:pt x="2388" y="8250"/>
                    <a:pt x="2661" y="7794"/>
                  </a:cubicBezTo>
                  <a:cubicBezTo>
                    <a:pt x="2692" y="7855"/>
                    <a:pt x="2692" y="7855"/>
                    <a:pt x="2753" y="7976"/>
                  </a:cubicBezTo>
                  <a:cubicBezTo>
                    <a:pt x="2783" y="8098"/>
                    <a:pt x="2813" y="8189"/>
                    <a:pt x="2844" y="8311"/>
                  </a:cubicBezTo>
                  <a:cubicBezTo>
                    <a:pt x="2905" y="8523"/>
                    <a:pt x="2965" y="8736"/>
                    <a:pt x="3026" y="8979"/>
                  </a:cubicBezTo>
                  <a:cubicBezTo>
                    <a:pt x="3087" y="9223"/>
                    <a:pt x="3148" y="9496"/>
                    <a:pt x="3178" y="9739"/>
                  </a:cubicBezTo>
                  <a:cubicBezTo>
                    <a:pt x="3198" y="9818"/>
                    <a:pt x="3211" y="9897"/>
                    <a:pt x="3219" y="9976"/>
                  </a:cubicBezTo>
                  <a:lnTo>
                    <a:pt x="3219" y="9976"/>
                  </a:lnTo>
                  <a:cubicBezTo>
                    <a:pt x="3213" y="9878"/>
                    <a:pt x="3208" y="9778"/>
                    <a:pt x="3208" y="9679"/>
                  </a:cubicBezTo>
                  <a:cubicBezTo>
                    <a:pt x="3178" y="9466"/>
                    <a:pt x="3178" y="9223"/>
                    <a:pt x="3117" y="8979"/>
                  </a:cubicBezTo>
                  <a:cubicBezTo>
                    <a:pt x="3056" y="8736"/>
                    <a:pt x="3026" y="8493"/>
                    <a:pt x="2935" y="8250"/>
                  </a:cubicBezTo>
                  <a:cubicBezTo>
                    <a:pt x="2905" y="8128"/>
                    <a:pt x="2874" y="8007"/>
                    <a:pt x="2844" y="7885"/>
                  </a:cubicBezTo>
                  <a:cubicBezTo>
                    <a:pt x="2813" y="7824"/>
                    <a:pt x="2783" y="7764"/>
                    <a:pt x="2753" y="7672"/>
                  </a:cubicBezTo>
                  <a:cubicBezTo>
                    <a:pt x="3360" y="6700"/>
                    <a:pt x="4029" y="5758"/>
                    <a:pt x="4698" y="4815"/>
                  </a:cubicBezTo>
                  <a:cubicBezTo>
                    <a:pt x="4698" y="4815"/>
                    <a:pt x="4698" y="4754"/>
                    <a:pt x="4698" y="4754"/>
                  </a:cubicBezTo>
                  <a:lnTo>
                    <a:pt x="4880" y="4511"/>
                  </a:lnTo>
                  <a:cubicBezTo>
                    <a:pt x="5123" y="4207"/>
                    <a:pt x="5336" y="3903"/>
                    <a:pt x="5549" y="3599"/>
                  </a:cubicBezTo>
                  <a:cubicBezTo>
                    <a:pt x="5731" y="4055"/>
                    <a:pt x="5974" y="4450"/>
                    <a:pt x="6187" y="4937"/>
                  </a:cubicBezTo>
                  <a:cubicBezTo>
                    <a:pt x="6430" y="5423"/>
                    <a:pt x="6643" y="5909"/>
                    <a:pt x="6826" y="6426"/>
                  </a:cubicBezTo>
                  <a:cubicBezTo>
                    <a:pt x="7221" y="7399"/>
                    <a:pt x="7494" y="8402"/>
                    <a:pt x="7707" y="9435"/>
                  </a:cubicBezTo>
                  <a:cubicBezTo>
                    <a:pt x="7722" y="9451"/>
                    <a:pt x="7737" y="9458"/>
                    <a:pt x="7749" y="9458"/>
                  </a:cubicBezTo>
                  <a:cubicBezTo>
                    <a:pt x="7760" y="9458"/>
                    <a:pt x="7768" y="9451"/>
                    <a:pt x="7768" y="9435"/>
                  </a:cubicBezTo>
                  <a:cubicBezTo>
                    <a:pt x="7585" y="8372"/>
                    <a:pt x="7312" y="7368"/>
                    <a:pt x="6947" y="6365"/>
                  </a:cubicBezTo>
                  <a:cubicBezTo>
                    <a:pt x="6765" y="5879"/>
                    <a:pt x="6582" y="5393"/>
                    <a:pt x="6370" y="4937"/>
                  </a:cubicBezTo>
                  <a:cubicBezTo>
                    <a:pt x="6157" y="4450"/>
                    <a:pt x="5914" y="3995"/>
                    <a:pt x="5610" y="3569"/>
                  </a:cubicBezTo>
                  <a:cubicBezTo>
                    <a:pt x="5853" y="3235"/>
                    <a:pt x="6096" y="2900"/>
                    <a:pt x="6370" y="2566"/>
                  </a:cubicBezTo>
                  <a:cubicBezTo>
                    <a:pt x="6370" y="2566"/>
                    <a:pt x="6370" y="2536"/>
                    <a:pt x="6370" y="2536"/>
                  </a:cubicBezTo>
                  <a:lnTo>
                    <a:pt x="6613" y="2232"/>
                  </a:lnTo>
                  <a:lnTo>
                    <a:pt x="7069" y="1654"/>
                  </a:lnTo>
                  <a:cubicBezTo>
                    <a:pt x="7707" y="2201"/>
                    <a:pt x="8437" y="2688"/>
                    <a:pt x="9075" y="3235"/>
                  </a:cubicBezTo>
                  <a:cubicBezTo>
                    <a:pt x="9744" y="3812"/>
                    <a:pt x="10382" y="4390"/>
                    <a:pt x="10990" y="4998"/>
                  </a:cubicBezTo>
                  <a:cubicBezTo>
                    <a:pt x="11020" y="4998"/>
                    <a:pt x="11051" y="4967"/>
                    <a:pt x="11020" y="4937"/>
                  </a:cubicBezTo>
                  <a:cubicBezTo>
                    <a:pt x="10412" y="4329"/>
                    <a:pt x="9774" y="3721"/>
                    <a:pt x="9136" y="3143"/>
                  </a:cubicBezTo>
                  <a:cubicBezTo>
                    <a:pt x="8497" y="2566"/>
                    <a:pt x="7829" y="2049"/>
                    <a:pt x="7130" y="1563"/>
                  </a:cubicBezTo>
                  <a:cubicBezTo>
                    <a:pt x="7494" y="1016"/>
                    <a:pt x="7920" y="529"/>
                    <a:pt x="8376" y="43"/>
                  </a:cubicBezTo>
                  <a:cubicBezTo>
                    <a:pt x="8397" y="22"/>
                    <a:pt x="8373" y="0"/>
                    <a:pt x="8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1140613" y="3683400"/>
              <a:ext cx="283475" cy="403750"/>
            </a:xfrm>
            <a:custGeom>
              <a:rect b="b" l="l" r="r" t="t"/>
              <a:pathLst>
                <a:path extrusionOk="0" h="16150" w="11339">
                  <a:moveTo>
                    <a:pt x="5791" y="1"/>
                  </a:moveTo>
                  <a:cubicBezTo>
                    <a:pt x="5746" y="1"/>
                    <a:pt x="5700" y="2"/>
                    <a:pt x="5655" y="3"/>
                  </a:cubicBezTo>
                  <a:cubicBezTo>
                    <a:pt x="4834" y="64"/>
                    <a:pt x="4074" y="429"/>
                    <a:pt x="3496" y="1007"/>
                  </a:cubicBezTo>
                  <a:cubicBezTo>
                    <a:pt x="2402" y="2101"/>
                    <a:pt x="1612" y="3499"/>
                    <a:pt x="1308" y="5049"/>
                  </a:cubicBezTo>
                  <a:cubicBezTo>
                    <a:pt x="882" y="6782"/>
                    <a:pt x="791" y="8636"/>
                    <a:pt x="609" y="10429"/>
                  </a:cubicBezTo>
                  <a:cubicBezTo>
                    <a:pt x="487" y="11341"/>
                    <a:pt x="396" y="12283"/>
                    <a:pt x="275" y="13195"/>
                  </a:cubicBezTo>
                  <a:cubicBezTo>
                    <a:pt x="183" y="14137"/>
                    <a:pt x="31" y="15080"/>
                    <a:pt x="1" y="15992"/>
                  </a:cubicBezTo>
                  <a:cubicBezTo>
                    <a:pt x="18" y="16095"/>
                    <a:pt x="104" y="16150"/>
                    <a:pt x="186" y="16150"/>
                  </a:cubicBezTo>
                  <a:cubicBezTo>
                    <a:pt x="249" y="16150"/>
                    <a:pt x="309" y="16118"/>
                    <a:pt x="335" y="16052"/>
                  </a:cubicBezTo>
                  <a:cubicBezTo>
                    <a:pt x="548" y="15080"/>
                    <a:pt x="639" y="14077"/>
                    <a:pt x="761" y="13104"/>
                  </a:cubicBezTo>
                  <a:cubicBezTo>
                    <a:pt x="882" y="12101"/>
                    <a:pt x="1004" y="11128"/>
                    <a:pt x="1126" y="10125"/>
                  </a:cubicBezTo>
                  <a:cubicBezTo>
                    <a:pt x="1278" y="8453"/>
                    <a:pt x="1551" y="6812"/>
                    <a:pt x="1946" y="5171"/>
                  </a:cubicBezTo>
                  <a:cubicBezTo>
                    <a:pt x="2311" y="3803"/>
                    <a:pt x="2949" y="2405"/>
                    <a:pt x="4013" y="1462"/>
                  </a:cubicBezTo>
                  <a:cubicBezTo>
                    <a:pt x="4533" y="972"/>
                    <a:pt x="5190" y="700"/>
                    <a:pt x="5879" y="700"/>
                  </a:cubicBezTo>
                  <a:cubicBezTo>
                    <a:pt x="5916" y="700"/>
                    <a:pt x="5952" y="701"/>
                    <a:pt x="5989" y="703"/>
                  </a:cubicBezTo>
                  <a:cubicBezTo>
                    <a:pt x="6749" y="763"/>
                    <a:pt x="7448" y="1067"/>
                    <a:pt x="8025" y="1523"/>
                  </a:cubicBezTo>
                  <a:cubicBezTo>
                    <a:pt x="9332" y="2526"/>
                    <a:pt x="10457" y="3742"/>
                    <a:pt x="11278" y="5171"/>
                  </a:cubicBezTo>
                  <a:cubicBezTo>
                    <a:pt x="11278" y="5180"/>
                    <a:pt x="11283" y="5183"/>
                    <a:pt x="11290" y="5183"/>
                  </a:cubicBezTo>
                  <a:cubicBezTo>
                    <a:pt x="11308" y="5183"/>
                    <a:pt x="11339" y="5162"/>
                    <a:pt x="11339" y="5140"/>
                  </a:cubicBezTo>
                  <a:cubicBezTo>
                    <a:pt x="10883" y="4289"/>
                    <a:pt x="10396" y="3469"/>
                    <a:pt x="9819" y="2709"/>
                  </a:cubicBezTo>
                  <a:cubicBezTo>
                    <a:pt x="9302" y="1918"/>
                    <a:pt x="8664" y="1250"/>
                    <a:pt x="7934" y="703"/>
                  </a:cubicBezTo>
                  <a:cubicBezTo>
                    <a:pt x="7303" y="243"/>
                    <a:pt x="6563"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1198388" y="3672000"/>
              <a:ext cx="378450" cy="335975"/>
            </a:xfrm>
            <a:custGeom>
              <a:rect b="b" l="l" r="r" t="t"/>
              <a:pathLst>
                <a:path extrusionOk="0" h="13439" w="15138">
                  <a:moveTo>
                    <a:pt x="11940" y="2826"/>
                  </a:moveTo>
                  <a:cubicBezTo>
                    <a:pt x="12298" y="2826"/>
                    <a:pt x="12662" y="2949"/>
                    <a:pt x="12705" y="3225"/>
                  </a:cubicBezTo>
                  <a:cubicBezTo>
                    <a:pt x="12746" y="3539"/>
                    <a:pt x="12463" y="3663"/>
                    <a:pt x="12132" y="3663"/>
                  </a:cubicBezTo>
                  <a:cubicBezTo>
                    <a:pt x="11726" y="3663"/>
                    <a:pt x="11250" y="3477"/>
                    <a:pt x="11216" y="3225"/>
                  </a:cubicBezTo>
                  <a:cubicBezTo>
                    <a:pt x="11169" y="2972"/>
                    <a:pt x="11551" y="2826"/>
                    <a:pt x="11940" y="2826"/>
                  </a:cubicBezTo>
                  <a:close/>
                  <a:moveTo>
                    <a:pt x="13940" y="7842"/>
                  </a:moveTo>
                  <a:cubicBezTo>
                    <a:pt x="14112" y="7842"/>
                    <a:pt x="14303" y="7926"/>
                    <a:pt x="14377" y="8119"/>
                  </a:cubicBezTo>
                  <a:cubicBezTo>
                    <a:pt x="14423" y="8241"/>
                    <a:pt x="14240" y="8309"/>
                    <a:pt x="14043" y="8309"/>
                  </a:cubicBezTo>
                  <a:cubicBezTo>
                    <a:pt x="13845" y="8309"/>
                    <a:pt x="13633" y="8241"/>
                    <a:pt x="13617" y="8089"/>
                  </a:cubicBezTo>
                  <a:cubicBezTo>
                    <a:pt x="13602" y="7934"/>
                    <a:pt x="13761" y="7842"/>
                    <a:pt x="13940" y="7842"/>
                  </a:cubicBezTo>
                  <a:close/>
                  <a:moveTo>
                    <a:pt x="5572" y="8391"/>
                  </a:moveTo>
                  <a:cubicBezTo>
                    <a:pt x="5579" y="8391"/>
                    <a:pt x="5586" y="8392"/>
                    <a:pt x="5593" y="8393"/>
                  </a:cubicBezTo>
                  <a:cubicBezTo>
                    <a:pt x="6075" y="8453"/>
                    <a:pt x="6378" y="10217"/>
                    <a:pt x="5524" y="10217"/>
                  </a:cubicBezTo>
                  <a:cubicBezTo>
                    <a:pt x="5516" y="10217"/>
                    <a:pt x="5509" y="10217"/>
                    <a:pt x="5502" y="10216"/>
                  </a:cubicBezTo>
                  <a:cubicBezTo>
                    <a:pt x="4844" y="10187"/>
                    <a:pt x="5157" y="8391"/>
                    <a:pt x="5572" y="8391"/>
                  </a:cubicBezTo>
                  <a:close/>
                  <a:moveTo>
                    <a:pt x="9888" y="1"/>
                  </a:moveTo>
                  <a:cubicBezTo>
                    <a:pt x="6722" y="1"/>
                    <a:pt x="7903" y="4016"/>
                    <a:pt x="7903" y="4016"/>
                  </a:cubicBezTo>
                  <a:cubicBezTo>
                    <a:pt x="7903" y="4016"/>
                    <a:pt x="5666" y="2465"/>
                    <a:pt x="3556" y="2465"/>
                  </a:cubicBezTo>
                  <a:cubicBezTo>
                    <a:pt x="3536" y="2465"/>
                    <a:pt x="3516" y="2465"/>
                    <a:pt x="3496" y="2466"/>
                  </a:cubicBezTo>
                  <a:cubicBezTo>
                    <a:pt x="1368" y="2526"/>
                    <a:pt x="0" y="6083"/>
                    <a:pt x="2280" y="9244"/>
                  </a:cubicBezTo>
                  <a:cubicBezTo>
                    <a:pt x="2553" y="9609"/>
                    <a:pt x="2918" y="9973"/>
                    <a:pt x="3283" y="10277"/>
                  </a:cubicBezTo>
                  <a:cubicBezTo>
                    <a:pt x="3131" y="9365"/>
                    <a:pt x="2948" y="7754"/>
                    <a:pt x="3404" y="6873"/>
                  </a:cubicBezTo>
                  <a:cubicBezTo>
                    <a:pt x="3689" y="6352"/>
                    <a:pt x="3991" y="6135"/>
                    <a:pt x="4230" y="6135"/>
                  </a:cubicBezTo>
                  <a:cubicBezTo>
                    <a:pt x="4603" y="6135"/>
                    <a:pt x="4819" y="6666"/>
                    <a:pt x="4559" y="7390"/>
                  </a:cubicBezTo>
                  <a:cubicBezTo>
                    <a:pt x="4134" y="8423"/>
                    <a:pt x="3891" y="9548"/>
                    <a:pt x="3860" y="10672"/>
                  </a:cubicBezTo>
                  <a:cubicBezTo>
                    <a:pt x="4833" y="11280"/>
                    <a:pt x="5866" y="11767"/>
                    <a:pt x="6961" y="12131"/>
                  </a:cubicBezTo>
                  <a:cubicBezTo>
                    <a:pt x="6839" y="11584"/>
                    <a:pt x="6809" y="11068"/>
                    <a:pt x="6869" y="10520"/>
                  </a:cubicBezTo>
                  <a:cubicBezTo>
                    <a:pt x="6929" y="9821"/>
                    <a:pt x="7222" y="9471"/>
                    <a:pt x="7473" y="9471"/>
                  </a:cubicBezTo>
                  <a:cubicBezTo>
                    <a:pt x="7735" y="9471"/>
                    <a:pt x="7951" y="9851"/>
                    <a:pt x="7812" y="10612"/>
                  </a:cubicBezTo>
                  <a:cubicBezTo>
                    <a:pt x="7690" y="11189"/>
                    <a:pt x="7660" y="11767"/>
                    <a:pt x="7660" y="12344"/>
                  </a:cubicBezTo>
                  <a:cubicBezTo>
                    <a:pt x="9240" y="12830"/>
                    <a:pt x="10851" y="13195"/>
                    <a:pt x="12462" y="13438"/>
                  </a:cubicBezTo>
                  <a:cubicBezTo>
                    <a:pt x="13313" y="12375"/>
                    <a:pt x="13982" y="11159"/>
                    <a:pt x="14468" y="9882"/>
                  </a:cubicBezTo>
                  <a:cubicBezTo>
                    <a:pt x="13313" y="9609"/>
                    <a:pt x="10943" y="9548"/>
                    <a:pt x="11003" y="8697"/>
                  </a:cubicBezTo>
                  <a:cubicBezTo>
                    <a:pt x="11024" y="8325"/>
                    <a:pt x="11301" y="8178"/>
                    <a:pt x="11710" y="8178"/>
                  </a:cubicBezTo>
                  <a:cubicBezTo>
                    <a:pt x="12505" y="8178"/>
                    <a:pt x="13798" y="8733"/>
                    <a:pt x="14681" y="9274"/>
                  </a:cubicBezTo>
                  <a:cubicBezTo>
                    <a:pt x="14985" y="8302"/>
                    <a:pt x="15137" y="7268"/>
                    <a:pt x="15076" y="6265"/>
                  </a:cubicBezTo>
                  <a:cubicBezTo>
                    <a:pt x="14043" y="5961"/>
                    <a:pt x="12979" y="5779"/>
                    <a:pt x="11885" y="5718"/>
                  </a:cubicBezTo>
                  <a:cubicBezTo>
                    <a:pt x="9510" y="5508"/>
                    <a:pt x="9603" y="4198"/>
                    <a:pt x="11280" y="4198"/>
                  </a:cubicBezTo>
                  <a:cubicBezTo>
                    <a:pt x="11299" y="4198"/>
                    <a:pt x="11318" y="4198"/>
                    <a:pt x="11338" y="4198"/>
                  </a:cubicBezTo>
                  <a:cubicBezTo>
                    <a:pt x="12614" y="4229"/>
                    <a:pt x="14256" y="5019"/>
                    <a:pt x="15016" y="5414"/>
                  </a:cubicBezTo>
                  <a:cubicBezTo>
                    <a:pt x="14499" y="2162"/>
                    <a:pt x="12037" y="95"/>
                    <a:pt x="10031" y="4"/>
                  </a:cubicBezTo>
                  <a:cubicBezTo>
                    <a:pt x="9982" y="2"/>
                    <a:pt x="9935" y="1"/>
                    <a:pt x="98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1362513" y="3776950"/>
              <a:ext cx="175450" cy="226775"/>
            </a:xfrm>
            <a:custGeom>
              <a:rect b="b" l="l" r="r" t="t"/>
              <a:pathLst>
                <a:path extrusionOk="0" h="9071" w="7018">
                  <a:moveTo>
                    <a:pt x="49" y="5165"/>
                  </a:moveTo>
                  <a:cubicBezTo>
                    <a:pt x="32" y="5216"/>
                    <a:pt x="16" y="5268"/>
                    <a:pt x="1" y="5319"/>
                  </a:cubicBezTo>
                  <a:cubicBezTo>
                    <a:pt x="17" y="5268"/>
                    <a:pt x="33" y="5217"/>
                    <a:pt x="49" y="5165"/>
                  </a:cubicBezTo>
                  <a:close/>
                  <a:moveTo>
                    <a:pt x="1429" y="0"/>
                  </a:moveTo>
                  <a:cubicBezTo>
                    <a:pt x="1520" y="213"/>
                    <a:pt x="1611" y="395"/>
                    <a:pt x="1703" y="608"/>
                  </a:cubicBezTo>
                  <a:cubicBezTo>
                    <a:pt x="1581" y="790"/>
                    <a:pt x="1490" y="973"/>
                    <a:pt x="1429" y="1186"/>
                  </a:cubicBezTo>
                  <a:cubicBezTo>
                    <a:pt x="1308" y="1429"/>
                    <a:pt x="1216" y="1672"/>
                    <a:pt x="1125" y="1915"/>
                  </a:cubicBezTo>
                  <a:cubicBezTo>
                    <a:pt x="943" y="2371"/>
                    <a:pt x="760" y="2827"/>
                    <a:pt x="608" y="3283"/>
                  </a:cubicBezTo>
                  <a:cubicBezTo>
                    <a:pt x="384" y="3900"/>
                    <a:pt x="237" y="4544"/>
                    <a:pt x="49" y="5165"/>
                  </a:cubicBezTo>
                  <a:lnTo>
                    <a:pt x="49" y="5165"/>
                  </a:lnTo>
                  <a:cubicBezTo>
                    <a:pt x="254" y="4517"/>
                    <a:pt x="507" y="3872"/>
                    <a:pt x="760" y="3252"/>
                  </a:cubicBezTo>
                  <a:cubicBezTo>
                    <a:pt x="912" y="2797"/>
                    <a:pt x="1125" y="2310"/>
                    <a:pt x="1308" y="1854"/>
                  </a:cubicBezTo>
                  <a:cubicBezTo>
                    <a:pt x="1399" y="1642"/>
                    <a:pt x="1490" y="1429"/>
                    <a:pt x="1551" y="1216"/>
                  </a:cubicBezTo>
                  <a:cubicBezTo>
                    <a:pt x="1642" y="1034"/>
                    <a:pt x="1733" y="851"/>
                    <a:pt x="1794" y="669"/>
                  </a:cubicBezTo>
                  <a:cubicBezTo>
                    <a:pt x="1855" y="821"/>
                    <a:pt x="1946" y="973"/>
                    <a:pt x="2037" y="1125"/>
                  </a:cubicBezTo>
                  <a:cubicBezTo>
                    <a:pt x="2219" y="1490"/>
                    <a:pt x="2402" y="1854"/>
                    <a:pt x="2615" y="2219"/>
                  </a:cubicBezTo>
                  <a:lnTo>
                    <a:pt x="3192" y="3404"/>
                  </a:lnTo>
                  <a:cubicBezTo>
                    <a:pt x="3131" y="3526"/>
                    <a:pt x="3101" y="3678"/>
                    <a:pt x="3070" y="3800"/>
                  </a:cubicBezTo>
                  <a:cubicBezTo>
                    <a:pt x="3040" y="3982"/>
                    <a:pt x="3010" y="4195"/>
                    <a:pt x="2979" y="4377"/>
                  </a:cubicBezTo>
                  <a:cubicBezTo>
                    <a:pt x="2919" y="4742"/>
                    <a:pt x="2888" y="5107"/>
                    <a:pt x="2827" y="5502"/>
                  </a:cubicBezTo>
                  <a:cubicBezTo>
                    <a:pt x="2797" y="5897"/>
                    <a:pt x="2767" y="6292"/>
                    <a:pt x="2736" y="6687"/>
                  </a:cubicBezTo>
                  <a:cubicBezTo>
                    <a:pt x="2736" y="7052"/>
                    <a:pt x="2706" y="7447"/>
                    <a:pt x="2645" y="7812"/>
                  </a:cubicBezTo>
                  <a:cubicBezTo>
                    <a:pt x="2645" y="7842"/>
                    <a:pt x="2660" y="7857"/>
                    <a:pt x="2675" y="7857"/>
                  </a:cubicBezTo>
                  <a:cubicBezTo>
                    <a:pt x="2691" y="7857"/>
                    <a:pt x="2706" y="7842"/>
                    <a:pt x="2706" y="7812"/>
                  </a:cubicBezTo>
                  <a:cubicBezTo>
                    <a:pt x="2736" y="7052"/>
                    <a:pt x="2827" y="6262"/>
                    <a:pt x="2979" y="5502"/>
                  </a:cubicBezTo>
                  <a:cubicBezTo>
                    <a:pt x="3040" y="5137"/>
                    <a:pt x="3101" y="4772"/>
                    <a:pt x="3162" y="4377"/>
                  </a:cubicBezTo>
                  <a:cubicBezTo>
                    <a:pt x="3192" y="4195"/>
                    <a:pt x="3222" y="4012"/>
                    <a:pt x="3253" y="3830"/>
                  </a:cubicBezTo>
                  <a:lnTo>
                    <a:pt x="3314" y="3648"/>
                  </a:lnTo>
                  <a:lnTo>
                    <a:pt x="3709" y="4468"/>
                  </a:lnTo>
                  <a:cubicBezTo>
                    <a:pt x="4469" y="5958"/>
                    <a:pt x="5107" y="7477"/>
                    <a:pt x="5685" y="9058"/>
                  </a:cubicBezTo>
                  <a:cubicBezTo>
                    <a:pt x="5693" y="9067"/>
                    <a:pt x="5705" y="9071"/>
                    <a:pt x="5716" y="9071"/>
                  </a:cubicBezTo>
                  <a:cubicBezTo>
                    <a:pt x="5743" y="9071"/>
                    <a:pt x="5767" y="9049"/>
                    <a:pt x="5745" y="9028"/>
                  </a:cubicBezTo>
                  <a:cubicBezTo>
                    <a:pt x="5168" y="7447"/>
                    <a:pt x="4590" y="5866"/>
                    <a:pt x="3891" y="4347"/>
                  </a:cubicBezTo>
                  <a:cubicBezTo>
                    <a:pt x="3557" y="3648"/>
                    <a:pt x="3222" y="2949"/>
                    <a:pt x="2858" y="2249"/>
                  </a:cubicBezTo>
                  <a:lnTo>
                    <a:pt x="2858" y="2249"/>
                  </a:lnTo>
                  <a:cubicBezTo>
                    <a:pt x="2979" y="2310"/>
                    <a:pt x="3131" y="2341"/>
                    <a:pt x="3253" y="2341"/>
                  </a:cubicBezTo>
                  <a:lnTo>
                    <a:pt x="3770" y="2462"/>
                  </a:lnTo>
                  <a:cubicBezTo>
                    <a:pt x="4104" y="2523"/>
                    <a:pt x="4438" y="2614"/>
                    <a:pt x="4803" y="2675"/>
                  </a:cubicBezTo>
                  <a:cubicBezTo>
                    <a:pt x="5533" y="2857"/>
                    <a:pt x="6262" y="3040"/>
                    <a:pt x="6961" y="3283"/>
                  </a:cubicBezTo>
                  <a:cubicBezTo>
                    <a:pt x="6965" y="3287"/>
                    <a:pt x="6970" y="3289"/>
                    <a:pt x="6974" y="3289"/>
                  </a:cubicBezTo>
                  <a:cubicBezTo>
                    <a:pt x="6999" y="3289"/>
                    <a:pt x="7018" y="3222"/>
                    <a:pt x="6992" y="3222"/>
                  </a:cubicBezTo>
                  <a:cubicBezTo>
                    <a:pt x="6262" y="3009"/>
                    <a:pt x="5563" y="2766"/>
                    <a:pt x="4833" y="2553"/>
                  </a:cubicBezTo>
                  <a:cubicBezTo>
                    <a:pt x="4499" y="2462"/>
                    <a:pt x="4134" y="2371"/>
                    <a:pt x="3800" y="2310"/>
                  </a:cubicBezTo>
                  <a:cubicBezTo>
                    <a:pt x="3618" y="2280"/>
                    <a:pt x="3435" y="2249"/>
                    <a:pt x="3283" y="2219"/>
                  </a:cubicBezTo>
                  <a:cubicBezTo>
                    <a:pt x="3150" y="2175"/>
                    <a:pt x="3033" y="2146"/>
                    <a:pt x="2920" y="2146"/>
                  </a:cubicBezTo>
                  <a:cubicBezTo>
                    <a:pt x="2878" y="2146"/>
                    <a:pt x="2838" y="2150"/>
                    <a:pt x="2797" y="2158"/>
                  </a:cubicBezTo>
                  <a:lnTo>
                    <a:pt x="2767" y="2067"/>
                  </a:lnTo>
                  <a:cubicBezTo>
                    <a:pt x="2675" y="1945"/>
                    <a:pt x="2584" y="1793"/>
                    <a:pt x="2523" y="1672"/>
                  </a:cubicBezTo>
                  <a:lnTo>
                    <a:pt x="2523" y="1672"/>
                  </a:lnTo>
                  <a:lnTo>
                    <a:pt x="2949" y="1702"/>
                  </a:lnTo>
                  <a:cubicBezTo>
                    <a:pt x="3162" y="1702"/>
                    <a:pt x="3344" y="1733"/>
                    <a:pt x="3526" y="1763"/>
                  </a:cubicBezTo>
                  <a:cubicBezTo>
                    <a:pt x="3739" y="1793"/>
                    <a:pt x="3922" y="1824"/>
                    <a:pt x="4104" y="1885"/>
                  </a:cubicBezTo>
                  <a:cubicBezTo>
                    <a:pt x="4347" y="1915"/>
                    <a:pt x="4529" y="1945"/>
                    <a:pt x="4742" y="2037"/>
                  </a:cubicBezTo>
                  <a:cubicBezTo>
                    <a:pt x="4773" y="2037"/>
                    <a:pt x="4773" y="1976"/>
                    <a:pt x="4742" y="1976"/>
                  </a:cubicBezTo>
                  <a:cubicBezTo>
                    <a:pt x="4529" y="1945"/>
                    <a:pt x="4347" y="1885"/>
                    <a:pt x="4165" y="1824"/>
                  </a:cubicBezTo>
                  <a:lnTo>
                    <a:pt x="3557" y="1702"/>
                  </a:lnTo>
                  <a:cubicBezTo>
                    <a:pt x="3344" y="1642"/>
                    <a:pt x="3162" y="1611"/>
                    <a:pt x="2949" y="1581"/>
                  </a:cubicBezTo>
                  <a:cubicBezTo>
                    <a:pt x="2767" y="1520"/>
                    <a:pt x="2584" y="1490"/>
                    <a:pt x="2402" y="1490"/>
                  </a:cubicBezTo>
                  <a:cubicBezTo>
                    <a:pt x="2311" y="1307"/>
                    <a:pt x="2219" y="1155"/>
                    <a:pt x="2128" y="1003"/>
                  </a:cubicBezTo>
                  <a:cubicBezTo>
                    <a:pt x="1946" y="638"/>
                    <a:pt x="1703" y="304"/>
                    <a:pt x="1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1001563" y="4038350"/>
              <a:ext cx="372375" cy="445325"/>
            </a:xfrm>
            <a:custGeom>
              <a:rect b="b" l="l" r="r" t="t"/>
              <a:pathLst>
                <a:path extrusionOk="0" h="17813" w="14895">
                  <a:moveTo>
                    <a:pt x="1" y="0"/>
                  </a:moveTo>
                  <a:lnTo>
                    <a:pt x="213" y="4985"/>
                  </a:lnTo>
                  <a:lnTo>
                    <a:pt x="821" y="17812"/>
                  </a:lnTo>
                  <a:lnTo>
                    <a:pt x="14074" y="17812"/>
                  </a:lnTo>
                  <a:lnTo>
                    <a:pt x="14682" y="4985"/>
                  </a:lnTo>
                  <a:lnTo>
                    <a:pt x="1489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1001563" y="4038350"/>
              <a:ext cx="372375" cy="124650"/>
            </a:xfrm>
            <a:custGeom>
              <a:rect b="b" l="l" r="r" t="t"/>
              <a:pathLst>
                <a:path extrusionOk="0" h="4986" w="14895">
                  <a:moveTo>
                    <a:pt x="1" y="0"/>
                  </a:moveTo>
                  <a:lnTo>
                    <a:pt x="213" y="4985"/>
                  </a:lnTo>
                  <a:lnTo>
                    <a:pt x="14682" y="4985"/>
                  </a:lnTo>
                  <a:lnTo>
                    <a:pt x="148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978013" y="3988200"/>
              <a:ext cx="419475" cy="100325"/>
            </a:xfrm>
            <a:custGeom>
              <a:rect b="b" l="l" r="r" t="t"/>
              <a:pathLst>
                <a:path extrusionOk="0" h="4013" w="16779">
                  <a:moveTo>
                    <a:pt x="0" y="0"/>
                  </a:moveTo>
                  <a:lnTo>
                    <a:pt x="0" y="4012"/>
                  </a:lnTo>
                  <a:lnTo>
                    <a:pt x="16779" y="4012"/>
                  </a:lnTo>
                  <a:lnTo>
                    <a:pt x="167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1268288" y="4483650"/>
              <a:ext cx="57775" cy="52450"/>
            </a:xfrm>
            <a:custGeom>
              <a:rect b="b" l="l" r="r" t="t"/>
              <a:pathLst>
                <a:path extrusionOk="0" h="2098" w="2311">
                  <a:moveTo>
                    <a:pt x="0" y="0"/>
                  </a:moveTo>
                  <a:lnTo>
                    <a:pt x="0" y="2097"/>
                  </a:lnTo>
                  <a:lnTo>
                    <a:pt x="2311" y="2097"/>
                  </a:lnTo>
                  <a:lnTo>
                    <a:pt x="231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1268288" y="4483650"/>
              <a:ext cx="57775" cy="25850"/>
            </a:xfrm>
            <a:custGeom>
              <a:rect b="b" l="l" r="r" t="t"/>
              <a:pathLst>
                <a:path extrusionOk="0" h="1034" w="2311">
                  <a:moveTo>
                    <a:pt x="0" y="0"/>
                  </a:moveTo>
                  <a:lnTo>
                    <a:pt x="0" y="1033"/>
                  </a:lnTo>
                  <a:lnTo>
                    <a:pt x="2311" y="1033"/>
                  </a:lnTo>
                  <a:lnTo>
                    <a:pt x="231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1048688" y="4483650"/>
              <a:ext cx="58525" cy="52450"/>
            </a:xfrm>
            <a:custGeom>
              <a:rect b="b" l="l" r="r" t="t"/>
              <a:pathLst>
                <a:path extrusionOk="0" h="2098" w="2341">
                  <a:moveTo>
                    <a:pt x="0" y="0"/>
                  </a:moveTo>
                  <a:lnTo>
                    <a:pt x="0" y="2097"/>
                  </a:lnTo>
                  <a:lnTo>
                    <a:pt x="2341" y="2097"/>
                  </a:lnTo>
                  <a:lnTo>
                    <a:pt x="234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1048688" y="4483650"/>
              <a:ext cx="58525" cy="25850"/>
            </a:xfrm>
            <a:custGeom>
              <a:rect b="b" l="l" r="r" t="t"/>
              <a:pathLst>
                <a:path extrusionOk="0" h="1034" w="2341">
                  <a:moveTo>
                    <a:pt x="0" y="0"/>
                  </a:moveTo>
                  <a:lnTo>
                    <a:pt x="0" y="1033"/>
                  </a:lnTo>
                  <a:lnTo>
                    <a:pt x="2341" y="1033"/>
                  </a:lnTo>
                  <a:lnTo>
                    <a:pt x="234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4"/>
          <p:cNvGrpSpPr/>
          <p:nvPr/>
        </p:nvGrpSpPr>
        <p:grpSpPr>
          <a:xfrm flipH="1">
            <a:off x="6792595" y="3044357"/>
            <a:ext cx="1154741" cy="1477604"/>
            <a:chOff x="-2109925" y="3617750"/>
            <a:chExt cx="1455250" cy="1861900"/>
          </a:xfrm>
        </p:grpSpPr>
        <p:grpSp>
          <p:nvGrpSpPr>
            <p:cNvPr id="734" name="Google Shape;734;p14"/>
            <p:cNvGrpSpPr/>
            <p:nvPr/>
          </p:nvGrpSpPr>
          <p:grpSpPr>
            <a:xfrm>
              <a:off x="-2109925" y="3617750"/>
              <a:ext cx="1455250" cy="1861900"/>
              <a:chOff x="-2109925" y="3617750"/>
              <a:chExt cx="1455250" cy="1861900"/>
            </a:xfrm>
          </p:grpSpPr>
          <p:sp>
            <p:nvSpPr>
              <p:cNvPr id="735" name="Google Shape;735;p14"/>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14"/>
            <p:cNvGrpSpPr/>
            <p:nvPr/>
          </p:nvGrpSpPr>
          <p:grpSpPr>
            <a:xfrm>
              <a:off x="-1540350" y="4556450"/>
              <a:ext cx="267725" cy="427000"/>
              <a:chOff x="-1540350" y="4556450"/>
              <a:chExt cx="267725" cy="427000"/>
            </a:xfrm>
          </p:grpSpPr>
          <p:sp>
            <p:nvSpPr>
              <p:cNvPr id="759" name="Google Shape;759;p14"/>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1" name="Google Shape;761;p14"/>
          <p:cNvSpPr txBox="1"/>
          <p:nvPr>
            <p:ph type="title"/>
          </p:nvPr>
        </p:nvSpPr>
        <p:spPr>
          <a:xfrm>
            <a:off x="2265025" y="2781663"/>
            <a:ext cx="4614000" cy="82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1600">
                <a:solidFill>
                  <a:schemeClr val="lt1"/>
                </a:solidFill>
                <a:highlight>
                  <a:schemeClr val="accent2"/>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62" name="Google Shape;762;p14"/>
          <p:cNvSpPr txBox="1"/>
          <p:nvPr>
            <p:ph idx="1" type="subTitle"/>
          </p:nvPr>
        </p:nvSpPr>
        <p:spPr>
          <a:xfrm>
            <a:off x="2264975" y="1638588"/>
            <a:ext cx="4614000" cy="115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763" name="Shape 763"/>
        <p:cNvGrpSpPr/>
        <p:nvPr/>
      </p:nvGrpSpPr>
      <p:grpSpPr>
        <a:xfrm>
          <a:off x="0" y="0"/>
          <a:ext cx="0" cy="0"/>
          <a:chOff x="0" y="0"/>
          <a:chExt cx="0" cy="0"/>
        </a:xfrm>
      </p:grpSpPr>
      <p:sp>
        <p:nvSpPr>
          <p:cNvPr id="764" name="Google Shape;764;p15"/>
          <p:cNvSpPr/>
          <p:nvPr/>
        </p:nvSpPr>
        <p:spPr>
          <a:xfrm flipH="1">
            <a:off x="620234" y="3958489"/>
            <a:ext cx="3239008" cy="319285"/>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620197" y="926732"/>
            <a:ext cx="3239100" cy="3239100"/>
          </a:xfrm>
          <a:prstGeom prst="ellipse">
            <a:avLst/>
          </a:prstGeom>
          <a:solidFill>
            <a:srgbClr val="DBDBDB">
              <a:alpha val="2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15"/>
          <p:cNvGrpSpPr/>
          <p:nvPr/>
        </p:nvGrpSpPr>
        <p:grpSpPr>
          <a:xfrm flipH="1">
            <a:off x="917123" y="2839219"/>
            <a:ext cx="1016492" cy="1300723"/>
            <a:chOff x="-2109925" y="3617750"/>
            <a:chExt cx="1455250" cy="1861900"/>
          </a:xfrm>
        </p:grpSpPr>
        <p:grpSp>
          <p:nvGrpSpPr>
            <p:cNvPr id="767" name="Google Shape;767;p15"/>
            <p:cNvGrpSpPr/>
            <p:nvPr/>
          </p:nvGrpSpPr>
          <p:grpSpPr>
            <a:xfrm>
              <a:off x="-2109925" y="3617750"/>
              <a:ext cx="1455250" cy="1861900"/>
              <a:chOff x="-2109925" y="3617750"/>
              <a:chExt cx="1455250" cy="1861900"/>
            </a:xfrm>
          </p:grpSpPr>
          <p:sp>
            <p:nvSpPr>
              <p:cNvPr id="768" name="Google Shape;768;p15"/>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5"/>
            <p:cNvGrpSpPr/>
            <p:nvPr/>
          </p:nvGrpSpPr>
          <p:grpSpPr>
            <a:xfrm>
              <a:off x="-1540350" y="4556450"/>
              <a:ext cx="267725" cy="427000"/>
              <a:chOff x="-1540350" y="4556450"/>
              <a:chExt cx="267725" cy="427000"/>
            </a:xfrm>
          </p:grpSpPr>
          <p:sp>
            <p:nvSpPr>
              <p:cNvPr id="792" name="Google Shape;792;p15"/>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4" name="Google Shape;794;p15"/>
          <p:cNvGrpSpPr/>
          <p:nvPr/>
        </p:nvGrpSpPr>
        <p:grpSpPr>
          <a:xfrm>
            <a:off x="1325999" y="1517325"/>
            <a:ext cx="1087136" cy="648142"/>
            <a:chOff x="1115538" y="976700"/>
            <a:chExt cx="1582900" cy="943850"/>
          </a:xfrm>
        </p:grpSpPr>
        <p:sp>
          <p:nvSpPr>
            <p:cNvPr id="795" name="Google Shape;795;p15"/>
            <p:cNvSpPr/>
            <p:nvPr/>
          </p:nvSpPr>
          <p:spPr>
            <a:xfrm>
              <a:off x="1115538" y="1621900"/>
              <a:ext cx="1582900" cy="69175"/>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540338" y="1691050"/>
              <a:ext cx="69175" cy="229500"/>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540338" y="1691050"/>
              <a:ext cx="69175" cy="70700"/>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1203688" y="1691050"/>
              <a:ext cx="69950" cy="229500"/>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1203688" y="1691050"/>
              <a:ext cx="69950" cy="70700"/>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291113" y="1178875"/>
              <a:ext cx="111725" cy="443050"/>
            </a:xfrm>
            <a:custGeom>
              <a:rect b="b" l="l" r="r" t="t"/>
              <a:pathLst>
                <a:path extrusionOk="0" h="17722" w="4469">
                  <a:moveTo>
                    <a:pt x="0" y="1"/>
                  </a:moveTo>
                  <a:lnTo>
                    <a:pt x="0" y="17721"/>
                  </a:lnTo>
                  <a:lnTo>
                    <a:pt x="4468" y="17721"/>
                  </a:lnTo>
                  <a:lnTo>
                    <a:pt x="446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291113" y="1155325"/>
              <a:ext cx="111725" cy="48650"/>
            </a:xfrm>
            <a:custGeom>
              <a:rect b="b" l="l" r="r" t="t"/>
              <a:pathLst>
                <a:path extrusionOk="0" h="1946" w="4469">
                  <a:moveTo>
                    <a:pt x="0" y="0"/>
                  </a:moveTo>
                  <a:lnTo>
                    <a:pt x="0" y="1946"/>
                  </a:lnTo>
                  <a:lnTo>
                    <a:pt x="4468" y="1946"/>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291113" y="1266275"/>
              <a:ext cx="111725" cy="18250"/>
            </a:xfrm>
            <a:custGeom>
              <a:rect b="b" l="l" r="r" t="t"/>
              <a:pathLst>
                <a:path extrusionOk="0" h="730" w="4469">
                  <a:moveTo>
                    <a:pt x="0" y="0"/>
                  </a:moveTo>
                  <a:lnTo>
                    <a:pt x="0" y="730"/>
                  </a:lnTo>
                  <a:lnTo>
                    <a:pt x="4468" y="730"/>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277413" y="1514750"/>
              <a:ext cx="125425" cy="48650"/>
            </a:xfrm>
            <a:custGeom>
              <a:rect b="b" l="l" r="r" t="t"/>
              <a:pathLst>
                <a:path extrusionOk="0" h="1946" w="5017">
                  <a:moveTo>
                    <a:pt x="1" y="1"/>
                  </a:moveTo>
                  <a:lnTo>
                    <a:pt x="1" y="1946"/>
                  </a:lnTo>
                  <a:lnTo>
                    <a:pt x="5016" y="1946"/>
                  </a:lnTo>
                  <a:lnTo>
                    <a:pt x="501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213588" y="1105175"/>
              <a:ext cx="77550" cy="516750"/>
            </a:xfrm>
            <a:custGeom>
              <a:rect b="b" l="l" r="r" t="t"/>
              <a:pathLst>
                <a:path extrusionOk="0" h="20670" w="3102">
                  <a:moveTo>
                    <a:pt x="1" y="0"/>
                  </a:moveTo>
                  <a:lnTo>
                    <a:pt x="1" y="20669"/>
                  </a:lnTo>
                  <a:lnTo>
                    <a:pt x="3101" y="20669"/>
                  </a:lnTo>
                  <a:lnTo>
                    <a:pt x="310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229563" y="1153800"/>
              <a:ext cx="46375" cy="199125"/>
            </a:xfrm>
            <a:custGeom>
              <a:rect b="b" l="l" r="r" t="t"/>
              <a:pathLst>
                <a:path extrusionOk="0" h="7965" w="1855">
                  <a:moveTo>
                    <a:pt x="0" y="1"/>
                  </a:moveTo>
                  <a:lnTo>
                    <a:pt x="0" y="7964"/>
                  </a:lnTo>
                  <a:lnTo>
                    <a:pt x="1854" y="7964"/>
                  </a:lnTo>
                  <a:lnTo>
                    <a:pt x="1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1659638" y="1203950"/>
              <a:ext cx="421750" cy="417975"/>
            </a:xfrm>
            <a:custGeom>
              <a:rect b="b" l="l" r="r" t="t"/>
              <a:pathLst>
                <a:path extrusionOk="0" h="16719" w="16870">
                  <a:moveTo>
                    <a:pt x="14681" y="1"/>
                  </a:moveTo>
                  <a:lnTo>
                    <a:pt x="0" y="14499"/>
                  </a:lnTo>
                  <a:lnTo>
                    <a:pt x="2189" y="16718"/>
                  </a:lnTo>
                  <a:lnTo>
                    <a:pt x="16870" y="2220"/>
                  </a:lnTo>
                  <a:lnTo>
                    <a:pt x="1468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1756138" y="1352900"/>
              <a:ext cx="174050" cy="172525"/>
            </a:xfrm>
            <a:custGeom>
              <a:rect b="b" l="l" r="r" t="t"/>
              <a:pathLst>
                <a:path extrusionOk="0" h="6901" w="6962">
                  <a:moveTo>
                    <a:pt x="5654" y="0"/>
                  </a:moveTo>
                  <a:lnTo>
                    <a:pt x="0" y="5563"/>
                  </a:lnTo>
                  <a:lnTo>
                    <a:pt x="1338" y="6900"/>
                  </a:lnTo>
                  <a:lnTo>
                    <a:pt x="6961" y="1307"/>
                  </a:lnTo>
                  <a:lnTo>
                    <a:pt x="565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081363" y="1229800"/>
              <a:ext cx="132250" cy="392125"/>
            </a:xfrm>
            <a:custGeom>
              <a:rect b="b" l="l" r="r" t="t"/>
              <a:pathLst>
                <a:path extrusionOk="0" h="15685" w="5290">
                  <a:moveTo>
                    <a:pt x="1" y="0"/>
                  </a:moveTo>
                  <a:lnTo>
                    <a:pt x="1" y="15684"/>
                  </a:lnTo>
                  <a:lnTo>
                    <a:pt x="5290" y="15684"/>
                  </a:lnTo>
                  <a:lnTo>
                    <a:pt x="5290"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081363" y="1543625"/>
              <a:ext cx="132250" cy="36500"/>
            </a:xfrm>
            <a:custGeom>
              <a:rect b="b" l="l" r="r" t="t"/>
              <a:pathLst>
                <a:path extrusionOk="0" h="1460" w="5290">
                  <a:moveTo>
                    <a:pt x="1" y="1"/>
                  </a:moveTo>
                  <a:lnTo>
                    <a:pt x="1" y="1460"/>
                  </a:lnTo>
                  <a:lnTo>
                    <a:pt x="5290" y="1460"/>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081363" y="1505625"/>
              <a:ext cx="132250" cy="13700"/>
            </a:xfrm>
            <a:custGeom>
              <a:rect b="b" l="l" r="r" t="t"/>
              <a:pathLst>
                <a:path extrusionOk="0" h="548" w="5290">
                  <a:moveTo>
                    <a:pt x="1" y="1"/>
                  </a:moveTo>
                  <a:lnTo>
                    <a:pt x="1" y="548"/>
                  </a:lnTo>
                  <a:lnTo>
                    <a:pt x="5290" y="548"/>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02813" y="1253350"/>
              <a:ext cx="91200" cy="368575"/>
            </a:xfrm>
            <a:custGeom>
              <a:rect b="b" l="l" r="r" t="t"/>
              <a:pathLst>
                <a:path extrusionOk="0" h="14743" w="3648">
                  <a:moveTo>
                    <a:pt x="0" y="0"/>
                  </a:moveTo>
                  <a:lnTo>
                    <a:pt x="0" y="14742"/>
                  </a:lnTo>
                  <a:lnTo>
                    <a:pt x="3648" y="14742"/>
                  </a:lnTo>
                  <a:lnTo>
                    <a:pt x="364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02813" y="1548175"/>
              <a:ext cx="91200" cy="34225"/>
            </a:xfrm>
            <a:custGeom>
              <a:rect b="b" l="l" r="r" t="t"/>
              <a:pathLst>
                <a:path extrusionOk="0" h="1369" w="3648">
                  <a:moveTo>
                    <a:pt x="0" y="1"/>
                  </a:moveTo>
                  <a:lnTo>
                    <a:pt x="0" y="1369"/>
                  </a:lnTo>
                  <a:lnTo>
                    <a:pt x="3648" y="1369"/>
                  </a:lnTo>
                  <a:lnTo>
                    <a:pt x="364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02813" y="1329350"/>
              <a:ext cx="91200" cy="34200"/>
            </a:xfrm>
            <a:custGeom>
              <a:rect b="b" l="l" r="r" t="t"/>
              <a:pathLst>
                <a:path extrusionOk="0" h="1368" w="3648">
                  <a:moveTo>
                    <a:pt x="0" y="0"/>
                  </a:moveTo>
                  <a:lnTo>
                    <a:pt x="0" y="1368"/>
                  </a:lnTo>
                  <a:lnTo>
                    <a:pt x="3648" y="1368"/>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2402813" y="1387100"/>
              <a:ext cx="91200" cy="13700"/>
            </a:xfrm>
            <a:custGeom>
              <a:rect b="b" l="l" r="r" t="t"/>
              <a:pathLst>
                <a:path extrusionOk="0" h="548" w="3648">
                  <a:moveTo>
                    <a:pt x="0" y="0"/>
                  </a:moveTo>
                  <a:lnTo>
                    <a:pt x="0" y="547"/>
                  </a:lnTo>
                  <a:lnTo>
                    <a:pt x="3648" y="547"/>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1425938" y="1149500"/>
              <a:ext cx="100725" cy="299350"/>
            </a:xfrm>
            <a:custGeom>
              <a:rect b="b" l="l" r="r" t="t"/>
              <a:pathLst>
                <a:path extrusionOk="0" h="11974" w="4029">
                  <a:moveTo>
                    <a:pt x="339" y="0"/>
                  </a:moveTo>
                  <a:cubicBezTo>
                    <a:pt x="297" y="0"/>
                    <a:pt x="267" y="58"/>
                    <a:pt x="290" y="81"/>
                  </a:cubicBezTo>
                  <a:cubicBezTo>
                    <a:pt x="1597" y="1571"/>
                    <a:pt x="2509" y="3364"/>
                    <a:pt x="2874" y="5309"/>
                  </a:cubicBezTo>
                  <a:cubicBezTo>
                    <a:pt x="3087" y="6343"/>
                    <a:pt x="3178" y="7376"/>
                    <a:pt x="3208" y="8440"/>
                  </a:cubicBezTo>
                  <a:cubicBezTo>
                    <a:pt x="2661" y="6434"/>
                    <a:pt x="2053" y="4914"/>
                    <a:pt x="169" y="3516"/>
                  </a:cubicBezTo>
                  <a:cubicBezTo>
                    <a:pt x="128" y="3489"/>
                    <a:pt x="87" y="3474"/>
                    <a:pt x="57" y="3474"/>
                  </a:cubicBezTo>
                  <a:cubicBezTo>
                    <a:pt x="20" y="3474"/>
                    <a:pt x="0" y="3496"/>
                    <a:pt x="17" y="3547"/>
                  </a:cubicBezTo>
                  <a:cubicBezTo>
                    <a:pt x="442" y="4610"/>
                    <a:pt x="625" y="5765"/>
                    <a:pt x="1141" y="6799"/>
                  </a:cubicBezTo>
                  <a:cubicBezTo>
                    <a:pt x="1658" y="7680"/>
                    <a:pt x="2327" y="8410"/>
                    <a:pt x="3178" y="8957"/>
                  </a:cubicBezTo>
                  <a:cubicBezTo>
                    <a:pt x="3208" y="9018"/>
                    <a:pt x="3208" y="9048"/>
                    <a:pt x="3239" y="9109"/>
                  </a:cubicBezTo>
                  <a:cubicBezTo>
                    <a:pt x="3239" y="10021"/>
                    <a:pt x="3208" y="10963"/>
                    <a:pt x="3208" y="11905"/>
                  </a:cubicBezTo>
                  <a:cubicBezTo>
                    <a:pt x="3208" y="11951"/>
                    <a:pt x="3246" y="11974"/>
                    <a:pt x="3284" y="11974"/>
                  </a:cubicBezTo>
                  <a:cubicBezTo>
                    <a:pt x="3322" y="11974"/>
                    <a:pt x="3360" y="11951"/>
                    <a:pt x="3360" y="11905"/>
                  </a:cubicBezTo>
                  <a:cubicBezTo>
                    <a:pt x="4029" y="7772"/>
                    <a:pt x="3512" y="3060"/>
                    <a:pt x="382" y="21"/>
                  </a:cubicBezTo>
                  <a:cubicBezTo>
                    <a:pt x="367" y="6"/>
                    <a:pt x="352" y="0"/>
                    <a:pt x="339"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345788" y="1088625"/>
              <a:ext cx="102175" cy="100800"/>
            </a:xfrm>
            <a:custGeom>
              <a:rect b="b" l="l" r="r" t="t"/>
              <a:pathLst>
                <a:path extrusionOk="0" h="4032" w="4087">
                  <a:moveTo>
                    <a:pt x="1151" y="1"/>
                  </a:moveTo>
                  <a:cubicBezTo>
                    <a:pt x="1063" y="1"/>
                    <a:pt x="983" y="17"/>
                    <a:pt x="913" y="54"/>
                  </a:cubicBezTo>
                  <a:cubicBezTo>
                    <a:pt x="396" y="358"/>
                    <a:pt x="1338" y="966"/>
                    <a:pt x="1673" y="1209"/>
                  </a:cubicBezTo>
                  <a:cubicBezTo>
                    <a:pt x="1004" y="1209"/>
                    <a:pt x="1" y="1544"/>
                    <a:pt x="183" y="2334"/>
                  </a:cubicBezTo>
                  <a:cubicBezTo>
                    <a:pt x="208" y="2529"/>
                    <a:pt x="368" y="2665"/>
                    <a:pt x="556" y="2665"/>
                  </a:cubicBezTo>
                  <a:cubicBezTo>
                    <a:pt x="603" y="2665"/>
                    <a:pt x="651" y="2656"/>
                    <a:pt x="700" y="2638"/>
                  </a:cubicBezTo>
                  <a:cubicBezTo>
                    <a:pt x="1065" y="2516"/>
                    <a:pt x="1460" y="2364"/>
                    <a:pt x="1794" y="2152"/>
                  </a:cubicBezTo>
                  <a:lnTo>
                    <a:pt x="1794" y="2152"/>
                  </a:lnTo>
                  <a:cubicBezTo>
                    <a:pt x="1277" y="2547"/>
                    <a:pt x="700" y="3276"/>
                    <a:pt x="1125" y="3854"/>
                  </a:cubicBezTo>
                  <a:cubicBezTo>
                    <a:pt x="1200" y="3965"/>
                    <a:pt x="1330" y="4031"/>
                    <a:pt x="1463" y="4031"/>
                  </a:cubicBezTo>
                  <a:cubicBezTo>
                    <a:pt x="1547" y="4031"/>
                    <a:pt x="1632" y="4004"/>
                    <a:pt x="1703" y="3945"/>
                  </a:cubicBezTo>
                  <a:cubicBezTo>
                    <a:pt x="2129" y="3671"/>
                    <a:pt x="2463" y="2790"/>
                    <a:pt x="3010" y="2790"/>
                  </a:cubicBezTo>
                  <a:cubicBezTo>
                    <a:pt x="3240" y="2896"/>
                    <a:pt x="3574" y="3106"/>
                    <a:pt x="3806" y="3106"/>
                  </a:cubicBezTo>
                  <a:cubicBezTo>
                    <a:pt x="3972" y="3106"/>
                    <a:pt x="4087" y="2998"/>
                    <a:pt x="4074" y="2668"/>
                  </a:cubicBezTo>
                  <a:cubicBezTo>
                    <a:pt x="4013" y="2000"/>
                    <a:pt x="3405" y="1361"/>
                    <a:pt x="2888" y="936"/>
                  </a:cubicBezTo>
                  <a:cubicBezTo>
                    <a:pt x="2573" y="673"/>
                    <a:pt x="1712" y="1"/>
                    <a:pt x="115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366313" y="1105975"/>
              <a:ext cx="83625" cy="60175"/>
            </a:xfrm>
            <a:custGeom>
              <a:rect b="b" l="l" r="r" t="t"/>
              <a:pathLst>
                <a:path extrusionOk="0" h="2407" w="3345">
                  <a:moveTo>
                    <a:pt x="519" y="0"/>
                  </a:moveTo>
                  <a:cubicBezTo>
                    <a:pt x="287" y="0"/>
                    <a:pt x="132" y="80"/>
                    <a:pt x="122" y="272"/>
                  </a:cubicBezTo>
                  <a:cubicBezTo>
                    <a:pt x="92" y="789"/>
                    <a:pt x="1095" y="1002"/>
                    <a:pt x="1611" y="1154"/>
                  </a:cubicBezTo>
                  <a:cubicBezTo>
                    <a:pt x="1034" y="1215"/>
                    <a:pt x="0" y="1579"/>
                    <a:pt x="213" y="2126"/>
                  </a:cubicBezTo>
                  <a:cubicBezTo>
                    <a:pt x="241" y="2182"/>
                    <a:pt x="332" y="2201"/>
                    <a:pt x="464" y="2201"/>
                  </a:cubicBezTo>
                  <a:cubicBezTo>
                    <a:pt x="738" y="2201"/>
                    <a:pt x="1188" y="2120"/>
                    <a:pt x="1618" y="2120"/>
                  </a:cubicBezTo>
                  <a:cubicBezTo>
                    <a:pt x="1881" y="2120"/>
                    <a:pt x="2137" y="2150"/>
                    <a:pt x="2341" y="2248"/>
                  </a:cubicBezTo>
                  <a:cubicBezTo>
                    <a:pt x="2436" y="2272"/>
                    <a:pt x="2809" y="2407"/>
                    <a:pt x="3040" y="2407"/>
                  </a:cubicBezTo>
                  <a:cubicBezTo>
                    <a:pt x="3105" y="2407"/>
                    <a:pt x="3159" y="2396"/>
                    <a:pt x="3192" y="2370"/>
                  </a:cubicBezTo>
                  <a:cubicBezTo>
                    <a:pt x="3344" y="2218"/>
                    <a:pt x="3344" y="1518"/>
                    <a:pt x="2402" y="789"/>
                  </a:cubicBezTo>
                  <a:cubicBezTo>
                    <a:pt x="1882" y="373"/>
                    <a:pt x="1021" y="0"/>
                    <a:pt x="51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514488" y="1141900"/>
              <a:ext cx="104525" cy="296325"/>
            </a:xfrm>
            <a:custGeom>
              <a:rect b="b" l="l" r="r" t="t"/>
              <a:pathLst>
                <a:path extrusionOk="0" h="11853" w="4181">
                  <a:moveTo>
                    <a:pt x="3997" y="1"/>
                  </a:moveTo>
                  <a:cubicBezTo>
                    <a:pt x="3982" y="1"/>
                    <a:pt x="3966" y="7"/>
                    <a:pt x="3952" y="21"/>
                  </a:cubicBezTo>
                  <a:cubicBezTo>
                    <a:pt x="700" y="2939"/>
                    <a:pt x="1" y="7650"/>
                    <a:pt x="517" y="11784"/>
                  </a:cubicBezTo>
                  <a:cubicBezTo>
                    <a:pt x="517" y="11829"/>
                    <a:pt x="555" y="11852"/>
                    <a:pt x="593" y="11852"/>
                  </a:cubicBezTo>
                  <a:cubicBezTo>
                    <a:pt x="631" y="11852"/>
                    <a:pt x="669" y="11829"/>
                    <a:pt x="669" y="11784"/>
                  </a:cubicBezTo>
                  <a:cubicBezTo>
                    <a:pt x="730" y="10842"/>
                    <a:pt x="730" y="9930"/>
                    <a:pt x="761" y="8987"/>
                  </a:cubicBezTo>
                  <a:lnTo>
                    <a:pt x="821" y="8866"/>
                  </a:lnTo>
                  <a:cubicBezTo>
                    <a:pt x="1672" y="8349"/>
                    <a:pt x="2402" y="7620"/>
                    <a:pt x="2919" y="6769"/>
                  </a:cubicBezTo>
                  <a:cubicBezTo>
                    <a:pt x="3496" y="5765"/>
                    <a:pt x="3739" y="4610"/>
                    <a:pt x="4165" y="3577"/>
                  </a:cubicBezTo>
                  <a:cubicBezTo>
                    <a:pt x="4180" y="3516"/>
                    <a:pt x="4165" y="3493"/>
                    <a:pt x="4134" y="3493"/>
                  </a:cubicBezTo>
                  <a:cubicBezTo>
                    <a:pt x="4104" y="3493"/>
                    <a:pt x="4058" y="3516"/>
                    <a:pt x="4013" y="3547"/>
                  </a:cubicBezTo>
                  <a:cubicBezTo>
                    <a:pt x="2068" y="4884"/>
                    <a:pt x="1429" y="6343"/>
                    <a:pt x="791" y="8349"/>
                  </a:cubicBezTo>
                  <a:cubicBezTo>
                    <a:pt x="852" y="7285"/>
                    <a:pt x="1004" y="6252"/>
                    <a:pt x="1247" y="5218"/>
                  </a:cubicBezTo>
                  <a:cubicBezTo>
                    <a:pt x="1672" y="3303"/>
                    <a:pt x="2645" y="1510"/>
                    <a:pt x="4043" y="112"/>
                  </a:cubicBezTo>
                  <a:cubicBezTo>
                    <a:pt x="4090" y="65"/>
                    <a:pt x="4047" y="1"/>
                    <a:pt x="399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599688" y="1082725"/>
              <a:ext cx="103275" cy="100825"/>
            </a:xfrm>
            <a:custGeom>
              <a:rect b="b" l="l" r="r" t="t"/>
              <a:pathLst>
                <a:path extrusionOk="0" h="4033" w="4131">
                  <a:moveTo>
                    <a:pt x="3021" y="1"/>
                  </a:moveTo>
                  <a:cubicBezTo>
                    <a:pt x="2453" y="1"/>
                    <a:pt x="1610" y="638"/>
                    <a:pt x="1304" y="868"/>
                  </a:cubicBezTo>
                  <a:cubicBezTo>
                    <a:pt x="757" y="1263"/>
                    <a:pt x="88" y="1901"/>
                    <a:pt x="27" y="2570"/>
                  </a:cubicBezTo>
                  <a:cubicBezTo>
                    <a:pt x="1" y="2913"/>
                    <a:pt x="124" y="3022"/>
                    <a:pt x="303" y="3022"/>
                  </a:cubicBezTo>
                  <a:cubicBezTo>
                    <a:pt x="537" y="3022"/>
                    <a:pt x="868" y="2838"/>
                    <a:pt x="1091" y="2752"/>
                  </a:cubicBezTo>
                  <a:cubicBezTo>
                    <a:pt x="1638" y="2783"/>
                    <a:pt x="1942" y="3664"/>
                    <a:pt x="2337" y="3938"/>
                  </a:cubicBezTo>
                  <a:cubicBezTo>
                    <a:pt x="2413" y="4001"/>
                    <a:pt x="2505" y="4033"/>
                    <a:pt x="2598" y="4033"/>
                  </a:cubicBezTo>
                  <a:cubicBezTo>
                    <a:pt x="2727" y="4033"/>
                    <a:pt x="2857" y="3971"/>
                    <a:pt x="2945" y="3847"/>
                  </a:cubicBezTo>
                  <a:cubicBezTo>
                    <a:pt x="3371" y="3300"/>
                    <a:pt x="2824" y="2570"/>
                    <a:pt x="2307" y="2145"/>
                  </a:cubicBezTo>
                  <a:lnTo>
                    <a:pt x="2307" y="2145"/>
                  </a:lnTo>
                  <a:cubicBezTo>
                    <a:pt x="2672" y="2357"/>
                    <a:pt x="3037" y="2540"/>
                    <a:pt x="3401" y="2692"/>
                  </a:cubicBezTo>
                  <a:cubicBezTo>
                    <a:pt x="3456" y="2712"/>
                    <a:pt x="3511" y="2722"/>
                    <a:pt x="3563" y="2722"/>
                  </a:cubicBezTo>
                  <a:cubicBezTo>
                    <a:pt x="3743" y="2722"/>
                    <a:pt x="3894" y="2607"/>
                    <a:pt x="3918" y="2418"/>
                  </a:cubicBezTo>
                  <a:cubicBezTo>
                    <a:pt x="4131" y="1628"/>
                    <a:pt x="3158" y="1263"/>
                    <a:pt x="2489" y="1202"/>
                  </a:cubicBezTo>
                  <a:cubicBezTo>
                    <a:pt x="2824" y="989"/>
                    <a:pt x="3796" y="412"/>
                    <a:pt x="3310" y="78"/>
                  </a:cubicBezTo>
                  <a:cubicBezTo>
                    <a:pt x="3227" y="24"/>
                    <a:pt x="3129" y="1"/>
                    <a:pt x="302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597313" y="1100650"/>
              <a:ext cx="85150" cy="57700"/>
            </a:xfrm>
            <a:custGeom>
              <a:rect b="b" l="l" r="r" t="t"/>
              <a:pathLst>
                <a:path extrusionOk="0" h="2308" w="3406">
                  <a:moveTo>
                    <a:pt x="2881" y="0"/>
                  </a:moveTo>
                  <a:cubicBezTo>
                    <a:pt x="2371" y="0"/>
                    <a:pt x="1527" y="336"/>
                    <a:pt x="1004" y="698"/>
                  </a:cubicBezTo>
                  <a:cubicBezTo>
                    <a:pt x="31" y="1397"/>
                    <a:pt x="1" y="2096"/>
                    <a:pt x="153" y="2248"/>
                  </a:cubicBezTo>
                  <a:cubicBezTo>
                    <a:pt x="196" y="2291"/>
                    <a:pt x="274" y="2307"/>
                    <a:pt x="368" y="2307"/>
                  </a:cubicBezTo>
                  <a:cubicBezTo>
                    <a:pt x="608" y="2307"/>
                    <a:pt x="947" y="2201"/>
                    <a:pt x="1034" y="2157"/>
                  </a:cubicBezTo>
                  <a:cubicBezTo>
                    <a:pt x="1197" y="2093"/>
                    <a:pt x="1394" y="2071"/>
                    <a:pt x="1600" y="2071"/>
                  </a:cubicBezTo>
                  <a:cubicBezTo>
                    <a:pt x="2090" y="2071"/>
                    <a:pt x="2638" y="2197"/>
                    <a:pt x="2940" y="2197"/>
                  </a:cubicBezTo>
                  <a:cubicBezTo>
                    <a:pt x="3056" y="2197"/>
                    <a:pt x="3136" y="2178"/>
                    <a:pt x="3162" y="2127"/>
                  </a:cubicBezTo>
                  <a:cubicBezTo>
                    <a:pt x="3405" y="1610"/>
                    <a:pt x="2372" y="1184"/>
                    <a:pt x="1794" y="1093"/>
                  </a:cubicBezTo>
                  <a:cubicBezTo>
                    <a:pt x="2341" y="972"/>
                    <a:pt x="3344" y="789"/>
                    <a:pt x="3314" y="303"/>
                  </a:cubicBezTo>
                  <a:cubicBezTo>
                    <a:pt x="3314" y="87"/>
                    <a:pt x="3141" y="0"/>
                    <a:pt x="28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466763" y="1061650"/>
              <a:ext cx="136650" cy="391925"/>
            </a:xfrm>
            <a:custGeom>
              <a:rect b="b" l="l" r="r" t="t"/>
              <a:pathLst>
                <a:path extrusionOk="0" h="15677" w="5466">
                  <a:moveTo>
                    <a:pt x="66" y="0"/>
                  </a:moveTo>
                  <a:cubicBezTo>
                    <a:pt x="36" y="0"/>
                    <a:pt x="1" y="45"/>
                    <a:pt x="25" y="70"/>
                  </a:cubicBezTo>
                  <a:cubicBezTo>
                    <a:pt x="1575" y="1954"/>
                    <a:pt x="2244" y="4507"/>
                    <a:pt x="2366" y="6909"/>
                  </a:cubicBezTo>
                  <a:cubicBezTo>
                    <a:pt x="2457" y="8368"/>
                    <a:pt x="2366" y="9857"/>
                    <a:pt x="2122" y="11286"/>
                  </a:cubicBezTo>
                  <a:cubicBezTo>
                    <a:pt x="1910" y="12714"/>
                    <a:pt x="1545" y="14112"/>
                    <a:pt x="1332" y="15541"/>
                  </a:cubicBezTo>
                  <a:cubicBezTo>
                    <a:pt x="1314" y="15629"/>
                    <a:pt x="1369" y="15677"/>
                    <a:pt x="1430" y="15677"/>
                  </a:cubicBezTo>
                  <a:cubicBezTo>
                    <a:pt x="1473" y="15677"/>
                    <a:pt x="1520" y="15652"/>
                    <a:pt x="1545" y="15602"/>
                  </a:cubicBezTo>
                  <a:cubicBezTo>
                    <a:pt x="2001" y="14082"/>
                    <a:pt x="2335" y="12532"/>
                    <a:pt x="2548" y="10951"/>
                  </a:cubicBezTo>
                  <a:cubicBezTo>
                    <a:pt x="2609" y="10526"/>
                    <a:pt x="2700" y="10070"/>
                    <a:pt x="2730" y="9644"/>
                  </a:cubicBezTo>
                  <a:cubicBezTo>
                    <a:pt x="4372" y="8124"/>
                    <a:pt x="5162" y="6665"/>
                    <a:pt x="5466" y="3839"/>
                  </a:cubicBezTo>
                  <a:cubicBezTo>
                    <a:pt x="5466" y="3780"/>
                    <a:pt x="5441" y="3746"/>
                    <a:pt x="5406" y="3746"/>
                  </a:cubicBezTo>
                  <a:cubicBezTo>
                    <a:pt x="5387" y="3746"/>
                    <a:pt x="5366" y="3756"/>
                    <a:pt x="5344" y="3778"/>
                  </a:cubicBezTo>
                  <a:cubicBezTo>
                    <a:pt x="3642" y="5328"/>
                    <a:pt x="3186" y="7061"/>
                    <a:pt x="2761" y="8580"/>
                  </a:cubicBezTo>
                  <a:cubicBezTo>
                    <a:pt x="2761" y="8185"/>
                    <a:pt x="3247" y="3687"/>
                    <a:pt x="86" y="9"/>
                  </a:cubicBezTo>
                  <a:cubicBezTo>
                    <a:pt x="80" y="3"/>
                    <a:pt x="73" y="0"/>
                    <a:pt x="6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397463" y="976700"/>
              <a:ext cx="106425" cy="116125"/>
            </a:xfrm>
            <a:custGeom>
              <a:rect b="b" l="l" r="r" t="t"/>
              <a:pathLst>
                <a:path extrusionOk="0" h="4645" w="4257">
                  <a:moveTo>
                    <a:pt x="2017" y="1"/>
                  </a:moveTo>
                  <a:cubicBezTo>
                    <a:pt x="2004" y="1"/>
                    <a:pt x="1990" y="1"/>
                    <a:pt x="1976" y="2"/>
                  </a:cubicBezTo>
                  <a:cubicBezTo>
                    <a:pt x="1308" y="63"/>
                    <a:pt x="1976" y="1188"/>
                    <a:pt x="2189" y="1583"/>
                  </a:cubicBezTo>
                  <a:cubicBezTo>
                    <a:pt x="1886" y="1451"/>
                    <a:pt x="1485" y="1348"/>
                    <a:pt x="1111" y="1348"/>
                  </a:cubicBezTo>
                  <a:cubicBezTo>
                    <a:pt x="623" y="1348"/>
                    <a:pt x="182" y="1523"/>
                    <a:pt x="62" y="2039"/>
                  </a:cubicBezTo>
                  <a:cubicBezTo>
                    <a:pt x="1" y="2282"/>
                    <a:pt x="183" y="2556"/>
                    <a:pt x="457" y="2586"/>
                  </a:cubicBezTo>
                  <a:cubicBezTo>
                    <a:pt x="614" y="2639"/>
                    <a:pt x="772" y="2655"/>
                    <a:pt x="930" y="2655"/>
                  </a:cubicBezTo>
                  <a:cubicBezTo>
                    <a:pt x="1187" y="2655"/>
                    <a:pt x="1448" y="2612"/>
                    <a:pt x="1716" y="2612"/>
                  </a:cubicBezTo>
                  <a:cubicBezTo>
                    <a:pt x="1762" y="2612"/>
                    <a:pt x="1808" y="2614"/>
                    <a:pt x="1855" y="2616"/>
                  </a:cubicBezTo>
                  <a:cubicBezTo>
                    <a:pt x="1095" y="2768"/>
                    <a:pt x="153" y="3224"/>
                    <a:pt x="305" y="4045"/>
                  </a:cubicBezTo>
                  <a:cubicBezTo>
                    <a:pt x="331" y="4256"/>
                    <a:pt x="518" y="4422"/>
                    <a:pt x="746" y="4422"/>
                  </a:cubicBezTo>
                  <a:cubicBezTo>
                    <a:pt x="780" y="4422"/>
                    <a:pt x="816" y="4418"/>
                    <a:pt x="852" y="4410"/>
                  </a:cubicBezTo>
                  <a:cubicBezTo>
                    <a:pt x="1318" y="4358"/>
                    <a:pt x="1962" y="3842"/>
                    <a:pt x="2499" y="3842"/>
                  </a:cubicBezTo>
                  <a:cubicBezTo>
                    <a:pt x="2592" y="3842"/>
                    <a:pt x="2682" y="3857"/>
                    <a:pt x="2767" y="3893"/>
                  </a:cubicBezTo>
                  <a:cubicBezTo>
                    <a:pt x="3001" y="4149"/>
                    <a:pt x="3296" y="4644"/>
                    <a:pt x="3576" y="4644"/>
                  </a:cubicBezTo>
                  <a:cubicBezTo>
                    <a:pt x="3696" y="4644"/>
                    <a:pt x="3813" y="4555"/>
                    <a:pt x="3922" y="4319"/>
                  </a:cubicBezTo>
                  <a:cubicBezTo>
                    <a:pt x="4256" y="3589"/>
                    <a:pt x="3922" y="2616"/>
                    <a:pt x="3587" y="1887"/>
                  </a:cubicBezTo>
                  <a:cubicBezTo>
                    <a:pt x="3349" y="1411"/>
                    <a:pt x="2673" y="1"/>
                    <a:pt x="201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414938" y="996850"/>
              <a:ext cx="89700" cy="97200"/>
            </a:xfrm>
            <a:custGeom>
              <a:rect b="b" l="l" r="r" t="t"/>
              <a:pathLst>
                <a:path extrusionOk="0" h="3888" w="3588">
                  <a:moveTo>
                    <a:pt x="1104" y="0"/>
                  </a:moveTo>
                  <a:cubicBezTo>
                    <a:pt x="986" y="0"/>
                    <a:pt x="888" y="52"/>
                    <a:pt x="822" y="169"/>
                  </a:cubicBezTo>
                  <a:cubicBezTo>
                    <a:pt x="548" y="686"/>
                    <a:pt x="1490" y="1415"/>
                    <a:pt x="1946" y="1810"/>
                  </a:cubicBezTo>
                  <a:cubicBezTo>
                    <a:pt x="1669" y="1714"/>
                    <a:pt x="1254" y="1629"/>
                    <a:pt x="881" y="1629"/>
                  </a:cubicBezTo>
                  <a:cubicBezTo>
                    <a:pt x="434" y="1629"/>
                    <a:pt x="48" y="1750"/>
                    <a:pt x="31" y="2114"/>
                  </a:cubicBezTo>
                  <a:cubicBezTo>
                    <a:pt x="1" y="2449"/>
                    <a:pt x="1612" y="2631"/>
                    <a:pt x="2159" y="3300"/>
                  </a:cubicBezTo>
                  <a:cubicBezTo>
                    <a:pt x="2243" y="3412"/>
                    <a:pt x="2613" y="3888"/>
                    <a:pt x="2908" y="3888"/>
                  </a:cubicBezTo>
                  <a:cubicBezTo>
                    <a:pt x="2933" y="3888"/>
                    <a:pt x="2956" y="3884"/>
                    <a:pt x="2980" y="3877"/>
                  </a:cubicBezTo>
                  <a:cubicBezTo>
                    <a:pt x="3223" y="3786"/>
                    <a:pt x="3588" y="3087"/>
                    <a:pt x="2980" y="1841"/>
                  </a:cubicBezTo>
                  <a:cubicBezTo>
                    <a:pt x="2558" y="1022"/>
                    <a:pt x="1629" y="0"/>
                    <a:pt x="11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1405838" y="1356700"/>
              <a:ext cx="211275" cy="265225"/>
            </a:xfrm>
            <a:custGeom>
              <a:rect b="b" l="l" r="r" t="t"/>
              <a:pathLst>
                <a:path extrusionOk="0" h="10609" w="8451">
                  <a:moveTo>
                    <a:pt x="1733" y="0"/>
                  </a:moveTo>
                  <a:cubicBezTo>
                    <a:pt x="1733" y="0"/>
                    <a:pt x="182" y="9666"/>
                    <a:pt x="0" y="10608"/>
                  </a:cubicBezTo>
                  <a:lnTo>
                    <a:pt x="8450" y="10608"/>
                  </a:lnTo>
                  <a:lnTo>
                    <a:pt x="705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5"/>
          <p:cNvGrpSpPr/>
          <p:nvPr/>
        </p:nvGrpSpPr>
        <p:grpSpPr>
          <a:xfrm>
            <a:off x="1979042" y="820253"/>
            <a:ext cx="2295504" cy="3375890"/>
            <a:chOff x="1617435" y="1023077"/>
            <a:chExt cx="2416065" cy="3553194"/>
          </a:xfrm>
        </p:grpSpPr>
        <p:grpSp>
          <p:nvGrpSpPr>
            <p:cNvPr id="826" name="Google Shape;826;p15"/>
            <p:cNvGrpSpPr/>
            <p:nvPr/>
          </p:nvGrpSpPr>
          <p:grpSpPr>
            <a:xfrm>
              <a:off x="1617435" y="1023077"/>
              <a:ext cx="2232024" cy="3553194"/>
              <a:chOff x="1092200" y="849638"/>
              <a:chExt cx="2340875" cy="3726475"/>
            </a:xfrm>
          </p:grpSpPr>
          <p:grpSp>
            <p:nvGrpSpPr>
              <p:cNvPr id="827" name="Google Shape;827;p15"/>
              <p:cNvGrpSpPr/>
              <p:nvPr/>
            </p:nvGrpSpPr>
            <p:grpSpPr>
              <a:xfrm>
                <a:off x="1092200" y="849638"/>
                <a:ext cx="2340875" cy="3726475"/>
                <a:chOff x="-4763900" y="849638"/>
                <a:chExt cx="2340875" cy="3726475"/>
              </a:xfrm>
            </p:grpSpPr>
            <p:sp>
              <p:nvSpPr>
                <p:cNvPr id="828" name="Google Shape;828;p15"/>
                <p:cNvSpPr/>
                <p:nvPr/>
              </p:nvSpPr>
              <p:spPr>
                <a:xfrm flipH="1">
                  <a:off x="-4053400" y="3446938"/>
                  <a:ext cx="621300" cy="548400"/>
                </a:xfrm>
                <a:custGeom>
                  <a:rect b="b" l="l" r="r" t="t"/>
                  <a:pathLst>
                    <a:path extrusionOk="0" h="21936" w="24852">
                      <a:moveTo>
                        <a:pt x="10574" y="1"/>
                      </a:moveTo>
                      <a:lnTo>
                        <a:pt x="10574" y="8574"/>
                      </a:lnTo>
                      <a:lnTo>
                        <a:pt x="10574" y="11676"/>
                      </a:lnTo>
                      <a:lnTo>
                        <a:pt x="10674" y="14244"/>
                      </a:lnTo>
                      <a:cubicBezTo>
                        <a:pt x="10674" y="14244"/>
                        <a:pt x="2335" y="17980"/>
                        <a:pt x="1468" y="18681"/>
                      </a:cubicBezTo>
                      <a:cubicBezTo>
                        <a:pt x="600" y="19348"/>
                        <a:pt x="0" y="21550"/>
                        <a:pt x="734" y="21783"/>
                      </a:cubicBezTo>
                      <a:cubicBezTo>
                        <a:pt x="1020" y="21883"/>
                        <a:pt x="4222" y="21936"/>
                        <a:pt x="8174" y="21936"/>
                      </a:cubicBezTo>
                      <a:cubicBezTo>
                        <a:pt x="14836" y="21936"/>
                        <a:pt x="23627" y="21785"/>
                        <a:pt x="24151" y="21450"/>
                      </a:cubicBezTo>
                      <a:cubicBezTo>
                        <a:pt x="24451" y="21249"/>
                        <a:pt x="24651" y="18081"/>
                        <a:pt x="24751" y="14244"/>
                      </a:cubicBezTo>
                      <a:cubicBezTo>
                        <a:pt x="24784" y="13411"/>
                        <a:pt x="24784" y="12543"/>
                        <a:pt x="24818" y="11676"/>
                      </a:cubicBezTo>
                      <a:cubicBezTo>
                        <a:pt x="24818" y="10642"/>
                        <a:pt x="24818" y="9574"/>
                        <a:pt x="24851" y="8574"/>
                      </a:cubicBezTo>
                      <a:cubicBezTo>
                        <a:pt x="24851" y="4037"/>
                        <a:pt x="24818" y="1"/>
                        <a:pt x="2481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flipH="1">
                  <a:off x="-4051725" y="3782188"/>
                  <a:ext cx="620475" cy="213150"/>
                </a:xfrm>
                <a:custGeom>
                  <a:rect b="b" l="l" r="r" t="t"/>
                  <a:pathLst>
                    <a:path extrusionOk="0" h="8526" w="24819">
                      <a:moveTo>
                        <a:pt x="24818" y="1"/>
                      </a:moveTo>
                      <a:cubicBezTo>
                        <a:pt x="24585" y="101"/>
                        <a:pt x="24351" y="234"/>
                        <a:pt x="24151" y="401"/>
                      </a:cubicBezTo>
                      <a:cubicBezTo>
                        <a:pt x="20973" y="2971"/>
                        <a:pt x="10720" y="4740"/>
                        <a:pt x="6898" y="4740"/>
                      </a:cubicBezTo>
                      <a:cubicBezTo>
                        <a:pt x="6107" y="4740"/>
                        <a:pt x="5591" y="4664"/>
                        <a:pt x="5471" y="4504"/>
                      </a:cubicBezTo>
                      <a:cubicBezTo>
                        <a:pt x="5204" y="4170"/>
                        <a:pt x="6172" y="3203"/>
                        <a:pt x="6872" y="2569"/>
                      </a:cubicBezTo>
                      <a:lnTo>
                        <a:pt x="6872" y="2569"/>
                      </a:lnTo>
                      <a:cubicBezTo>
                        <a:pt x="4571" y="3636"/>
                        <a:pt x="1969" y="4904"/>
                        <a:pt x="1502" y="5271"/>
                      </a:cubicBezTo>
                      <a:cubicBezTo>
                        <a:pt x="668" y="5938"/>
                        <a:pt x="1" y="8140"/>
                        <a:pt x="768" y="8373"/>
                      </a:cubicBezTo>
                      <a:cubicBezTo>
                        <a:pt x="1054" y="8473"/>
                        <a:pt x="4256" y="8526"/>
                        <a:pt x="8208" y="8526"/>
                      </a:cubicBezTo>
                      <a:cubicBezTo>
                        <a:pt x="14870" y="8526"/>
                        <a:pt x="23661" y="8375"/>
                        <a:pt x="24185" y="8040"/>
                      </a:cubicBezTo>
                      <a:cubicBezTo>
                        <a:pt x="24485" y="7839"/>
                        <a:pt x="24685" y="4671"/>
                        <a:pt x="24785" y="834"/>
                      </a:cubicBezTo>
                      <a:cubicBezTo>
                        <a:pt x="24818" y="534"/>
                        <a:pt x="24818" y="267"/>
                        <a:pt x="248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flipH="1">
                  <a:off x="-4170975" y="1933363"/>
                  <a:ext cx="509550" cy="1684575"/>
                </a:xfrm>
                <a:custGeom>
                  <a:rect b="b" l="l" r="r" t="t"/>
                  <a:pathLst>
                    <a:path extrusionOk="0" h="67383" w="20382">
                      <a:moveTo>
                        <a:pt x="7072" y="1"/>
                      </a:moveTo>
                      <a:cubicBezTo>
                        <a:pt x="7072" y="1"/>
                        <a:pt x="2335" y="30389"/>
                        <a:pt x="1601" y="37594"/>
                      </a:cubicBezTo>
                      <a:cubicBezTo>
                        <a:pt x="1001" y="43232"/>
                        <a:pt x="0" y="67382"/>
                        <a:pt x="0" y="67382"/>
                      </a:cubicBezTo>
                      <a:lnTo>
                        <a:pt x="15645" y="67382"/>
                      </a:lnTo>
                      <a:cubicBezTo>
                        <a:pt x="15645" y="67382"/>
                        <a:pt x="16145" y="47001"/>
                        <a:pt x="16345" y="40430"/>
                      </a:cubicBezTo>
                      <a:cubicBezTo>
                        <a:pt x="16379" y="39262"/>
                        <a:pt x="16445" y="38528"/>
                        <a:pt x="16445" y="38461"/>
                      </a:cubicBezTo>
                      <a:cubicBezTo>
                        <a:pt x="16512" y="37994"/>
                        <a:pt x="20381" y="1"/>
                        <a:pt x="203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a:off x="-4128850" y="1966088"/>
                  <a:ext cx="126350" cy="1589500"/>
                </a:xfrm>
                <a:custGeom>
                  <a:rect b="b" l="l" r="r" t="t"/>
                  <a:pathLst>
                    <a:path extrusionOk="0" h="63580" w="5054">
                      <a:moveTo>
                        <a:pt x="5033" y="1"/>
                      </a:moveTo>
                      <a:cubicBezTo>
                        <a:pt x="5021" y="1"/>
                        <a:pt x="5004" y="9"/>
                        <a:pt x="5004" y="26"/>
                      </a:cubicBezTo>
                      <a:cubicBezTo>
                        <a:pt x="4337" y="4629"/>
                        <a:pt x="3670" y="9232"/>
                        <a:pt x="3103" y="13836"/>
                      </a:cubicBezTo>
                      <a:cubicBezTo>
                        <a:pt x="2135" y="22042"/>
                        <a:pt x="1435" y="30248"/>
                        <a:pt x="934" y="38487"/>
                      </a:cubicBezTo>
                      <a:cubicBezTo>
                        <a:pt x="434" y="46826"/>
                        <a:pt x="200" y="55165"/>
                        <a:pt x="0" y="63505"/>
                      </a:cubicBezTo>
                      <a:cubicBezTo>
                        <a:pt x="0" y="63555"/>
                        <a:pt x="42" y="63580"/>
                        <a:pt x="84" y="63580"/>
                      </a:cubicBezTo>
                      <a:cubicBezTo>
                        <a:pt x="125" y="63580"/>
                        <a:pt x="167" y="63555"/>
                        <a:pt x="167" y="63505"/>
                      </a:cubicBezTo>
                      <a:cubicBezTo>
                        <a:pt x="301" y="58801"/>
                        <a:pt x="467" y="54131"/>
                        <a:pt x="634" y="49461"/>
                      </a:cubicBezTo>
                      <a:cubicBezTo>
                        <a:pt x="1001" y="41189"/>
                        <a:pt x="1501" y="32949"/>
                        <a:pt x="2235" y="24710"/>
                      </a:cubicBezTo>
                      <a:cubicBezTo>
                        <a:pt x="2969" y="16471"/>
                        <a:pt x="3836" y="8198"/>
                        <a:pt x="5037" y="26"/>
                      </a:cubicBezTo>
                      <a:cubicBezTo>
                        <a:pt x="5054" y="9"/>
                        <a:pt x="5046" y="1"/>
                        <a:pt x="50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flipH="1">
                  <a:off x="-4036700" y="3551188"/>
                  <a:ext cx="351925" cy="9200"/>
                </a:xfrm>
                <a:custGeom>
                  <a:rect b="b" l="l" r="r" t="t"/>
                  <a:pathLst>
                    <a:path extrusionOk="0" h="368" w="14077">
                      <a:moveTo>
                        <a:pt x="7039" y="1"/>
                      </a:moveTo>
                      <a:cubicBezTo>
                        <a:pt x="5204" y="1"/>
                        <a:pt x="434" y="67"/>
                        <a:pt x="34" y="134"/>
                      </a:cubicBezTo>
                      <a:cubicBezTo>
                        <a:pt x="0" y="134"/>
                        <a:pt x="0" y="201"/>
                        <a:pt x="34" y="201"/>
                      </a:cubicBezTo>
                      <a:cubicBezTo>
                        <a:pt x="267" y="234"/>
                        <a:pt x="5771" y="368"/>
                        <a:pt x="7606" y="368"/>
                      </a:cubicBezTo>
                      <a:cubicBezTo>
                        <a:pt x="10608" y="368"/>
                        <a:pt x="13410" y="267"/>
                        <a:pt x="14044" y="167"/>
                      </a:cubicBezTo>
                      <a:cubicBezTo>
                        <a:pt x="14077" y="167"/>
                        <a:pt x="14077" y="134"/>
                        <a:pt x="14044" y="134"/>
                      </a:cubicBezTo>
                      <a:cubicBezTo>
                        <a:pt x="13510" y="134"/>
                        <a:pt x="8606" y="1"/>
                        <a:pt x="70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flipH="1">
                  <a:off x="-4170975" y="1933363"/>
                  <a:ext cx="285225" cy="1010750"/>
                </a:xfrm>
                <a:custGeom>
                  <a:rect b="b" l="l" r="r" t="t"/>
                  <a:pathLst>
                    <a:path extrusionOk="0" h="40430" w="11409">
                      <a:moveTo>
                        <a:pt x="0" y="1"/>
                      </a:moveTo>
                      <a:lnTo>
                        <a:pt x="7372" y="40430"/>
                      </a:lnTo>
                      <a:cubicBezTo>
                        <a:pt x="7406" y="39262"/>
                        <a:pt x="7472" y="38528"/>
                        <a:pt x="7472" y="38461"/>
                      </a:cubicBezTo>
                      <a:cubicBezTo>
                        <a:pt x="7539" y="37994"/>
                        <a:pt x="11408" y="1"/>
                        <a:pt x="11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flipH="1">
                  <a:off x="-4763900" y="3317688"/>
                  <a:ext cx="588775" cy="678025"/>
                </a:xfrm>
                <a:custGeom>
                  <a:rect b="b" l="l" r="r" t="t"/>
                  <a:pathLst>
                    <a:path extrusionOk="0" h="27121" w="23551">
                      <a:moveTo>
                        <a:pt x="17646" y="1"/>
                      </a:moveTo>
                      <a:lnTo>
                        <a:pt x="4303" y="3570"/>
                      </a:lnTo>
                      <a:lnTo>
                        <a:pt x="6705" y="11509"/>
                      </a:lnTo>
                      <a:lnTo>
                        <a:pt x="7672" y="14744"/>
                      </a:lnTo>
                      <a:lnTo>
                        <a:pt x="8406" y="17213"/>
                      </a:lnTo>
                      <a:cubicBezTo>
                        <a:pt x="8406" y="17213"/>
                        <a:pt x="1301" y="23017"/>
                        <a:pt x="667" y="23884"/>
                      </a:cubicBezTo>
                      <a:cubicBezTo>
                        <a:pt x="34" y="24752"/>
                        <a:pt x="0" y="27053"/>
                        <a:pt x="801" y="27120"/>
                      </a:cubicBezTo>
                      <a:cubicBezTo>
                        <a:pt x="803" y="27120"/>
                        <a:pt x="806" y="27120"/>
                        <a:pt x="808" y="27120"/>
                      </a:cubicBezTo>
                      <a:cubicBezTo>
                        <a:pt x="1724" y="27120"/>
                        <a:pt x="22652" y="21447"/>
                        <a:pt x="23317" y="20715"/>
                      </a:cubicBezTo>
                      <a:cubicBezTo>
                        <a:pt x="23550" y="20449"/>
                        <a:pt x="22883" y="17313"/>
                        <a:pt x="22016" y="13577"/>
                      </a:cubicBezTo>
                      <a:cubicBezTo>
                        <a:pt x="21816" y="12776"/>
                        <a:pt x="21649" y="11909"/>
                        <a:pt x="21382" y="11075"/>
                      </a:cubicBezTo>
                      <a:cubicBezTo>
                        <a:pt x="21082" y="10041"/>
                        <a:pt x="20748" y="9007"/>
                        <a:pt x="20415" y="7973"/>
                      </a:cubicBezTo>
                      <a:cubicBezTo>
                        <a:pt x="19014" y="3603"/>
                        <a:pt x="17646" y="1"/>
                        <a:pt x="1764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flipH="1">
                  <a:off x="-4763900" y="3694638"/>
                  <a:ext cx="589625" cy="301075"/>
                </a:xfrm>
                <a:custGeom>
                  <a:rect b="b" l="l" r="r" t="t"/>
                  <a:pathLst>
                    <a:path extrusionOk="0" h="12043" w="23585">
                      <a:moveTo>
                        <a:pt x="22384" y="0"/>
                      </a:moveTo>
                      <a:cubicBezTo>
                        <a:pt x="19027" y="3206"/>
                        <a:pt x="7911" y="6548"/>
                        <a:pt x="5267" y="6548"/>
                      </a:cubicBezTo>
                      <a:cubicBezTo>
                        <a:pt x="4995" y="6548"/>
                        <a:pt x="4812" y="6513"/>
                        <a:pt x="4738" y="6438"/>
                      </a:cubicBezTo>
                      <a:cubicBezTo>
                        <a:pt x="4437" y="6138"/>
                        <a:pt x="5371" y="4904"/>
                        <a:pt x="6005" y="4203"/>
                      </a:cubicBezTo>
                      <a:lnTo>
                        <a:pt x="6005" y="4203"/>
                      </a:lnTo>
                      <a:cubicBezTo>
                        <a:pt x="3870" y="5938"/>
                        <a:pt x="1135" y="8306"/>
                        <a:pt x="735" y="8806"/>
                      </a:cubicBezTo>
                      <a:cubicBezTo>
                        <a:pt x="101" y="9707"/>
                        <a:pt x="1" y="11975"/>
                        <a:pt x="801" y="12042"/>
                      </a:cubicBezTo>
                      <a:cubicBezTo>
                        <a:pt x="804" y="12042"/>
                        <a:pt x="807" y="12042"/>
                        <a:pt x="809" y="12042"/>
                      </a:cubicBezTo>
                      <a:cubicBezTo>
                        <a:pt x="1758" y="12042"/>
                        <a:pt x="22686" y="6369"/>
                        <a:pt x="23351" y="5637"/>
                      </a:cubicBezTo>
                      <a:cubicBezTo>
                        <a:pt x="23584" y="5404"/>
                        <a:pt x="23117" y="3036"/>
                        <a:pt x="22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flipH="1">
                  <a:off x="-4683000" y="1932538"/>
                  <a:ext cx="845625" cy="1660375"/>
                </a:xfrm>
                <a:custGeom>
                  <a:rect b="b" l="l" r="r" t="t"/>
                  <a:pathLst>
                    <a:path extrusionOk="0" h="66415" w="33825">
                      <a:moveTo>
                        <a:pt x="19281" y="0"/>
                      </a:moveTo>
                      <a:lnTo>
                        <a:pt x="1" y="34"/>
                      </a:lnTo>
                      <a:cubicBezTo>
                        <a:pt x="1" y="34"/>
                        <a:pt x="1035" y="5504"/>
                        <a:pt x="4871" y="8306"/>
                      </a:cubicBezTo>
                      <a:cubicBezTo>
                        <a:pt x="4871" y="8306"/>
                        <a:pt x="10275" y="37961"/>
                        <a:pt x="10942" y="41296"/>
                      </a:cubicBezTo>
                      <a:cubicBezTo>
                        <a:pt x="12243" y="47801"/>
                        <a:pt x="17813" y="66414"/>
                        <a:pt x="17813" y="66414"/>
                      </a:cubicBezTo>
                      <a:lnTo>
                        <a:pt x="33825" y="61544"/>
                      </a:lnTo>
                      <a:cubicBezTo>
                        <a:pt x="33825" y="61544"/>
                        <a:pt x="26920" y="39095"/>
                        <a:pt x="25986" y="36727"/>
                      </a:cubicBezTo>
                      <a:cubicBezTo>
                        <a:pt x="25485" y="35426"/>
                        <a:pt x="21616" y="10875"/>
                        <a:pt x="21683" y="10308"/>
                      </a:cubicBezTo>
                      <a:cubicBezTo>
                        <a:pt x="22617" y="3269"/>
                        <a:pt x="19281" y="0"/>
                        <a:pt x="192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flipH="1">
                  <a:off x="-4295225" y="1962838"/>
                  <a:ext cx="143450" cy="108150"/>
                </a:xfrm>
                <a:custGeom>
                  <a:rect b="b" l="l" r="r" t="t"/>
                  <a:pathLst>
                    <a:path extrusionOk="0" h="4326" w="5738">
                      <a:moveTo>
                        <a:pt x="70" y="1"/>
                      </a:moveTo>
                      <a:cubicBezTo>
                        <a:pt x="35" y="1"/>
                        <a:pt x="0" y="17"/>
                        <a:pt x="0" y="56"/>
                      </a:cubicBezTo>
                      <a:cubicBezTo>
                        <a:pt x="367" y="2691"/>
                        <a:pt x="2969" y="4326"/>
                        <a:pt x="5504" y="4326"/>
                      </a:cubicBezTo>
                      <a:cubicBezTo>
                        <a:pt x="5738" y="4326"/>
                        <a:pt x="5738" y="3992"/>
                        <a:pt x="5504" y="3992"/>
                      </a:cubicBezTo>
                      <a:cubicBezTo>
                        <a:pt x="4270" y="3925"/>
                        <a:pt x="3069" y="3525"/>
                        <a:pt x="2035" y="2791"/>
                      </a:cubicBezTo>
                      <a:cubicBezTo>
                        <a:pt x="1101" y="2091"/>
                        <a:pt x="434" y="1123"/>
                        <a:pt x="134" y="22"/>
                      </a:cubicBezTo>
                      <a:cubicBezTo>
                        <a:pt x="120" y="9"/>
                        <a:pt x="95"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flipH="1">
                  <a:off x="-4027550" y="2096588"/>
                  <a:ext cx="131625" cy="80300"/>
                </a:xfrm>
                <a:custGeom>
                  <a:rect b="b" l="l" r="r" t="t"/>
                  <a:pathLst>
                    <a:path extrusionOk="0" h="3212" w="5265">
                      <a:moveTo>
                        <a:pt x="42" y="1"/>
                      </a:moveTo>
                      <a:cubicBezTo>
                        <a:pt x="17" y="1"/>
                        <a:pt x="0" y="49"/>
                        <a:pt x="27" y="76"/>
                      </a:cubicBezTo>
                      <a:cubicBezTo>
                        <a:pt x="794" y="710"/>
                        <a:pt x="1628" y="1244"/>
                        <a:pt x="2529" y="1744"/>
                      </a:cubicBezTo>
                      <a:cubicBezTo>
                        <a:pt x="3396" y="2278"/>
                        <a:pt x="4330" y="2712"/>
                        <a:pt x="5231" y="3212"/>
                      </a:cubicBezTo>
                      <a:cubicBezTo>
                        <a:pt x="5231" y="3212"/>
                        <a:pt x="5264" y="3179"/>
                        <a:pt x="5231" y="3179"/>
                      </a:cubicBezTo>
                      <a:cubicBezTo>
                        <a:pt x="4397" y="2578"/>
                        <a:pt x="3596" y="1944"/>
                        <a:pt x="2729" y="1411"/>
                      </a:cubicBezTo>
                      <a:cubicBezTo>
                        <a:pt x="1895" y="844"/>
                        <a:pt x="994" y="377"/>
                        <a:pt x="60" y="10"/>
                      </a:cubicBezTo>
                      <a:cubicBezTo>
                        <a:pt x="54" y="3"/>
                        <a:pt x="48"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flipH="1">
                  <a:off x="-3972500" y="1962838"/>
                  <a:ext cx="85075" cy="178825"/>
                </a:xfrm>
                <a:custGeom>
                  <a:rect b="b" l="l" r="r" t="t"/>
                  <a:pathLst>
                    <a:path extrusionOk="0" h="7153" w="3403">
                      <a:moveTo>
                        <a:pt x="28" y="1"/>
                      </a:moveTo>
                      <a:cubicBezTo>
                        <a:pt x="12" y="1"/>
                        <a:pt x="0" y="17"/>
                        <a:pt x="0" y="56"/>
                      </a:cubicBezTo>
                      <a:cubicBezTo>
                        <a:pt x="133" y="723"/>
                        <a:pt x="200" y="1390"/>
                        <a:pt x="300" y="2057"/>
                      </a:cubicBezTo>
                      <a:cubicBezTo>
                        <a:pt x="367" y="2591"/>
                        <a:pt x="500" y="3158"/>
                        <a:pt x="667" y="3725"/>
                      </a:cubicBezTo>
                      <a:cubicBezTo>
                        <a:pt x="834" y="4225"/>
                        <a:pt x="1134" y="4659"/>
                        <a:pt x="1568" y="4993"/>
                      </a:cubicBezTo>
                      <a:cubicBezTo>
                        <a:pt x="1801" y="5159"/>
                        <a:pt x="2068" y="5326"/>
                        <a:pt x="2268" y="5460"/>
                      </a:cubicBezTo>
                      <a:cubicBezTo>
                        <a:pt x="2502" y="5626"/>
                        <a:pt x="2735" y="5793"/>
                        <a:pt x="2969" y="5927"/>
                      </a:cubicBezTo>
                      <a:lnTo>
                        <a:pt x="3002" y="6127"/>
                      </a:lnTo>
                      <a:cubicBezTo>
                        <a:pt x="3036" y="6294"/>
                        <a:pt x="3069" y="6460"/>
                        <a:pt x="3136" y="6627"/>
                      </a:cubicBezTo>
                      <a:cubicBezTo>
                        <a:pt x="3169" y="6794"/>
                        <a:pt x="3236" y="6961"/>
                        <a:pt x="3302" y="7128"/>
                      </a:cubicBezTo>
                      <a:cubicBezTo>
                        <a:pt x="3319" y="7144"/>
                        <a:pt x="3344" y="7153"/>
                        <a:pt x="3365" y="7153"/>
                      </a:cubicBezTo>
                      <a:cubicBezTo>
                        <a:pt x="3386" y="7153"/>
                        <a:pt x="3402" y="7144"/>
                        <a:pt x="3402" y="7128"/>
                      </a:cubicBezTo>
                      <a:cubicBezTo>
                        <a:pt x="3402" y="6927"/>
                        <a:pt x="3402" y="6761"/>
                        <a:pt x="3369" y="6594"/>
                      </a:cubicBezTo>
                      <a:cubicBezTo>
                        <a:pt x="3336" y="6427"/>
                        <a:pt x="3336" y="6260"/>
                        <a:pt x="3302" y="6093"/>
                      </a:cubicBezTo>
                      <a:cubicBezTo>
                        <a:pt x="3269" y="5927"/>
                        <a:pt x="2802" y="3592"/>
                        <a:pt x="2669" y="3125"/>
                      </a:cubicBezTo>
                      <a:cubicBezTo>
                        <a:pt x="2402" y="2157"/>
                        <a:pt x="2102" y="1223"/>
                        <a:pt x="1801" y="256"/>
                      </a:cubicBezTo>
                      <a:cubicBezTo>
                        <a:pt x="1801" y="239"/>
                        <a:pt x="1793" y="231"/>
                        <a:pt x="1785" y="231"/>
                      </a:cubicBezTo>
                      <a:cubicBezTo>
                        <a:pt x="1776" y="231"/>
                        <a:pt x="1768" y="239"/>
                        <a:pt x="1768" y="256"/>
                      </a:cubicBezTo>
                      <a:cubicBezTo>
                        <a:pt x="2001" y="1223"/>
                        <a:pt x="2202" y="2224"/>
                        <a:pt x="2368" y="3191"/>
                      </a:cubicBezTo>
                      <a:cubicBezTo>
                        <a:pt x="2468" y="3692"/>
                        <a:pt x="2569" y="4192"/>
                        <a:pt x="2702" y="4659"/>
                      </a:cubicBezTo>
                      <a:cubicBezTo>
                        <a:pt x="2735" y="4893"/>
                        <a:pt x="2769" y="5126"/>
                        <a:pt x="2835" y="5326"/>
                      </a:cubicBezTo>
                      <a:cubicBezTo>
                        <a:pt x="2869" y="5426"/>
                        <a:pt x="2902" y="5493"/>
                        <a:pt x="2902" y="5560"/>
                      </a:cubicBezTo>
                      <a:lnTo>
                        <a:pt x="2468" y="5293"/>
                      </a:lnTo>
                      <a:cubicBezTo>
                        <a:pt x="2235" y="5126"/>
                        <a:pt x="2001" y="4959"/>
                        <a:pt x="1768" y="4759"/>
                      </a:cubicBezTo>
                      <a:cubicBezTo>
                        <a:pt x="1368" y="4392"/>
                        <a:pt x="1067" y="3925"/>
                        <a:pt x="934" y="3425"/>
                      </a:cubicBezTo>
                      <a:cubicBezTo>
                        <a:pt x="767" y="2858"/>
                        <a:pt x="667" y="2357"/>
                        <a:pt x="500" y="1757"/>
                      </a:cubicBezTo>
                      <a:cubicBezTo>
                        <a:pt x="367" y="1190"/>
                        <a:pt x="200" y="623"/>
                        <a:pt x="67" y="22"/>
                      </a:cubicBezTo>
                      <a:cubicBezTo>
                        <a:pt x="53" y="9"/>
                        <a:pt x="39"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flipH="1">
                  <a:off x="-4632975" y="3406913"/>
                  <a:ext cx="337775" cy="103450"/>
                </a:xfrm>
                <a:custGeom>
                  <a:rect b="b" l="l" r="r" t="t"/>
                  <a:pathLst>
                    <a:path extrusionOk="0" h="4138" w="13511">
                      <a:moveTo>
                        <a:pt x="13444" y="1"/>
                      </a:moveTo>
                      <a:cubicBezTo>
                        <a:pt x="12943" y="168"/>
                        <a:pt x="8207" y="1469"/>
                        <a:pt x="6705" y="1936"/>
                      </a:cubicBezTo>
                      <a:cubicBezTo>
                        <a:pt x="4971" y="2469"/>
                        <a:pt x="434" y="3904"/>
                        <a:pt x="34" y="4070"/>
                      </a:cubicBezTo>
                      <a:cubicBezTo>
                        <a:pt x="1" y="4104"/>
                        <a:pt x="1" y="4137"/>
                        <a:pt x="34" y="4137"/>
                      </a:cubicBezTo>
                      <a:cubicBezTo>
                        <a:pt x="301" y="4104"/>
                        <a:pt x="5605" y="2603"/>
                        <a:pt x="7339" y="2069"/>
                      </a:cubicBezTo>
                      <a:cubicBezTo>
                        <a:pt x="10208" y="1202"/>
                        <a:pt x="12877" y="334"/>
                        <a:pt x="13444" y="34"/>
                      </a:cubicBezTo>
                      <a:cubicBezTo>
                        <a:pt x="13510" y="34"/>
                        <a:pt x="13477" y="1"/>
                        <a:pt x="1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flipH="1">
                  <a:off x="-4613550" y="1949688"/>
                  <a:ext cx="305600" cy="1450925"/>
                </a:xfrm>
                <a:custGeom>
                  <a:rect b="b" l="l" r="r" t="t"/>
                  <a:pathLst>
                    <a:path extrusionOk="0" h="58037" w="12224">
                      <a:moveTo>
                        <a:pt x="30" y="1"/>
                      </a:moveTo>
                      <a:cubicBezTo>
                        <a:pt x="11" y="1"/>
                        <a:pt x="1" y="25"/>
                        <a:pt x="24" y="48"/>
                      </a:cubicBezTo>
                      <a:cubicBezTo>
                        <a:pt x="2059" y="3217"/>
                        <a:pt x="925" y="7086"/>
                        <a:pt x="858" y="10589"/>
                      </a:cubicBezTo>
                      <a:cubicBezTo>
                        <a:pt x="892" y="12524"/>
                        <a:pt x="1092" y="14425"/>
                        <a:pt x="1425" y="16326"/>
                      </a:cubicBezTo>
                      <a:cubicBezTo>
                        <a:pt x="1692" y="18228"/>
                        <a:pt x="1992" y="20162"/>
                        <a:pt x="2293" y="22064"/>
                      </a:cubicBezTo>
                      <a:cubicBezTo>
                        <a:pt x="2893" y="25900"/>
                        <a:pt x="3527" y="29736"/>
                        <a:pt x="4261" y="33572"/>
                      </a:cubicBezTo>
                      <a:cubicBezTo>
                        <a:pt x="4561" y="35440"/>
                        <a:pt x="4995" y="37308"/>
                        <a:pt x="5528" y="39143"/>
                      </a:cubicBezTo>
                      <a:cubicBezTo>
                        <a:pt x="6095" y="40977"/>
                        <a:pt x="6796" y="42779"/>
                        <a:pt x="7396" y="44613"/>
                      </a:cubicBezTo>
                      <a:cubicBezTo>
                        <a:pt x="8697" y="48316"/>
                        <a:pt x="12000" y="57556"/>
                        <a:pt x="12166" y="58023"/>
                      </a:cubicBezTo>
                      <a:cubicBezTo>
                        <a:pt x="12166" y="58033"/>
                        <a:pt x="12172" y="58037"/>
                        <a:pt x="12179" y="58037"/>
                      </a:cubicBezTo>
                      <a:cubicBezTo>
                        <a:pt x="12197" y="58037"/>
                        <a:pt x="12223" y="58013"/>
                        <a:pt x="12200" y="57990"/>
                      </a:cubicBezTo>
                      <a:cubicBezTo>
                        <a:pt x="10966" y="54287"/>
                        <a:pt x="9464" y="49584"/>
                        <a:pt x="8197" y="45881"/>
                      </a:cubicBezTo>
                      <a:cubicBezTo>
                        <a:pt x="7563" y="44046"/>
                        <a:pt x="6896" y="42178"/>
                        <a:pt x="6296" y="40344"/>
                      </a:cubicBezTo>
                      <a:cubicBezTo>
                        <a:pt x="5662" y="38542"/>
                        <a:pt x="5195" y="36674"/>
                        <a:pt x="4794" y="34806"/>
                      </a:cubicBezTo>
                      <a:cubicBezTo>
                        <a:pt x="4061" y="30970"/>
                        <a:pt x="3393" y="27134"/>
                        <a:pt x="2760" y="23265"/>
                      </a:cubicBezTo>
                      <a:cubicBezTo>
                        <a:pt x="2459" y="21330"/>
                        <a:pt x="2159" y="19362"/>
                        <a:pt x="1892" y="17394"/>
                      </a:cubicBezTo>
                      <a:cubicBezTo>
                        <a:pt x="1726" y="16426"/>
                        <a:pt x="1626" y="15459"/>
                        <a:pt x="1492" y="14458"/>
                      </a:cubicBezTo>
                      <a:cubicBezTo>
                        <a:pt x="1359" y="13524"/>
                        <a:pt x="1192" y="12590"/>
                        <a:pt x="1159" y="11656"/>
                      </a:cubicBezTo>
                      <a:cubicBezTo>
                        <a:pt x="958" y="8121"/>
                        <a:pt x="2226" y="4418"/>
                        <a:pt x="692" y="1049"/>
                      </a:cubicBezTo>
                      <a:cubicBezTo>
                        <a:pt x="525" y="682"/>
                        <a:pt x="291" y="348"/>
                        <a:pt x="58" y="15"/>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flipH="1">
                  <a:off x="-4054625" y="1202113"/>
                  <a:ext cx="796525" cy="426050"/>
                </a:xfrm>
                <a:custGeom>
                  <a:rect b="b" l="l" r="r" t="t"/>
                  <a:pathLst>
                    <a:path extrusionOk="0" h="17042" w="31861">
                      <a:moveTo>
                        <a:pt x="6543" y="1"/>
                      </a:moveTo>
                      <a:cubicBezTo>
                        <a:pt x="5149" y="1"/>
                        <a:pt x="1" y="7676"/>
                        <a:pt x="889" y="8469"/>
                      </a:cubicBezTo>
                      <a:cubicBezTo>
                        <a:pt x="5125" y="12405"/>
                        <a:pt x="10796" y="17042"/>
                        <a:pt x="14132" y="17042"/>
                      </a:cubicBezTo>
                      <a:cubicBezTo>
                        <a:pt x="17067" y="17042"/>
                        <a:pt x="25974" y="12739"/>
                        <a:pt x="29643" y="8869"/>
                      </a:cubicBezTo>
                      <a:cubicBezTo>
                        <a:pt x="31114" y="7320"/>
                        <a:pt x="31861" y="5584"/>
                        <a:pt x="29766" y="5584"/>
                      </a:cubicBezTo>
                      <a:cubicBezTo>
                        <a:pt x="29201" y="5584"/>
                        <a:pt x="28429" y="5710"/>
                        <a:pt x="27408" y="6001"/>
                      </a:cubicBezTo>
                      <a:cubicBezTo>
                        <a:pt x="23382" y="7147"/>
                        <a:pt x="18378" y="8494"/>
                        <a:pt x="16588" y="8494"/>
                      </a:cubicBezTo>
                      <a:cubicBezTo>
                        <a:pt x="16450" y="8494"/>
                        <a:pt x="16331" y="8486"/>
                        <a:pt x="16233" y="8469"/>
                      </a:cubicBezTo>
                      <a:cubicBezTo>
                        <a:pt x="15299" y="8336"/>
                        <a:pt x="9295" y="2298"/>
                        <a:pt x="6727" y="63"/>
                      </a:cubicBezTo>
                      <a:cubicBezTo>
                        <a:pt x="6676" y="21"/>
                        <a:pt x="6615" y="1"/>
                        <a:pt x="654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flipH="1">
                  <a:off x="-3462125" y="959263"/>
                  <a:ext cx="324125" cy="476275"/>
                </a:xfrm>
                <a:custGeom>
                  <a:rect b="b" l="l" r="r" t="t"/>
                  <a:pathLst>
                    <a:path extrusionOk="0" h="19051" w="12965">
                      <a:moveTo>
                        <a:pt x="8579" y="1"/>
                      </a:moveTo>
                      <a:cubicBezTo>
                        <a:pt x="8563" y="1"/>
                        <a:pt x="8546" y="2"/>
                        <a:pt x="8528" y="3"/>
                      </a:cubicBezTo>
                      <a:cubicBezTo>
                        <a:pt x="6927" y="137"/>
                        <a:pt x="6660" y="3973"/>
                        <a:pt x="6627" y="6208"/>
                      </a:cubicBezTo>
                      <a:cubicBezTo>
                        <a:pt x="5593" y="5607"/>
                        <a:pt x="4626" y="5174"/>
                        <a:pt x="3992" y="5140"/>
                      </a:cubicBezTo>
                      <a:cubicBezTo>
                        <a:pt x="3977" y="5139"/>
                        <a:pt x="3962" y="5139"/>
                        <a:pt x="3947" y="5139"/>
                      </a:cubicBezTo>
                      <a:cubicBezTo>
                        <a:pt x="1798" y="5139"/>
                        <a:pt x="0" y="14524"/>
                        <a:pt x="1623" y="15981"/>
                      </a:cubicBezTo>
                      <a:cubicBezTo>
                        <a:pt x="3225" y="17449"/>
                        <a:pt x="7494" y="19050"/>
                        <a:pt x="8695" y="19050"/>
                      </a:cubicBezTo>
                      <a:cubicBezTo>
                        <a:pt x="9896" y="19050"/>
                        <a:pt x="12965" y="11778"/>
                        <a:pt x="12364" y="10711"/>
                      </a:cubicBezTo>
                      <a:cubicBezTo>
                        <a:pt x="12131" y="10344"/>
                        <a:pt x="11831" y="10044"/>
                        <a:pt x="11531" y="9777"/>
                      </a:cubicBezTo>
                      <a:cubicBezTo>
                        <a:pt x="10763" y="8243"/>
                        <a:pt x="10263" y="6608"/>
                        <a:pt x="9996" y="4940"/>
                      </a:cubicBezTo>
                      <a:cubicBezTo>
                        <a:pt x="9766" y="2971"/>
                        <a:pt x="9601" y="1"/>
                        <a:pt x="8579"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flipH="1">
                  <a:off x="-3297775" y="1002363"/>
                  <a:ext cx="250950" cy="403325"/>
                </a:xfrm>
                <a:custGeom>
                  <a:rect b="b" l="l" r="r" t="t"/>
                  <a:pathLst>
                    <a:path extrusionOk="0" h="16133" w="10038">
                      <a:moveTo>
                        <a:pt x="3989" y="1705"/>
                      </a:moveTo>
                      <a:cubicBezTo>
                        <a:pt x="5582" y="1705"/>
                        <a:pt x="8555" y="11342"/>
                        <a:pt x="5771" y="14257"/>
                      </a:cubicBezTo>
                      <a:cubicBezTo>
                        <a:pt x="5238" y="14830"/>
                        <a:pt x="4366" y="14947"/>
                        <a:pt x="3743" y="14947"/>
                      </a:cubicBezTo>
                      <a:cubicBezTo>
                        <a:pt x="3313" y="14947"/>
                        <a:pt x="3002" y="14891"/>
                        <a:pt x="3002" y="14891"/>
                      </a:cubicBezTo>
                      <a:lnTo>
                        <a:pt x="734" y="8653"/>
                      </a:lnTo>
                      <a:cubicBezTo>
                        <a:pt x="734" y="8653"/>
                        <a:pt x="2368" y="2082"/>
                        <a:pt x="3903" y="1715"/>
                      </a:cubicBezTo>
                      <a:cubicBezTo>
                        <a:pt x="3931" y="1709"/>
                        <a:pt x="3960" y="1705"/>
                        <a:pt x="3989" y="1705"/>
                      </a:cubicBezTo>
                      <a:close/>
                      <a:moveTo>
                        <a:pt x="4087" y="1"/>
                      </a:moveTo>
                      <a:cubicBezTo>
                        <a:pt x="4047" y="1"/>
                        <a:pt x="4008" y="5"/>
                        <a:pt x="3970" y="14"/>
                      </a:cubicBezTo>
                      <a:cubicBezTo>
                        <a:pt x="1935" y="514"/>
                        <a:pt x="0" y="8053"/>
                        <a:pt x="0" y="8053"/>
                      </a:cubicBezTo>
                      <a:lnTo>
                        <a:pt x="2935" y="16059"/>
                      </a:lnTo>
                      <a:cubicBezTo>
                        <a:pt x="2935" y="16059"/>
                        <a:pt x="3339" y="16133"/>
                        <a:pt x="3895" y="16133"/>
                      </a:cubicBezTo>
                      <a:cubicBezTo>
                        <a:pt x="4686" y="16133"/>
                        <a:pt x="5786" y="15983"/>
                        <a:pt x="6471" y="15258"/>
                      </a:cubicBezTo>
                      <a:cubicBezTo>
                        <a:pt x="10038" y="11528"/>
                        <a:pt x="6127" y="1"/>
                        <a:pt x="408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flipH="1">
                  <a:off x="-3233650" y="1046888"/>
                  <a:ext cx="452025" cy="573775"/>
                </a:xfrm>
                <a:custGeom>
                  <a:rect b="b" l="l" r="r" t="t"/>
                  <a:pathLst>
                    <a:path extrusionOk="0" h="22951" w="18081">
                      <a:moveTo>
                        <a:pt x="7939" y="1"/>
                      </a:moveTo>
                      <a:lnTo>
                        <a:pt x="0" y="3603"/>
                      </a:lnTo>
                      <a:lnTo>
                        <a:pt x="5671" y="22951"/>
                      </a:lnTo>
                      <a:lnTo>
                        <a:pt x="18080" y="17480"/>
                      </a:lnTo>
                      <a:lnTo>
                        <a:pt x="793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flipH="1">
                  <a:off x="-2996800" y="999363"/>
                  <a:ext cx="255200" cy="137625"/>
                </a:xfrm>
                <a:custGeom>
                  <a:rect b="b" l="l" r="r" t="t"/>
                  <a:pathLst>
                    <a:path extrusionOk="0" h="5505" w="10208">
                      <a:moveTo>
                        <a:pt x="10208" y="1"/>
                      </a:moveTo>
                      <a:lnTo>
                        <a:pt x="0" y="4404"/>
                      </a:lnTo>
                      <a:lnTo>
                        <a:pt x="1601" y="5504"/>
                      </a:lnTo>
                      <a:lnTo>
                        <a:pt x="9540" y="1902"/>
                      </a:lnTo>
                      <a:lnTo>
                        <a:pt x="1020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flipH="1">
                  <a:off x="-2886725" y="1327088"/>
                  <a:ext cx="263550" cy="165975"/>
                </a:xfrm>
                <a:custGeom>
                  <a:rect b="b" l="l" r="r" t="t"/>
                  <a:pathLst>
                    <a:path extrusionOk="0" h="6639" w="10542">
                      <a:moveTo>
                        <a:pt x="601" y="1"/>
                      </a:moveTo>
                      <a:lnTo>
                        <a:pt x="1" y="1302"/>
                      </a:lnTo>
                      <a:lnTo>
                        <a:pt x="10541" y="6639"/>
                      </a:lnTo>
                      <a:lnTo>
                        <a:pt x="10541" y="6639"/>
                      </a:lnTo>
                      <a:lnTo>
                        <a:pt x="9207" y="2102"/>
                      </a:lnTo>
                      <a:lnTo>
                        <a:pt x="6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flipH="1">
                  <a:off x="-2564000" y="1341388"/>
                  <a:ext cx="140975" cy="107925"/>
                </a:xfrm>
                <a:custGeom>
                  <a:rect b="b" l="l" r="r" t="t"/>
                  <a:pathLst>
                    <a:path extrusionOk="0" h="4317" w="5639">
                      <a:moveTo>
                        <a:pt x="4735" y="0"/>
                      </a:moveTo>
                      <a:cubicBezTo>
                        <a:pt x="3791" y="0"/>
                        <a:pt x="2861" y="307"/>
                        <a:pt x="2102" y="863"/>
                      </a:cubicBezTo>
                      <a:cubicBezTo>
                        <a:pt x="801" y="1797"/>
                        <a:pt x="1" y="3765"/>
                        <a:pt x="1268" y="4266"/>
                      </a:cubicBezTo>
                      <a:cubicBezTo>
                        <a:pt x="1349" y="4300"/>
                        <a:pt x="1436" y="4317"/>
                        <a:pt x="1527" y="4317"/>
                      </a:cubicBezTo>
                      <a:cubicBezTo>
                        <a:pt x="1971" y="4317"/>
                        <a:pt x="2528" y="3928"/>
                        <a:pt x="2970" y="3265"/>
                      </a:cubicBezTo>
                      <a:cubicBezTo>
                        <a:pt x="3770" y="2097"/>
                        <a:pt x="4237" y="563"/>
                        <a:pt x="5638" y="96"/>
                      </a:cubicBezTo>
                      <a:cubicBezTo>
                        <a:pt x="5339" y="31"/>
                        <a:pt x="5037" y="0"/>
                        <a:pt x="473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flipH="1">
                  <a:off x="-3341225" y="1051538"/>
                  <a:ext cx="241050" cy="307275"/>
                </a:xfrm>
                <a:custGeom>
                  <a:rect b="b" l="l" r="r" t="t"/>
                  <a:pathLst>
                    <a:path extrusionOk="0" h="12291" w="9642">
                      <a:moveTo>
                        <a:pt x="3558" y="1"/>
                      </a:moveTo>
                      <a:cubicBezTo>
                        <a:pt x="2494" y="1"/>
                        <a:pt x="1621" y="223"/>
                        <a:pt x="1369" y="682"/>
                      </a:cubicBezTo>
                      <a:cubicBezTo>
                        <a:pt x="1002" y="1316"/>
                        <a:pt x="1502" y="2183"/>
                        <a:pt x="1502" y="2183"/>
                      </a:cubicBezTo>
                      <a:cubicBezTo>
                        <a:pt x="1502" y="2183"/>
                        <a:pt x="668" y="2417"/>
                        <a:pt x="501" y="3084"/>
                      </a:cubicBezTo>
                      <a:cubicBezTo>
                        <a:pt x="435" y="3651"/>
                        <a:pt x="668" y="4185"/>
                        <a:pt x="1102" y="4485"/>
                      </a:cubicBezTo>
                      <a:cubicBezTo>
                        <a:pt x="1102" y="4485"/>
                        <a:pt x="234" y="4852"/>
                        <a:pt x="168" y="5319"/>
                      </a:cubicBezTo>
                      <a:cubicBezTo>
                        <a:pt x="1" y="6320"/>
                        <a:pt x="1002" y="6953"/>
                        <a:pt x="1002" y="6953"/>
                      </a:cubicBezTo>
                      <a:cubicBezTo>
                        <a:pt x="468" y="7087"/>
                        <a:pt x="134" y="7620"/>
                        <a:pt x="168" y="8154"/>
                      </a:cubicBezTo>
                      <a:cubicBezTo>
                        <a:pt x="301" y="9989"/>
                        <a:pt x="3136" y="12290"/>
                        <a:pt x="3136" y="12290"/>
                      </a:cubicBezTo>
                      <a:cubicBezTo>
                        <a:pt x="3170" y="12224"/>
                        <a:pt x="3136" y="9922"/>
                        <a:pt x="3136" y="9922"/>
                      </a:cubicBezTo>
                      <a:cubicBezTo>
                        <a:pt x="3181" y="9917"/>
                        <a:pt x="3226" y="9914"/>
                        <a:pt x="3274" y="9914"/>
                      </a:cubicBezTo>
                      <a:cubicBezTo>
                        <a:pt x="4319" y="9914"/>
                        <a:pt x="6145" y="11194"/>
                        <a:pt x="7259" y="11194"/>
                      </a:cubicBezTo>
                      <a:cubicBezTo>
                        <a:pt x="7625" y="11194"/>
                        <a:pt x="7914" y="11056"/>
                        <a:pt x="8073" y="10689"/>
                      </a:cubicBezTo>
                      <a:cubicBezTo>
                        <a:pt x="8440" y="9789"/>
                        <a:pt x="7306" y="8788"/>
                        <a:pt x="7239" y="8721"/>
                      </a:cubicBezTo>
                      <a:lnTo>
                        <a:pt x="7239" y="8721"/>
                      </a:lnTo>
                      <a:cubicBezTo>
                        <a:pt x="7290" y="8738"/>
                        <a:pt x="7752" y="8901"/>
                        <a:pt x="8225" y="8901"/>
                      </a:cubicBezTo>
                      <a:cubicBezTo>
                        <a:pt x="8687" y="8901"/>
                        <a:pt x="9159" y="8747"/>
                        <a:pt x="9274" y="8154"/>
                      </a:cubicBezTo>
                      <a:cubicBezTo>
                        <a:pt x="9474" y="6920"/>
                        <a:pt x="7673" y="6086"/>
                        <a:pt x="7573" y="6053"/>
                      </a:cubicBezTo>
                      <a:cubicBezTo>
                        <a:pt x="7627" y="6053"/>
                        <a:pt x="7946" y="6124"/>
                        <a:pt x="8311" y="6124"/>
                      </a:cubicBezTo>
                      <a:cubicBezTo>
                        <a:pt x="8846" y="6124"/>
                        <a:pt x="9482" y="5971"/>
                        <a:pt x="9541" y="5219"/>
                      </a:cubicBezTo>
                      <a:cubicBezTo>
                        <a:pt x="9641" y="3985"/>
                        <a:pt x="7640" y="3151"/>
                        <a:pt x="7640" y="3151"/>
                      </a:cubicBezTo>
                      <a:lnTo>
                        <a:pt x="7640" y="3151"/>
                      </a:lnTo>
                      <a:cubicBezTo>
                        <a:pt x="7640" y="3151"/>
                        <a:pt x="7773" y="3172"/>
                        <a:pt x="7948" y="3172"/>
                      </a:cubicBezTo>
                      <a:cubicBezTo>
                        <a:pt x="8349" y="3172"/>
                        <a:pt x="8973" y="3059"/>
                        <a:pt x="8740" y="2317"/>
                      </a:cubicBezTo>
                      <a:cubicBezTo>
                        <a:pt x="8303" y="807"/>
                        <a:pt x="5584" y="1"/>
                        <a:pt x="355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flipH="1">
                  <a:off x="-3294275" y="1101888"/>
                  <a:ext cx="154050" cy="31100"/>
                </a:xfrm>
                <a:custGeom>
                  <a:rect b="b" l="l" r="r" t="t"/>
                  <a:pathLst>
                    <a:path extrusionOk="0" h="1244" w="6162">
                      <a:moveTo>
                        <a:pt x="1437" y="0"/>
                      </a:moveTo>
                      <a:cubicBezTo>
                        <a:pt x="958" y="0"/>
                        <a:pt x="478" y="34"/>
                        <a:pt x="0" y="103"/>
                      </a:cubicBezTo>
                      <a:cubicBezTo>
                        <a:pt x="0" y="103"/>
                        <a:pt x="0" y="136"/>
                        <a:pt x="0" y="136"/>
                      </a:cubicBezTo>
                      <a:cubicBezTo>
                        <a:pt x="2068" y="203"/>
                        <a:pt x="4103" y="570"/>
                        <a:pt x="6071" y="1237"/>
                      </a:cubicBezTo>
                      <a:cubicBezTo>
                        <a:pt x="6080" y="1241"/>
                        <a:pt x="6089" y="1243"/>
                        <a:pt x="6097" y="1243"/>
                      </a:cubicBezTo>
                      <a:cubicBezTo>
                        <a:pt x="6145" y="1243"/>
                        <a:pt x="6162" y="1165"/>
                        <a:pt x="6104" y="1137"/>
                      </a:cubicBezTo>
                      <a:cubicBezTo>
                        <a:pt x="4662" y="389"/>
                        <a:pt x="3059" y="0"/>
                        <a:pt x="14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flipH="1">
                  <a:off x="-3292825" y="1160788"/>
                  <a:ext cx="166800" cy="43075"/>
                </a:xfrm>
                <a:custGeom>
                  <a:rect b="b" l="l" r="r" t="t"/>
                  <a:pathLst>
                    <a:path extrusionOk="0" h="1723" w="6672">
                      <a:moveTo>
                        <a:pt x="1269" y="0"/>
                      </a:moveTo>
                      <a:cubicBezTo>
                        <a:pt x="848" y="0"/>
                        <a:pt x="424" y="27"/>
                        <a:pt x="1" y="82"/>
                      </a:cubicBezTo>
                      <a:lnTo>
                        <a:pt x="1" y="115"/>
                      </a:lnTo>
                      <a:cubicBezTo>
                        <a:pt x="1969" y="148"/>
                        <a:pt x="5238" y="915"/>
                        <a:pt x="6606" y="1716"/>
                      </a:cubicBezTo>
                      <a:cubicBezTo>
                        <a:pt x="6615" y="1721"/>
                        <a:pt x="6623" y="1723"/>
                        <a:pt x="6630" y="1723"/>
                      </a:cubicBezTo>
                      <a:cubicBezTo>
                        <a:pt x="6671" y="1723"/>
                        <a:pt x="6663" y="1645"/>
                        <a:pt x="6606" y="1616"/>
                      </a:cubicBezTo>
                      <a:cubicBezTo>
                        <a:pt x="5022" y="551"/>
                        <a:pt x="3170" y="0"/>
                        <a:pt x="12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flipH="1">
                  <a:off x="-3286025" y="1221238"/>
                  <a:ext cx="159150" cy="51900"/>
                </a:xfrm>
                <a:custGeom>
                  <a:rect b="b" l="l" r="r" t="t"/>
                  <a:pathLst>
                    <a:path extrusionOk="0" h="2076" w="6366">
                      <a:moveTo>
                        <a:pt x="805" y="0"/>
                      </a:moveTo>
                      <a:cubicBezTo>
                        <a:pt x="527" y="0"/>
                        <a:pt x="256" y="20"/>
                        <a:pt x="0" y="65"/>
                      </a:cubicBezTo>
                      <a:cubicBezTo>
                        <a:pt x="0" y="99"/>
                        <a:pt x="0" y="132"/>
                        <a:pt x="0" y="132"/>
                      </a:cubicBezTo>
                      <a:cubicBezTo>
                        <a:pt x="2235" y="332"/>
                        <a:pt x="4370" y="799"/>
                        <a:pt x="6271" y="2067"/>
                      </a:cubicBezTo>
                      <a:cubicBezTo>
                        <a:pt x="6278" y="2073"/>
                        <a:pt x="6285" y="2076"/>
                        <a:pt x="6293" y="2076"/>
                      </a:cubicBezTo>
                      <a:cubicBezTo>
                        <a:pt x="6327" y="2076"/>
                        <a:pt x="6365" y="2027"/>
                        <a:pt x="6338" y="2000"/>
                      </a:cubicBezTo>
                      <a:cubicBezTo>
                        <a:pt x="5571" y="1266"/>
                        <a:pt x="4637" y="732"/>
                        <a:pt x="3636" y="466"/>
                      </a:cubicBezTo>
                      <a:cubicBezTo>
                        <a:pt x="2809" y="233"/>
                        <a:pt x="1762" y="0"/>
                        <a:pt x="8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flipH="1">
                  <a:off x="-3352900" y="1129463"/>
                  <a:ext cx="175150" cy="204550"/>
                </a:xfrm>
                <a:custGeom>
                  <a:rect b="b" l="l" r="r" t="t"/>
                  <a:pathLst>
                    <a:path extrusionOk="0" h="8182" w="7006">
                      <a:moveTo>
                        <a:pt x="4570" y="0"/>
                      </a:moveTo>
                      <a:lnTo>
                        <a:pt x="4570" y="0"/>
                      </a:lnTo>
                      <a:cubicBezTo>
                        <a:pt x="4637" y="34"/>
                        <a:pt x="4503" y="100"/>
                        <a:pt x="4570" y="134"/>
                      </a:cubicBezTo>
                      <a:cubicBezTo>
                        <a:pt x="4837" y="300"/>
                        <a:pt x="6505" y="1501"/>
                        <a:pt x="6305" y="2168"/>
                      </a:cubicBezTo>
                      <a:cubicBezTo>
                        <a:pt x="6135" y="2649"/>
                        <a:pt x="5487" y="2818"/>
                        <a:pt x="5090" y="2818"/>
                      </a:cubicBezTo>
                      <a:cubicBezTo>
                        <a:pt x="5038" y="2818"/>
                        <a:pt x="4990" y="2815"/>
                        <a:pt x="4948" y="2810"/>
                      </a:cubicBezTo>
                      <a:lnTo>
                        <a:pt x="4948" y="2810"/>
                      </a:lnTo>
                      <a:cubicBezTo>
                        <a:pt x="4945" y="2807"/>
                        <a:pt x="4941" y="2805"/>
                        <a:pt x="4937" y="2802"/>
                      </a:cubicBezTo>
                      <a:lnTo>
                        <a:pt x="4935" y="2808"/>
                      </a:lnTo>
                      <a:lnTo>
                        <a:pt x="4935" y="2808"/>
                      </a:lnTo>
                      <a:cubicBezTo>
                        <a:pt x="4924" y="2806"/>
                        <a:pt x="4913" y="2804"/>
                        <a:pt x="4904" y="2802"/>
                      </a:cubicBezTo>
                      <a:lnTo>
                        <a:pt x="4003" y="2602"/>
                      </a:lnTo>
                      <a:lnTo>
                        <a:pt x="4770" y="3102"/>
                      </a:lnTo>
                      <a:cubicBezTo>
                        <a:pt x="5104" y="3303"/>
                        <a:pt x="5404" y="3603"/>
                        <a:pt x="5671" y="3903"/>
                      </a:cubicBezTo>
                      <a:cubicBezTo>
                        <a:pt x="5938" y="4170"/>
                        <a:pt x="6071" y="4570"/>
                        <a:pt x="6038" y="4937"/>
                      </a:cubicBezTo>
                      <a:cubicBezTo>
                        <a:pt x="6004" y="5304"/>
                        <a:pt x="5704" y="5571"/>
                        <a:pt x="5337" y="5638"/>
                      </a:cubicBezTo>
                      <a:cubicBezTo>
                        <a:pt x="4957" y="5638"/>
                        <a:pt x="4607" y="5577"/>
                        <a:pt x="4259" y="5457"/>
                      </a:cubicBezTo>
                      <a:lnTo>
                        <a:pt x="4259" y="5457"/>
                      </a:lnTo>
                      <a:cubicBezTo>
                        <a:pt x="4251" y="5451"/>
                        <a:pt x="4244" y="5444"/>
                        <a:pt x="4236" y="5437"/>
                      </a:cubicBezTo>
                      <a:lnTo>
                        <a:pt x="4230" y="5447"/>
                      </a:lnTo>
                      <a:lnTo>
                        <a:pt x="4230" y="5447"/>
                      </a:lnTo>
                      <a:cubicBezTo>
                        <a:pt x="4221" y="5444"/>
                        <a:pt x="4212" y="5441"/>
                        <a:pt x="4203" y="5437"/>
                      </a:cubicBezTo>
                      <a:lnTo>
                        <a:pt x="3202" y="5004"/>
                      </a:lnTo>
                      <a:lnTo>
                        <a:pt x="3202" y="5004"/>
                      </a:lnTo>
                      <a:lnTo>
                        <a:pt x="4003" y="5738"/>
                      </a:lnTo>
                      <a:cubicBezTo>
                        <a:pt x="4236" y="5904"/>
                        <a:pt x="4437" y="6138"/>
                        <a:pt x="4603" y="6405"/>
                      </a:cubicBezTo>
                      <a:cubicBezTo>
                        <a:pt x="4770" y="6638"/>
                        <a:pt x="4870" y="6905"/>
                        <a:pt x="4870" y="7205"/>
                      </a:cubicBezTo>
                      <a:cubicBezTo>
                        <a:pt x="4870" y="7439"/>
                        <a:pt x="4737" y="7706"/>
                        <a:pt x="4503" y="7806"/>
                      </a:cubicBezTo>
                      <a:cubicBezTo>
                        <a:pt x="4338" y="7861"/>
                        <a:pt x="4173" y="7886"/>
                        <a:pt x="4013" y="7886"/>
                      </a:cubicBezTo>
                      <a:cubicBezTo>
                        <a:pt x="3883" y="7886"/>
                        <a:pt x="3756" y="7869"/>
                        <a:pt x="3636" y="7839"/>
                      </a:cubicBezTo>
                      <a:cubicBezTo>
                        <a:pt x="3036" y="7672"/>
                        <a:pt x="2435" y="7472"/>
                        <a:pt x="1835" y="7239"/>
                      </a:cubicBezTo>
                      <a:cubicBezTo>
                        <a:pt x="1568" y="7139"/>
                        <a:pt x="1268" y="7039"/>
                        <a:pt x="934" y="6905"/>
                      </a:cubicBezTo>
                      <a:cubicBezTo>
                        <a:pt x="634" y="6805"/>
                        <a:pt x="334" y="6772"/>
                        <a:pt x="0" y="6772"/>
                      </a:cubicBezTo>
                      <a:cubicBezTo>
                        <a:pt x="334" y="6805"/>
                        <a:pt x="634" y="6872"/>
                        <a:pt x="901" y="7005"/>
                      </a:cubicBezTo>
                      <a:cubicBezTo>
                        <a:pt x="1201" y="7139"/>
                        <a:pt x="1501" y="7272"/>
                        <a:pt x="1768" y="7406"/>
                      </a:cubicBezTo>
                      <a:cubicBezTo>
                        <a:pt x="2368" y="7672"/>
                        <a:pt x="2969" y="7906"/>
                        <a:pt x="3569" y="8106"/>
                      </a:cubicBezTo>
                      <a:cubicBezTo>
                        <a:pt x="3736" y="8156"/>
                        <a:pt x="3911" y="8181"/>
                        <a:pt x="4086" y="8181"/>
                      </a:cubicBezTo>
                      <a:cubicBezTo>
                        <a:pt x="4261" y="8181"/>
                        <a:pt x="4437" y="8156"/>
                        <a:pt x="4603" y="8106"/>
                      </a:cubicBezTo>
                      <a:cubicBezTo>
                        <a:pt x="4970" y="7939"/>
                        <a:pt x="5204" y="7572"/>
                        <a:pt x="5204" y="7205"/>
                      </a:cubicBezTo>
                      <a:cubicBezTo>
                        <a:pt x="5204" y="6838"/>
                        <a:pt x="5104" y="6505"/>
                        <a:pt x="4870" y="6205"/>
                      </a:cubicBezTo>
                      <a:cubicBezTo>
                        <a:pt x="4819" y="6122"/>
                        <a:pt x="4764" y="6040"/>
                        <a:pt x="4705" y="5958"/>
                      </a:cubicBezTo>
                      <a:lnTo>
                        <a:pt x="4705" y="5958"/>
                      </a:lnTo>
                      <a:cubicBezTo>
                        <a:pt x="4877" y="5993"/>
                        <a:pt x="5051" y="6011"/>
                        <a:pt x="5226" y="6011"/>
                      </a:cubicBezTo>
                      <a:cubicBezTo>
                        <a:pt x="5285" y="6011"/>
                        <a:pt x="5345" y="6009"/>
                        <a:pt x="5404" y="6005"/>
                      </a:cubicBezTo>
                      <a:cubicBezTo>
                        <a:pt x="5637" y="5971"/>
                        <a:pt x="5904" y="5871"/>
                        <a:pt x="6071" y="5671"/>
                      </a:cubicBezTo>
                      <a:cubicBezTo>
                        <a:pt x="6238" y="5471"/>
                        <a:pt x="6338" y="5237"/>
                        <a:pt x="6371" y="5004"/>
                      </a:cubicBezTo>
                      <a:cubicBezTo>
                        <a:pt x="6438" y="4503"/>
                        <a:pt x="6271" y="4036"/>
                        <a:pt x="5938" y="3670"/>
                      </a:cubicBezTo>
                      <a:cubicBezTo>
                        <a:pt x="5782" y="3475"/>
                        <a:pt x="5593" y="3293"/>
                        <a:pt x="5390" y="3128"/>
                      </a:cubicBezTo>
                      <a:lnTo>
                        <a:pt x="5390" y="3128"/>
                      </a:lnTo>
                      <a:cubicBezTo>
                        <a:pt x="5855" y="3081"/>
                        <a:pt x="6391" y="2875"/>
                        <a:pt x="6638" y="2335"/>
                      </a:cubicBezTo>
                      <a:cubicBezTo>
                        <a:pt x="7005" y="1168"/>
                        <a:pt x="4937" y="167"/>
                        <a:pt x="4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flipH="1">
                  <a:off x="-3324525" y="1086938"/>
                  <a:ext cx="33375" cy="46200"/>
                </a:xfrm>
                <a:custGeom>
                  <a:rect b="b" l="l" r="r" t="t"/>
                  <a:pathLst>
                    <a:path extrusionOk="0" h="1848" w="1335">
                      <a:moveTo>
                        <a:pt x="534" y="0"/>
                      </a:moveTo>
                      <a:cubicBezTo>
                        <a:pt x="668" y="200"/>
                        <a:pt x="768" y="400"/>
                        <a:pt x="868" y="634"/>
                      </a:cubicBezTo>
                      <a:cubicBezTo>
                        <a:pt x="968" y="801"/>
                        <a:pt x="1035" y="1001"/>
                        <a:pt x="1001" y="1201"/>
                      </a:cubicBezTo>
                      <a:cubicBezTo>
                        <a:pt x="968" y="1401"/>
                        <a:pt x="835" y="1534"/>
                        <a:pt x="668" y="1601"/>
                      </a:cubicBezTo>
                      <a:cubicBezTo>
                        <a:pt x="434" y="1668"/>
                        <a:pt x="234" y="1701"/>
                        <a:pt x="1" y="1735"/>
                      </a:cubicBezTo>
                      <a:cubicBezTo>
                        <a:pt x="176" y="1810"/>
                        <a:pt x="351" y="1847"/>
                        <a:pt x="540" y="1847"/>
                      </a:cubicBezTo>
                      <a:cubicBezTo>
                        <a:pt x="603" y="1847"/>
                        <a:pt x="668" y="1843"/>
                        <a:pt x="735" y="1835"/>
                      </a:cubicBezTo>
                      <a:cubicBezTo>
                        <a:pt x="868" y="1801"/>
                        <a:pt x="1001" y="1735"/>
                        <a:pt x="1101" y="1635"/>
                      </a:cubicBezTo>
                      <a:cubicBezTo>
                        <a:pt x="1202" y="1534"/>
                        <a:pt x="1302" y="1401"/>
                        <a:pt x="1335" y="1268"/>
                      </a:cubicBezTo>
                      <a:cubicBezTo>
                        <a:pt x="1335" y="967"/>
                        <a:pt x="1268" y="701"/>
                        <a:pt x="1101" y="500"/>
                      </a:cubicBezTo>
                      <a:cubicBezTo>
                        <a:pt x="935" y="300"/>
                        <a:pt x="735" y="133"/>
                        <a:pt x="5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flipH="1">
                  <a:off x="-4055600" y="1209513"/>
                  <a:ext cx="705225" cy="427825"/>
                </a:xfrm>
                <a:custGeom>
                  <a:rect b="b" l="l" r="r" t="t"/>
                  <a:pathLst>
                    <a:path extrusionOk="0" h="17113" w="28209">
                      <a:moveTo>
                        <a:pt x="3736" y="1"/>
                      </a:moveTo>
                      <a:lnTo>
                        <a:pt x="0" y="13477"/>
                      </a:lnTo>
                      <a:cubicBezTo>
                        <a:pt x="0" y="13477"/>
                        <a:pt x="7038" y="17046"/>
                        <a:pt x="10041" y="17113"/>
                      </a:cubicBezTo>
                      <a:cubicBezTo>
                        <a:pt x="10053" y="17113"/>
                        <a:pt x="10065" y="17113"/>
                        <a:pt x="10078" y="17113"/>
                      </a:cubicBezTo>
                      <a:cubicBezTo>
                        <a:pt x="13081" y="17113"/>
                        <a:pt x="21635" y="13157"/>
                        <a:pt x="26252" y="8573"/>
                      </a:cubicBezTo>
                      <a:cubicBezTo>
                        <a:pt x="27748" y="7077"/>
                        <a:pt x="28209" y="5143"/>
                        <a:pt x="25798" y="5143"/>
                      </a:cubicBezTo>
                      <a:cubicBezTo>
                        <a:pt x="25307" y="5143"/>
                        <a:pt x="24696" y="5224"/>
                        <a:pt x="23950" y="5404"/>
                      </a:cubicBezTo>
                      <a:cubicBezTo>
                        <a:pt x="19716" y="6431"/>
                        <a:pt x="13970" y="7612"/>
                        <a:pt x="13121" y="7612"/>
                      </a:cubicBezTo>
                      <a:cubicBezTo>
                        <a:pt x="13087" y="7612"/>
                        <a:pt x="13061" y="7610"/>
                        <a:pt x="13043" y="7606"/>
                      </a:cubicBezTo>
                      <a:cubicBezTo>
                        <a:pt x="12576" y="7539"/>
                        <a:pt x="3736" y="1"/>
                        <a:pt x="373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flipH="1">
                  <a:off x="-3498825" y="1265263"/>
                  <a:ext cx="75900" cy="292850"/>
                </a:xfrm>
                <a:custGeom>
                  <a:rect b="b" l="l" r="r" t="t"/>
                  <a:pathLst>
                    <a:path extrusionOk="0" h="11714" w="3036">
                      <a:moveTo>
                        <a:pt x="2995" y="0"/>
                      </a:moveTo>
                      <a:cubicBezTo>
                        <a:pt x="2981" y="0"/>
                        <a:pt x="2969" y="11"/>
                        <a:pt x="2969" y="39"/>
                      </a:cubicBezTo>
                      <a:cubicBezTo>
                        <a:pt x="2635" y="973"/>
                        <a:pt x="2402" y="1940"/>
                        <a:pt x="2135" y="2908"/>
                      </a:cubicBezTo>
                      <a:cubicBezTo>
                        <a:pt x="1868" y="3875"/>
                        <a:pt x="1601" y="4842"/>
                        <a:pt x="1368" y="5843"/>
                      </a:cubicBezTo>
                      <a:cubicBezTo>
                        <a:pt x="867" y="7778"/>
                        <a:pt x="434" y="9746"/>
                        <a:pt x="0" y="11714"/>
                      </a:cubicBezTo>
                      <a:lnTo>
                        <a:pt x="67" y="11714"/>
                      </a:lnTo>
                      <a:cubicBezTo>
                        <a:pt x="634" y="9779"/>
                        <a:pt x="1168" y="7844"/>
                        <a:pt x="1668" y="5910"/>
                      </a:cubicBezTo>
                      <a:cubicBezTo>
                        <a:pt x="1935" y="4942"/>
                        <a:pt x="2168" y="3942"/>
                        <a:pt x="2402" y="2974"/>
                      </a:cubicBezTo>
                      <a:cubicBezTo>
                        <a:pt x="2635" y="2007"/>
                        <a:pt x="2869" y="1040"/>
                        <a:pt x="3036" y="39"/>
                      </a:cubicBezTo>
                      <a:cubicBezTo>
                        <a:pt x="3036" y="20"/>
                        <a:pt x="3013" y="0"/>
                        <a:pt x="2995"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flipH="1">
                  <a:off x="-4351925" y="1332513"/>
                  <a:ext cx="545400" cy="649250"/>
                </a:xfrm>
                <a:custGeom>
                  <a:rect b="b" l="l" r="r" t="t"/>
                  <a:pathLst>
                    <a:path extrusionOk="0" h="25970" w="21816">
                      <a:moveTo>
                        <a:pt x="8747" y="1"/>
                      </a:moveTo>
                      <a:cubicBezTo>
                        <a:pt x="7606" y="1"/>
                        <a:pt x="6562" y="511"/>
                        <a:pt x="5771" y="1385"/>
                      </a:cubicBezTo>
                      <a:cubicBezTo>
                        <a:pt x="5371" y="1852"/>
                        <a:pt x="734" y="8657"/>
                        <a:pt x="334" y="11192"/>
                      </a:cubicBezTo>
                      <a:cubicBezTo>
                        <a:pt x="0" y="13427"/>
                        <a:pt x="1535" y="15795"/>
                        <a:pt x="1535" y="15795"/>
                      </a:cubicBezTo>
                      <a:lnTo>
                        <a:pt x="567" y="25969"/>
                      </a:lnTo>
                      <a:cubicBezTo>
                        <a:pt x="567" y="25969"/>
                        <a:pt x="17746" y="25369"/>
                        <a:pt x="21816" y="24902"/>
                      </a:cubicBezTo>
                      <a:cubicBezTo>
                        <a:pt x="21816" y="24902"/>
                        <a:pt x="16879" y="6188"/>
                        <a:pt x="12242" y="1619"/>
                      </a:cubicBezTo>
                      <a:cubicBezTo>
                        <a:pt x="11085" y="494"/>
                        <a:pt x="9870" y="1"/>
                        <a:pt x="874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flipH="1">
                  <a:off x="-4282050" y="849638"/>
                  <a:ext cx="242850" cy="203725"/>
                </a:xfrm>
                <a:custGeom>
                  <a:rect b="b" l="l" r="r" t="t"/>
                  <a:pathLst>
                    <a:path extrusionOk="0" h="8149" w="9714">
                      <a:moveTo>
                        <a:pt x="4451" y="0"/>
                      </a:moveTo>
                      <a:cubicBezTo>
                        <a:pt x="3737" y="0"/>
                        <a:pt x="2999" y="218"/>
                        <a:pt x="2302" y="719"/>
                      </a:cubicBezTo>
                      <a:cubicBezTo>
                        <a:pt x="0" y="2354"/>
                        <a:pt x="100" y="5189"/>
                        <a:pt x="1268" y="6890"/>
                      </a:cubicBezTo>
                      <a:cubicBezTo>
                        <a:pt x="1568" y="7340"/>
                        <a:pt x="2995" y="8148"/>
                        <a:pt x="4566" y="8148"/>
                      </a:cubicBezTo>
                      <a:cubicBezTo>
                        <a:pt x="5791" y="8148"/>
                        <a:pt x="7104" y="7657"/>
                        <a:pt x="8039" y="6123"/>
                      </a:cubicBezTo>
                      <a:cubicBezTo>
                        <a:pt x="9714" y="3358"/>
                        <a:pt x="7257" y="0"/>
                        <a:pt x="4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flipH="1">
                  <a:off x="-4065075" y="1207013"/>
                  <a:ext cx="107600" cy="205625"/>
                </a:xfrm>
                <a:custGeom>
                  <a:rect b="b" l="l" r="r" t="t"/>
                  <a:pathLst>
                    <a:path extrusionOk="0" h="8225" w="4304">
                      <a:moveTo>
                        <a:pt x="4136" y="0"/>
                      </a:moveTo>
                      <a:lnTo>
                        <a:pt x="3636" y="267"/>
                      </a:lnTo>
                      <a:lnTo>
                        <a:pt x="0" y="2135"/>
                      </a:lnTo>
                      <a:lnTo>
                        <a:pt x="400" y="5104"/>
                      </a:lnTo>
                      <a:lnTo>
                        <a:pt x="434" y="5338"/>
                      </a:lnTo>
                      <a:cubicBezTo>
                        <a:pt x="434" y="5338"/>
                        <a:pt x="133" y="8140"/>
                        <a:pt x="667" y="8206"/>
                      </a:cubicBezTo>
                      <a:cubicBezTo>
                        <a:pt x="749" y="8219"/>
                        <a:pt x="832" y="8224"/>
                        <a:pt x="916" y="8224"/>
                      </a:cubicBezTo>
                      <a:cubicBezTo>
                        <a:pt x="2426" y="8224"/>
                        <a:pt x="4108" y="6321"/>
                        <a:pt x="4203" y="6005"/>
                      </a:cubicBezTo>
                      <a:cubicBezTo>
                        <a:pt x="4303" y="5137"/>
                        <a:pt x="4303" y="4237"/>
                        <a:pt x="4270" y="3370"/>
                      </a:cubicBezTo>
                      <a:lnTo>
                        <a:pt x="4270" y="3003"/>
                      </a:lnTo>
                      <a:lnTo>
                        <a:pt x="4270" y="2636"/>
                      </a:lnTo>
                      <a:lnTo>
                        <a:pt x="4270" y="2169"/>
                      </a:lnTo>
                      <a:lnTo>
                        <a:pt x="4270" y="2002"/>
                      </a:lnTo>
                      <a:lnTo>
                        <a:pt x="4270" y="1868"/>
                      </a:lnTo>
                      <a:cubicBezTo>
                        <a:pt x="4203" y="834"/>
                        <a:pt x="4136" y="0"/>
                        <a:pt x="413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flipH="1">
                  <a:off x="-4064225" y="1207013"/>
                  <a:ext cx="106750" cy="128450"/>
                </a:xfrm>
                <a:custGeom>
                  <a:rect b="b" l="l" r="r" t="t"/>
                  <a:pathLst>
                    <a:path extrusionOk="0" h="5138" w="4270">
                      <a:moveTo>
                        <a:pt x="4136" y="0"/>
                      </a:moveTo>
                      <a:lnTo>
                        <a:pt x="3636" y="267"/>
                      </a:lnTo>
                      <a:lnTo>
                        <a:pt x="0" y="2135"/>
                      </a:lnTo>
                      <a:lnTo>
                        <a:pt x="400" y="5137"/>
                      </a:lnTo>
                      <a:cubicBezTo>
                        <a:pt x="2102" y="4637"/>
                        <a:pt x="3503" y="3470"/>
                        <a:pt x="4270" y="1868"/>
                      </a:cubicBezTo>
                      <a:cubicBezTo>
                        <a:pt x="4203" y="834"/>
                        <a:pt x="4136" y="0"/>
                        <a:pt x="4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flipH="1">
                  <a:off x="-4135125" y="993513"/>
                  <a:ext cx="289400" cy="307675"/>
                </a:xfrm>
                <a:custGeom>
                  <a:rect b="b" l="l" r="r" t="t"/>
                  <a:pathLst>
                    <a:path extrusionOk="0" h="12307" w="11576">
                      <a:moveTo>
                        <a:pt x="6021" y="0"/>
                      </a:moveTo>
                      <a:cubicBezTo>
                        <a:pt x="3960" y="0"/>
                        <a:pt x="1724" y="1332"/>
                        <a:pt x="968" y="5672"/>
                      </a:cubicBezTo>
                      <a:cubicBezTo>
                        <a:pt x="0" y="10842"/>
                        <a:pt x="3002" y="11976"/>
                        <a:pt x="4103" y="12210"/>
                      </a:cubicBezTo>
                      <a:cubicBezTo>
                        <a:pt x="4346" y="12249"/>
                        <a:pt x="4723" y="12306"/>
                        <a:pt x="5176" y="12306"/>
                      </a:cubicBezTo>
                      <a:cubicBezTo>
                        <a:pt x="6655" y="12306"/>
                        <a:pt x="8951" y="11695"/>
                        <a:pt x="10074" y="7840"/>
                      </a:cubicBezTo>
                      <a:cubicBezTo>
                        <a:pt x="11575" y="2770"/>
                        <a:pt x="9474" y="702"/>
                        <a:pt x="7172" y="134"/>
                      </a:cubicBezTo>
                      <a:cubicBezTo>
                        <a:pt x="6802" y="49"/>
                        <a:pt x="6415" y="0"/>
                        <a:pt x="602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flipH="1">
                  <a:off x="-3911625" y="1101713"/>
                  <a:ext cx="26500" cy="12850"/>
                </a:xfrm>
                <a:custGeom>
                  <a:rect b="b" l="l" r="r" t="t"/>
                  <a:pathLst>
                    <a:path extrusionOk="0" h="514" w="1060">
                      <a:moveTo>
                        <a:pt x="648" y="1"/>
                      </a:moveTo>
                      <a:cubicBezTo>
                        <a:pt x="618" y="1"/>
                        <a:pt x="589" y="4"/>
                        <a:pt x="559" y="9"/>
                      </a:cubicBezTo>
                      <a:cubicBezTo>
                        <a:pt x="392" y="9"/>
                        <a:pt x="225" y="76"/>
                        <a:pt x="125" y="176"/>
                      </a:cubicBezTo>
                      <a:cubicBezTo>
                        <a:pt x="1" y="301"/>
                        <a:pt x="80" y="513"/>
                        <a:pt x="254" y="513"/>
                      </a:cubicBezTo>
                      <a:cubicBezTo>
                        <a:pt x="266" y="513"/>
                        <a:pt x="279" y="512"/>
                        <a:pt x="292" y="510"/>
                      </a:cubicBezTo>
                      <a:lnTo>
                        <a:pt x="626" y="510"/>
                      </a:lnTo>
                      <a:cubicBezTo>
                        <a:pt x="759" y="510"/>
                        <a:pt x="893" y="443"/>
                        <a:pt x="993" y="376"/>
                      </a:cubicBezTo>
                      <a:cubicBezTo>
                        <a:pt x="1059" y="310"/>
                        <a:pt x="1059" y="243"/>
                        <a:pt x="1026" y="143"/>
                      </a:cubicBezTo>
                      <a:cubicBezTo>
                        <a:pt x="916" y="61"/>
                        <a:pt x="784" y="1"/>
                        <a:pt x="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flipH="1">
                  <a:off x="-3986500" y="1111913"/>
                  <a:ext cx="25700" cy="16000"/>
                </a:xfrm>
                <a:custGeom>
                  <a:rect b="b" l="l" r="r" t="t"/>
                  <a:pathLst>
                    <a:path extrusionOk="0" h="640" w="1028">
                      <a:moveTo>
                        <a:pt x="373" y="0"/>
                      </a:moveTo>
                      <a:cubicBezTo>
                        <a:pt x="267" y="0"/>
                        <a:pt x="153" y="37"/>
                        <a:pt x="67" y="102"/>
                      </a:cubicBezTo>
                      <a:cubicBezTo>
                        <a:pt x="0" y="169"/>
                        <a:pt x="0" y="269"/>
                        <a:pt x="34" y="335"/>
                      </a:cubicBezTo>
                      <a:cubicBezTo>
                        <a:pt x="134" y="435"/>
                        <a:pt x="234" y="502"/>
                        <a:pt x="367" y="502"/>
                      </a:cubicBezTo>
                      <a:cubicBezTo>
                        <a:pt x="501" y="535"/>
                        <a:pt x="601" y="602"/>
                        <a:pt x="734" y="636"/>
                      </a:cubicBezTo>
                      <a:cubicBezTo>
                        <a:pt x="747" y="638"/>
                        <a:pt x="759" y="639"/>
                        <a:pt x="771" y="639"/>
                      </a:cubicBezTo>
                      <a:cubicBezTo>
                        <a:pt x="920" y="639"/>
                        <a:pt x="1027" y="459"/>
                        <a:pt x="934" y="335"/>
                      </a:cubicBezTo>
                      <a:cubicBezTo>
                        <a:pt x="834" y="202"/>
                        <a:pt x="701" y="102"/>
                        <a:pt x="534" y="35"/>
                      </a:cubicBezTo>
                      <a:cubicBezTo>
                        <a:pt x="487" y="11"/>
                        <a:pt x="431"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flipH="1">
                  <a:off x="-3962500" y="1154463"/>
                  <a:ext cx="9200" cy="24225"/>
                </a:xfrm>
                <a:custGeom>
                  <a:rect b="b" l="l" r="r" t="t"/>
                  <a:pathLst>
                    <a:path extrusionOk="0" h="969" w="368">
                      <a:moveTo>
                        <a:pt x="134" y="1"/>
                      </a:moveTo>
                      <a:lnTo>
                        <a:pt x="134" y="1"/>
                      </a:lnTo>
                      <a:cubicBezTo>
                        <a:pt x="0" y="335"/>
                        <a:pt x="0" y="902"/>
                        <a:pt x="367" y="968"/>
                      </a:cubicBezTo>
                      <a:cubicBezTo>
                        <a:pt x="67" y="802"/>
                        <a:pt x="100" y="401"/>
                        <a:pt x="134" y="34"/>
                      </a:cubicBezTo>
                      <a:cubicBezTo>
                        <a:pt x="134" y="1"/>
                        <a:pt x="13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flipH="1">
                  <a:off x="-3979800" y="1146963"/>
                  <a:ext cx="28825" cy="28400"/>
                </a:xfrm>
                <a:custGeom>
                  <a:rect b="b" l="l" r="r" t="t"/>
                  <a:pathLst>
                    <a:path extrusionOk="0" h="1136" w="1153">
                      <a:moveTo>
                        <a:pt x="572" y="0"/>
                      </a:moveTo>
                      <a:cubicBezTo>
                        <a:pt x="91" y="0"/>
                        <a:pt x="1" y="1102"/>
                        <a:pt x="527" y="1135"/>
                      </a:cubicBezTo>
                      <a:cubicBezTo>
                        <a:pt x="535" y="1135"/>
                        <a:pt x="542" y="1136"/>
                        <a:pt x="550" y="1136"/>
                      </a:cubicBezTo>
                      <a:cubicBezTo>
                        <a:pt x="1063" y="1136"/>
                        <a:pt x="1152" y="34"/>
                        <a:pt x="594" y="1"/>
                      </a:cubicBezTo>
                      <a:cubicBezTo>
                        <a:pt x="586" y="0"/>
                        <a:pt x="579" y="0"/>
                        <a:pt x="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flipH="1">
                  <a:off x="-3987500" y="1148413"/>
                  <a:ext cx="18350" cy="12000"/>
                </a:xfrm>
                <a:custGeom>
                  <a:rect b="b" l="l" r="r" t="t"/>
                  <a:pathLst>
                    <a:path extrusionOk="0" h="480" w="734">
                      <a:moveTo>
                        <a:pt x="48" y="0"/>
                      </a:moveTo>
                      <a:cubicBezTo>
                        <a:pt x="22" y="0"/>
                        <a:pt x="0" y="49"/>
                        <a:pt x="0" y="76"/>
                      </a:cubicBezTo>
                      <a:cubicBezTo>
                        <a:pt x="31" y="263"/>
                        <a:pt x="121" y="480"/>
                        <a:pt x="323" y="480"/>
                      </a:cubicBezTo>
                      <a:cubicBezTo>
                        <a:pt x="337" y="480"/>
                        <a:pt x="352" y="479"/>
                        <a:pt x="367" y="476"/>
                      </a:cubicBezTo>
                      <a:cubicBezTo>
                        <a:pt x="600" y="476"/>
                        <a:pt x="734" y="276"/>
                        <a:pt x="734" y="43"/>
                      </a:cubicBezTo>
                      <a:lnTo>
                        <a:pt x="734" y="43"/>
                      </a:lnTo>
                      <a:cubicBezTo>
                        <a:pt x="645" y="132"/>
                        <a:pt x="529" y="248"/>
                        <a:pt x="410" y="248"/>
                      </a:cubicBezTo>
                      <a:cubicBezTo>
                        <a:pt x="396" y="248"/>
                        <a:pt x="381" y="247"/>
                        <a:pt x="367" y="243"/>
                      </a:cubicBezTo>
                      <a:cubicBezTo>
                        <a:pt x="267" y="210"/>
                        <a:pt x="167" y="76"/>
                        <a:pt x="67" y="9"/>
                      </a:cubicBezTo>
                      <a:cubicBezTo>
                        <a:pt x="60" y="3"/>
                        <a:pt x="54"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flipH="1">
                  <a:off x="-3908250" y="1146963"/>
                  <a:ext cx="12500" cy="20925"/>
                </a:xfrm>
                <a:custGeom>
                  <a:rect b="b" l="l" r="r" t="t"/>
                  <a:pathLst>
                    <a:path extrusionOk="0" h="837" w="500">
                      <a:moveTo>
                        <a:pt x="434" y="1"/>
                      </a:moveTo>
                      <a:cubicBezTo>
                        <a:pt x="434" y="368"/>
                        <a:pt x="334" y="801"/>
                        <a:pt x="1" y="835"/>
                      </a:cubicBezTo>
                      <a:cubicBezTo>
                        <a:pt x="13" y="836"/>
                        <a:pt x="26" y="836"/>
                        <a:pt x="38" y="836"/>
                      </a:cubicBezTo>
                      <a:cubicBezTo>
                        <a:pt x="407" y="836"/>
                        <a:pt x="500" y="356"/>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flipH="1">
                  <a:off x="-3911300" y="1136813"/>
                  <a:ext cx="29150" cy="28600"/>
                </a:xfrm>
                <a:custGeom>
                  <a:rect b="b" l="l" r="r" t="t"/>
                  <a:pathLst>
                    <a:path extrusionOk="0" h="1144" w="1166">
                      <a:moveTo>
                        <a:pt x="642" y="0"/>
                      </a:moveTo>
                      <a:cubicBezTo>
                        <a:pt x="132" y="0"/>
                        <a:pt x="0" y="1045"/>
                        <a:pt x="511" y="1141"/>
                      </a:cubicBezTo>
                      <a:cubicBezTo>
                        <a:pt x="527" y="1143"/>
                        <a:pt x="541" y="1143"/>
                        <a:pt x="556" y="1143"/>
                      </a:cubicBezTo>
                      <a:cubicBezTo>
                        <a:pt x="1052" y="1143"/>
                        <a:pt x="1165" y="71"/>
                        <a:pt x="711" y="6"/>
                      </a:cubicBezTo>
                      <a:cubicBezTo>
                        <a:pt x="688" y="2"/>
                        <a:pt x="664" y="0"/>
                        <a:pt x="6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flipH="1">
                  <a:off x="-3894925" y="1134463"/>
                  <a:ext cx="16675" cy="13725"/>
                </a:xfrm>
                <a:custGeom>
                  <a:rect b="b" l="l" r="r" t="t"/>
                  <a:pathLst>
                    <a:path extrusionOk="0" h="549" w="667">
                      <a:moveTo>
                        <a:pt x="33" y="0"/>
                      </a:moveTo>
                      <a:lnTo>
                        <a:pt x="33" y="0"/>
                      </a:lnTo>
                      <a:cubicBezTo>
                        <a:pt x="0" y="234"/>
                        <a:pt x="33" y="467"/>
                        <a:pt x="234" y="534"/>
                      </a:cubicBezTo>
                      <a:cubicBezTo>
                        <a:pt x="264" y="544"/>
                        <a:pt x="293" y="549"/>
                        <a:pt x="322" y="549"/>
                      </a:cubicBezTo>
                      <a:cubicBezTo>
                        <a:pt x="481" y="549"/>
                        <a:pt x="606" y="399"/>
                        <a:pt x="634" y="201"/>
                      </a:cubicBezTo>
                      <a:cubicBezTo>
                        <a:pt x="661" y="174"/>
                        <a:pt x="666" y="125"/>
                        <a:pt x="649" y="125"/>
                      </a:cubicBezTo>
                      <a:cubicBezTo>
                        <a:pt x="645" y="125"/>
                        <a:pt x="640" y="127"/>
                        <a:pt x="634" y="134"/>
                      </a:cubicBezTo>
                      <a:cubicBezTo>
                        <a:pt x="534" y="167"/>
                        <a:pt x="400" y="267"/>
                        <a:pt x="300" y="267"/>
                      </a:cubicBezTo>
                      <a:cubicBezTo>
                        <a:pt x="200" y="267"/>
                        <a:pt x="100" y="134"/>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flipH="1">
                  <a:off x="-3952475" y="1224163"/>
                  <a:ext cx="18350" cy="7900"/>
                </a:xfrm>
                <a:custGeom>
                  <a:rect b="b" l="l" r="r" t="t"/>
                  <a:pathLst>
                    <a:path extrusionOk="0" h="316" w="734">
                      <a:moveTo>
                        <a:pt x="709" y="0"/>
                      </a:moveTo>
                      <a:cubicBezTo>
                        <a:pt x="704" y="0"/>
                        <a:pt x="701" y="4"/>
                        <a:pt x="701" y="15"/>
                      </a:cubicBezTo>
                      <a:cubicBezTo>
                        <a:pt x="600" y="82"/>
                        <a:pt x="534" y="182"/>
                        <a:pt x="400" y="182"/>
                      </a:cubicBezTo>
                      <a:cubicBezTo>
                        <a:pt x="267" y="182"/>
                        <a:pt x="133" y="148"/>
                        <a:pt x="0" y="82"/>
                      </a:cubicBezTo>
                      <a:lnTo>
                        <a:pt x="0" y="82"/>
                      </a:lnTo>
                      <a:cubicBezTo>
                        <a:pt x="100" y="248"/>
                        <a:pt x="267" y="315"/>
                        <a:pt x="467" y="315"/>
                      </a:cubicBezTo>
                      <a:cubicBezTo>
                        <a:pt x="600" y="282"/>
                        <a:pt x="734" y="148"/>
                        <a:pt x="734" y="15"/>
                      </a:cubicBezTo>
                      <a:cubicBezTo>
                        <a:pt x="734" y="15"/>
                        <a:pt x="719" y="0"/>
                        <a:pt x="7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flipH="1">
                  <a:off x="-3948325" y="1101588"/>
                  <a:ext cx="46175" cy="108400"/>
                </a:xfrm>
                <a:custGeom>
                  <a:rect b="b" l="l" r="r" t="t"/>
                  <a:pathLst>
                    <a:path extrusionOk="0" h="4336" w="1847">
                      <a:moveTo>
                        <a:pt x="1126" y="1"/>
                      </a:moveTo>
                      <a:cubicBezTo>
                        <a:pt x="1118" y="1"/>
                        <a:pt x="1112" y="5"/>
                        <a:pt x="1112" y="14"/>
                      </a:cubicBezTo>
                      <a:cubicBezTo>
                        <a:pt x="612" y="1115"/>
                        <a:pt x="245" y="2283"/>
                        <a:pt x="11" y="3484"/>
                      </a:cubicBezTo>
                      <a:cubicBezTo>
                        <a:pt x="1" y="3526"/>
                        <a:pt x="48" y="3542"/>
                        <a:pt x="121" y="3542"/>
                      </a:cubicBezTo>
                      <a:cubicBezTo>
                        <a:pt x="276" y="3542"/>
                        <a:pt x="544" y="3473"/>
                        <a:pt x="612" y="3450"/>
                      </a:cubicBezTo>
                      <a:lnTo>
                        <a:pt x="612" y="3450"/>
                      </a:lnTo>
                      <a:cubicBezTo>
                        <a:pt x="612" y="3450"/>
                        <a:pt x="512" y="3984"/>
                        <a:pt x="478" y="4217"/>
                      </a:cubicBezTo>
                      <a:cubicBezTo>
                        <a:pt x="478" y="4217"/>
                        <a:pt x="512" y="4284"/>
                        <a:pt x="612" y="4284"/>
                      </a:cubicBezTo>
                      <a:cubicBezTo>
                        <a:pt x="724" y="4319"/>
                        <a:pt x="838" y="4335"/>
                        <a:pt x="951" y="4335"/>
                      </a:cubicBezTo>
                      <a:cubicBezTo>
                        <a:pt x="1276" y="4335"/>
                        <a:pt x="1590" y="4198"/>
                        <a:pt x="1813" y="3951"/>
                      </a:cubicBezTo>
                      <a:cubicBezTo>
                        <a:pt x="1846" y="3951"/>
                        <a:pt x="1813" y="3917"/>
                        <a:pt x="1779" y="3917"/>
                      </a:cubicBezTo>
                      <a:cubicBezTo>
                        <a:pt x="1529" y="4067"/>
                        <a:pt x="1242" y="4142"/>
                        <a:pt x="944" y="4142"/>
                      </a:cubicBezTo>
                      <a:cubicBezTo>
                        <a:pt x="845" y="4142"/>
                        <a:pt x="745" y="4134"/>
                        <a:pt x="645" y="4117"/>
                      </a:cubicBezTo>
                      <a:cubicBezTo>
                        <a:pt x="645" y="4051"/>
                        <a:pt x="912" y="3217"/>
                        <a:pt x="879" y="3217"/>
                      </a:cubicBezTo>
                      <a:cubicBezTo>
                        <a:pt x="679" y="3217"/>
                        <a:pt x="478" y="3250"/>
                        <a:pt x="278" y="3283"/>
                      </a:cubicBezTo>
                      <a:cubicBezTo>
                        <a:pt x="545" y="2183"/>
                        <a:pt x="945" y="1149"/>
                        <a:pt x="1179" y="48"/>
                      </a:cubicBezTo>
                      <a:cubicBezTo>
                        <a:pt x="1179" y="24"/>
                        <a:pt x="1146" y="1"/>
                        <a:pt x="11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flipH="1">
                  <a:off x="-3949150" y="1199513"/>
                  <a:ext cx="30875" cy="21700"/>
                </a:xfrm>
                <a:custGeom>
                  <a:rect b="b" l="l" r="r" t="t"/>
                  <a:pathLst>
                    <a:path extrusionOk="0" h="868" w="1235">
                      <a:moveTo>
                        <a:pt x="1168" y="0"/>
                      </a:moveTo>
                      <a:cubicBezTo>
                        <a:pt x="920" y="124"/>
                        <a:pt x="618" y="193"/>
                        <a:pt x="315" y="193"/>
                      </a:cubicBezTo>
                      <a:cubicBezTo>
                        <a:pt x="209" y="193"/>
                        <a:pt x="104" y="184"/>
                        <a:pt x="0" y="167"/>
                      </a:cubicBezTo>
                      <a:lnTo>
                        <a:pt x="0" y="167"/>
                      </a:lnTo>
                      <a:cubicBezTo>
                        <a:pt x="100" y="401"/>
                        <a:pt x="267" y="601"/>
                        <a:pt x="467" y="767"/>
                      </a:cubicBezTo>
                      <a:cubicBezTo>
                        <a:pt x="601" y="834"/>
                        <a:pt x="734" y="868"/>
                        <a:pt x="868" y="868"/>
                      </a:cubicBezTo>
                      <a:cubicBezTo>
                        <a:pt x="1168" y="868"/>
                        <a:pt x="1234" y="601"/>
                        <a:pt x="1234" y="367"/>
                      </a:cubicBezTo>
                      <a:cubicBezTo>
                        <a:pt x="1234" y="234"/>
                        <a:pt x="1201" y="100"/>
                        <a:pt x="1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flipH="1">
                  <a:off x="-3949150" y="1208313"/>
                  <a:ext cx="19200" cy="12900"/>
                </a:xfrm>
                <a:custGeom>
                  <a:rect b="b" l="l" r="r" t="t"/>
                  <a:pathLst>
                    <a:path extrusionOk="0" h="516" w="768">
                      <a:moveTo>
                        <a:pt x="633" y="1"/>
                      </a:moveTo>
                      <a:cubicBezTo>
                        <a:pt x="373" y="1"/>
                        <a:pt x="114" y="160"/>
                        <a:pt x="0" y="415"/>
                      </a:cubicBezTo>
                      <a:cubicBezTo>
                        <a:pt x="134" y="482"/>
                        <a:pt x="267" y="516"/>
                        <a:pt x="401" y="516"/>
                      </a:cubicBezTo>
                      <a:cubicBezTo>
                        <a:pt x="701" y="516"/>
                        <a:pt x="767" y="249"/>
                        <a:pt x="767" y="15"/>
                      </a:cubicBezTo>
                      <a:cubicBezTo>
                        <a:pt x="723" y="5"/>
                        <a:pt x="678" y="1"/>
                        <a:pt x="633"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flipH="1">
                  <a:off x="-4142625" y="967038"/>
                  <a:ext cx="264375" cy="223325"/>
                </a:xfrm>
                <a:custGeom>
                  <a:rect b="b" l="l" r="r" t="t"/>
                  <a:pathLst>
                    <a:path extrusionOk="0" h="8933" w="10575">
                      <a:moveTo>
                        <a:pt x="4555" y="1"/>
                      </a:moveTo>
                      <a:cubicBezTo>
                        <a:pt x="3471" y="1"/>
                        <a:pt x="2284" y="490"/>
                        <a:pt x="1134" y="1927"/>
                      </a:cubicBezTo>
                      <a:cubicBezTo>
                        <a:pt x="67" y="3262"/>
                        <a:pt x="0" y="5263"/>
                        <a:pt x="0" y="5263"/>
                      </a:cubicBezTo>
                      <a:cubicBezTo>
                        <a:pt x="367" y="4462"/>
                        <a:pt x="867" y="3762"/>
                        <a:pt x="1535" y="3228"/>
                      </a:cubicBezTo>
                      <a:cubicBezTo>
                        <a:pt x="2302" y="4929"/>
                        <a:pt x="3870" y="6164"/>
                        <a:pt x="5738" y="6497"/>
                      </a:cubicBezTo>
                      <a:cubicBezTo>
                        <a:pt x="5604" y="6097"/>
                        <a:pt x="5404" y="5330"/>
                        <a:pt x="5371" y="5230"/>
                      </a:cubicBezTo>
                      <a:lnTo>
                        <a:pt x="5371" y="5230"/>
                      </a:lnTo>
                      <a:cubicBezTo>
                        <a:pt x="5904" y="6030"/>
                        <a:pt x="6672" y="6697"/>
                        <a:pt x="7572" y="7131"/>
                      </a:cubicBezTo>
                      <a:cubicBezTo>
                        <a:pt x="7606" y="7898"/>
                        <a:pt x="8039" y="8565"/>
                        <a:pt x="8706" y="8932"/>
                      </a:cubicBezTo>
                      <a:cubicBezTo>
                        <a:pt x="8706" y="8932"/>
                        <a:pt x="10574" y="6964"/>
                        <a:pt x="10241" y="4329"/>
                      </a:cubicBezTo>
                      <a:cubicBezTo>
                        <a:pt x="10041" y="2995"/>
                        <a:pt x="8706" y="2228"/>
                        <a:pt x="8706" y="2228"/>
                      </a:cubicBezTo>
                      <a:cubicBezTo>
                        <a:pt x="8706" y="2228"/>
                        <a:pt x="6866" y="1"/>
                        <a:pt x="45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flipH="1">
                  <a:off x="-4000850" y="1034863"/>
                  <a:ext cx="87575" cy="96275"/>
                </a:xfrm>
                <a:custGeom>
                  <a:rect b="b" l="l" r="r" t="t"/>
                  <a:pathLst>
                    <a:path extrusionOk="0" h="3851" w="3503">
                      <a:moveTo>
                        <a:pt x="50" y="0"/>
                      </a:moveTo>
                      <a:cubicBezTo>
                        <a:pt x="30" y="0"/>
                        <a:pt x="0" y="15"/>
                        <a:pt x="0" y="15"/>
                      </a:cubicBezTo>
                      <a:cubicBezTo>
                        <a:pt x="0" y="482"/>
                        <a:pt x="100" y="916"/>
                        <a:pt x="234" y="1349"/>
                      </a:cubicBezTo>
                      <a:cubicBezTo>
                        <a:pt x="400" y="1749"/>
                        <a:pt x="634" y="2116"/>
                        <a:pt x="934" y="2450"/>
                      </a:cubicBezTo>
                      <a:cubicBezTo>
                        <a:pt x="1201" y="2750"/>
                        <a:pt x="1501" y="2984"/>
                        <a:pt x="1835" y="3184"/>
                      </a:cubicBezTo>
                      <a:cubicBezTo>
                        <a:pt x="2368" y="3484"/>
                        <a:pt x="2936" y="3718"/>
                        <a:pt x="3503" y="3851"/>
                      </a:cubicBezTo>
                      <a:cubicBezTo>
                        <a:pt x="2602" y="3551"/>
                        <a:pt x="1768" y="3017"/>
                        <a:pt x="1134" y="2317"/>
                      </a:cubicBezTo>
                      <a:cubicBezTo>
                        <a:pt x="867" y="1983"/>
                        <a:pt x="634" y="1649"/>
                        <a:pt x="467" y="1282"/>
                      </a:cubicBezTo>
                      <a:cubicBezTo>
                        <a:pt x="234" y="882"/>
                        <a:pt x="100" y="482"/>
                        <a:pt x="67" y="15"/>
                      </a:cubicBezTo>
                      <a:cubicBezTo>
                        <a:pt x="67" y="4"/>
                        <a:pt x="59"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flipH="1">
                  <a:off x="-4142625" y="1155588"/>
                  <a:ext cx="78425" cy="79000"/>
                </a:xfrm>
                <a:custGeom>
                  <a:rect b="b" l="l" r="r" t="t"/>
                  <a:pathLst>
                    <a:path extrusionOk="0" h="3160" w="3137">
                      <a:moveTo>
                        <a:pt x="2131" y="1"/>
                      </a:moveTo>
                      <a:cubicBezTo>
                        <a:pt x="1414" y="1"/>
                        <a:pt x="434" y="1157"/>
                        <a:pt x="434" y="1157"/>
                      </a:cubicBezTo>
                      <a:lnTo>
                        <a:pt x="1" y="2524"/>
                      </a:lnTo>
                      <a:cubicBezTo>
                        <a:pt x="111" y="2910"/>
                        <a:pt x="494" y="3159"/>
                        <a:pt x="887" y="3159"/>
                      </a:cubicBezTo>
                      <a:cubicBezTo>
                        <a:pt x="970" y="3159"/>
                        <a:pt x="1054" y="3148"/>
                        <a:pt x="1135" y="3125"/>
                      </a:cubicBezTo>
                      <a:cubicBezTo>
                        <a:pt x="2036" y="2858"/>
                        <a:pt x="3136" y="590"/>
                        <a:pt x="2436" y="89"/>
                      </a:cubicBezTo>
                      <a:cubicBezTo>
                        <a:pt x="2343" y="28"/>
                        <a:pt x="2240" y="1"/>
                        <a:pt x="213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flipH="1">
                  <a:off x="-4116775" y="1174488"/>
                  <a:ext cx="40900" cy="47050"/>
                </a:xfrm>
                <a:custGeom>
                  <a:rect b="b" l="l" r="r" t="t"/>
                  <a:pathLst>
                    <a:path extrusionOk="0" h="1882" w="1636">
                      <a:moveTo>
                        <a:pt x="1635" y="1"/>
                      </a:moveTo>
                      <a:cubicBezTo>
                        <a:pt x="801" y="1"/>
                        <a:pt x="101" y="1035"/>
                        <a:pt x="1" y="1802"/>
                      </a:cubicBezTo>
                      <a:cubicBezTo>
                        <a:pt x="1" y="1851"/>
                        <a:pt x="54" y="1882"/>
                        <a:pt x="96" y="1882"/>
                      </a:cubicBezTo>
                      <a:cubicBezTo>
                        <a:pt x="112" y="1882"/>
                        <a:pt x="125" y="1877"/>
                        <a:pt x="134" y="1869"/>
                      </a:cubicBezTo>
                      <a:cubicBezTo>
                        <a:pt x="201" y="1702"/>
                        <a:pt x="334" y="1535"/>
                        <a:pt x="468" y="1402"/>
                      </a:cubicBezTo>
                      <a:cubicBezTo>
                        <a:pt x="558" y="1288"/>
                        <a:pt x="711" y="1221"/>
                        <a:pt x="862" y="1221"/>
                      </a:cubicBezTo>
                      <a:cubicBezTo>
                        <a:pt x="933" y="1221"/>
                        <a:pt x="1004" y="1236"/>
                        <a:pt x="1068" y="1268"/>
                      </a:cubicBezTo>
                      <a:cubicBezTo>
                        <a:pt x="1102" y="1268"/>
                        <a:pt x="1102" y="1235"/>
                        <a:pt x="1102" y="1235"/>
                      </a:cubicBezTo>
                      <a:cubicBezTo>
                        <a:pt x="998" y="1146"/>
                        <a:pt x="875" y="1103"/>
                        <a:pt x="753" y="1103"/>
                      </a:cubicBezTo>
                      <a:cubicBezTo>
                        <a:pt x="599" y="1103"/>
                        <a:pt x="446" y="1171"/>
                        <a:pt x="334" y="1301"/>
                      </a:cubicBezTo>
                      <a:cubicBezTo>
                        <a:pt x="568" y="701"/>
                        <a:pt x="1035" y="234"/>
                        <a:pt x="1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flipH="1">
                  <a:off x="-4711350" y="1340438"/>
                  <a:ext cx="682175" cy="1717925"/>
                </a:xfrm>
                <a:custGeom>
                  <a:rect b="b" l="l" r="r" t="t"/>
                  <a:pathLst>
                    <a:path extrusionOk="0" h="68717" w="27287">
                      <a:moveTo>
                        <a:pt x="1471" y="1"/>
                      </a:moveTo>
                      <a:cubicBezTo>
                        <a:pt x="1469" y="1"/>
                        <a:pt x="1468" y="1"/>
                        <a:pt x="1468" y="1"/>
                      </a:cubicBezTo>
                      <a:cubicBezTo>
                        <a:pt x="1468" y="1"/>
                        <a:pt x="1" y="7072"/>
                        <a:pt x="868" y="16813"/>
                      </a:cubicBezTo>
                      <a:cubicBezTo>
                        <a:pt x="2469" y="35192"/>
                        <a:pt x="7039" y="62345"/>
                        <a:pt x="8140" y="64147"/>
                      </a:cubicBezTo>
                      <a:cubicBezTo>
                        <a:pt x="9808" y="66915"/>
                        <a:pt x="27287" y="68716"/>
                        <a:pt x="27287" y="68716"/>
                      </a:cubicBezTo>
                      <a:cubicBezTo>
                        <a:pt x="23651" y="53305"/>
                        <a:pt x="19114" y="38161"/>
                        <a:pt x="13677" y="23351"/>
                      </a:cubicBezTo>
                      <a:cubicBezTo>
                        <a:pt x="13677" y="23351"/>
                        <a:pt x="10108" y="12977"/>
                        <a:pt x="8807" y="10241"/>
                      </a:cubicBezTo>
                      <a:cubicBezTo>
                        <a:pt x="4128" y="97"/>
                        <a:pt x="1567" y="1"/>
                        <a:pt x="147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flipH="1">
                  <a:off x="-4516225" y="2301138"/>
                  <a:ext cx="297675" cy="303250"/>
                </a:xfrm>
                <a:custGeom>
                  <a:rect b="b" l="l" r="r" t="t"/>
                  <a:pathLst>
                    <a:path extrusionOk="0" h="12130" w="11907">
                      <a:moveTo>
                        <a:pt x="10172" y="267"/>
                      </a:moveTo>
                      <a:cubicBezTo>
                        <a:pt x="10238" y="767"/>
                        <a:pt x="10272" y="1134"/>
                        <a:pt x="10372" y="1635"/>
                      </a:cubicBezTo>
                      <a:cubicBezTo>
                        <a:pt x="8771" y="2202"/>
                        <a:pt x="5735" y="3269"/>
                        <a:pt x="532" y="3436"/>
                      </a:cubicBezTo>
                      <a:cubicBezTo>
                        <a:pt x="474" y="3262"/>
                        <a:pt x="366" y="2411"/>
                        <a:pt x="273" y="1993"/>
                      </a:cubicBezTo>
                      <a:lnTo>
                        <a:pt x="273" y="1993"/>
                      </a:lnTo>
                      <a:cubicBezTo>
                        <a:pt x="1306" y="1944"/>
                        <a:pt x="3758" y="1783"/>
                        <a:pt x="5402" y="1535"/>
                      </a:cubicBezTo>
                      <a:cubicBezTo>
                        <a:pt x="7036" y="1234"/>
                        <a:pt x="8604" y="834"/>
                        <a:pt x="10172" y="267"/>
                      </a:cubicBezTo>
                      <a:close/>
                      <a:moveTo>
                        <a:pt x="10405" y="1968"/>
                      </a:moveTo>
                      <a:cubicBezTo>
                        <a:pt x="10672" y="3503"/>
                        <a:pt x="10872" y="4737"/>
                        <a:pt x="11106" y="6271"/>
                      </a:cubicBezTo>
                      <a:cubicBezTo>
                        <a:pt x="11273" y="7372"/>
                        <a:pt x="11539" y="9240"/>
                        <a:pt x="11072" y="9974"/>
                      </a:cubicBezTo>
                      <a:cubicBezTo>
                        <a:pt x="10672" y="10608"/>
                        <a:pt x="9038" y="11242"/>
                        <a:pt x="7003" y="11575"/>
                      </a:cubicBezTo>
                      <a:cubicBezTo>
                        <a:pt x="6138" y="11709"/>
                        <a:pt x="5414" y="11766"/>
                        <a:pt x="4810" y="11766"/>
                      </a:cubicBezTo>
                      <a:cubicBezTo>
                        <a:pt x="3457" y="11766"/>
                        <a:pt x="2712" y="11477"/>
                        <a:pt x="2366" y="11108"/>
                      </a:cubicBezTo>
                      <a:cubicBezTo>
                        <a:pt x="1732" y="10508"/>
                        <a:pt x="1532" y="9340"/>
                        <a:pt x="1265" y="8039"/>
                      </a:cubicBezTo>
                      <a:cubicBezTo>
                        <a:pt x="1065" y="7005"/>
                        <a:pt x="565" y="3769"/>
                        <a:pt x="565" y="3703"/>
                      </a:cubicBezTo>
                      <a:lnTo>
                        <a:pt x="565" y="3703"/>
                      </a:lnTo>
                      <a:cubicBezTo>
                        <a:pt x="732" y="3706"/>
                        <a:pt x="899" y="3708"/>
                        <a:pt x="1067" y="3708"/>
                      </a:cubicBezTo>
                      <a:cubicBezTo>
                        <a:pt x="4238" y="3708"/>
                        <a:pt x="7427" y="3109"/>
                        <a:pt x="10405" y="1968"/>
                      </a:cubicBezTo>
                      <a:close/>
                      <a:moveTo>
                        <a:pt x="10272" y="0"/>
                      </a:moveTo>
                      <a:cubicBezTo>
                        <a:pt x="8671" y="467"/>
                        <a:pt x="7036" y="867"/>
                        <a:pt x="5368" y="1168"/>
                      </a:cubicBezTo>
                      <a:cubicBezTo>
                        <a:pt x="3067" y="1535"/>
                        <a:pt x="732" y="1701"/>
                        <a:pt x="65" y="1801"/>
                      </a:cubicBezTo>
                      <a:cubicBezTo>
                        <a:pt x="10" y="1801"/>
                        <a:pt x="0" y="1935"/>
                        <a:pt x="35" y="1984"/>
                      </a:cubicBezTo>
                      <a:lnTo>
                        <a:pt x="35" y="1984"/>
                      </a:lnTo>
                      <a:cubicBezTo>
                        <a:pt x="68" y="2522"/>
                        <a:pt x="338" y="4870"/>
                        <a:pt x="431" y="5371"/>
                      </a:cubicBezTo>
                      <a:cubicBezTo>
                        <a:pt x="632" y="6705"/>
                        <a:pt x="1299" y="10374"/>
                        <a:pt x="1766" y="11075"/>
                      </a:cubicBezTo>
                      <a:cubicBezTo>
                        <a:pt x="2328" y="11918"/>
                        <a:pt x="3574" y="12130"/>
                        <a:pt x="4712" y="12130"/>
                      </a:cubicBezTo>
                      <a:cubicBezTo>
                        <a:pt x="5600" y="12130"/>
                        <a:pt x="6423" y="12000"/>
                        <a:pt x="6803" y="11942"/>
                      </a:cubicBezTo>
                      <a:cubicBezTo>
                        <a:pt x="7703" y="11809"/>
                        <a:pt x="10539" y="11408"/>
                        <a:pt x="11439" y="10207"/>
                      </a:cubicBezTo>
                      <a:cubicBezTo>
                        <a:pt x="11906" y="9574"/>
                        <a:pt x="11539" y="6538"/>
                        <a:pt x="11006" y="3903"/>
                      </a:cubicBezTo>
                      <a:cubicBezTo>
                        <a:pt x="10772" y="2635"/>
                        <a:pt x="10339" y="0"/>
                        <a:pt x="10272"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flipH="1">
                  <a:off x="-4601275" y="2029263"/>
                  <a:ext cx="361100" cy="391975"/>
                </a:xfrm>
                <a:custGeom>
                  <a:rect b="b" l="l" r="r" t="t"/>
                  <a:pathLst>
                    <a:path extrusionOk="0" h="15679" w="14444">
                      <a:moveTo>
                        <a:pt x="9373" y="1"/>
                      </a:moveTo>
                      <a:lnTo>
                        <a:pt x="200" y="3503"/>
                      </a:lnTo>
                      <a:cubicBezTo>
                        <a:pt x="200" y="3503"/>
                        <a:pt x="0" y="6472"/>
                        <a:pt x="100" y="8006"/>
                      </a:cubicBezTo>
                      <a:cubicBezTo>
                        <a:pt x="165" y="9491"/>
                        <a:pt x="1760" y="14194"/>
                        <a:pt x="3012" y="14194"/>
                      </a:cubicBezTo>
                      <a:cubicBezTo>
                        <a:pt x="3053" y="14194"/>
                        <a:pt x="3095" y="14188"/>
                        <a:pt x="3136" y="14177"/>
                      </a:cubicBezTo>
                      <a:cubicBezTo>
                        <a:pt x="4403" y="13811"/>
                        <a:pt x="3136" y="10341"/>
                        <a:pt x="3002" y="9407"/>
                      </a:cubicBezTo>
                      <a:cubicBezTo>
                        <a:pt x="2935" y="8799"/>
                        <a:pt x="3004" y="8510"/>
                        <a:pt x="3169" y="8510"/>
                      </a:cubicBezTo>
                      <a:cubicBezTo>
                        <a:pt x="3249" y="8510"/>
                        <a:pt x="3350" y="8577"/>
                        <a:pt x="3469" y="8707"/>
                      </a:cubicBezTo>
                      <a:cubicBezTo>
                        <a:pt x="3703" y="8940"/>
                        <a:pt x="4670" y="11075"/>
                        <a:pt x="4904" y="11776"/>
                      </a:cubicBezTo>
                      <a:cubicBezTo>
                        <a:pt x="5434" y="13267"/>
                        <a:pt x="4878" y="15679"/>
                        <a:pt x="6047" y="15679"/>
                      </a:cubicBezTo>
                      <a:cubicBezTo>
                        <a:pt x="6055" y="15679"/>
                        <a:pt x="6063" y="15679"/>
                        <a:pt x="6071" y="15679"/>
                      </a:cubicBezTo>
                      <a:cubicBezTo>
                        <a:pt x="7139" y="15645"/>
                        <a:pt x="7339" y="13911"/>
                        <a:pt x="7339" y="13911"/>
                      </a:cubicBezTo>
                      <a:cubicBezTo>
                        <a:pt x="7339" y="13911"/>
                        <a:pt x="7647" y="15623"/>
                        <a:pt x="8574" y="15623"/>
                      </a:cubicBezTo>
                      <a:cubicBezTo>
                        <a:pt x="8657" y="15623"/>
                        <a:pt x="8746" y="15609"/>
                        <a:pt x="8840" y="15578"/>
                      </a:cubicBezTo>
                      <a:cubicBezTo>
                        <a:pt x="9974" y="15212"/>
                        <a:pt x="9874" y="13278"/>
                        <a:pt x="9874" y="13277"/>
                      </a:cubicBezTo>
                      <a:lnTo>
                        <a:pt x="9874" y="13277"/>
                      </a:lnTo>
                      <a:cubicBezTo>
                        <a:pt x="9874" y="13278"/>
                        <a:pt x="10032" y="14615"/>
                        <a:pt x="10858" y="14615"/>
                      </a:cubicBezTo>
                      <a:cubicBezTo>
                        <a:pt x="10964" y="14615"/>
                        <a:pt x="11080" y="14593"/>
                        <a:pt x="11208" y="14544"/>
                      </a:cubicBezTo>
                      <a:cubicBezTo>
                        <a:pt x="12309" y="14077"/>
                        <a:pt x="12476" y="12410"/>
                        <a:pt x="12476" y="12410"/>
                      </a:cubicBezTo>
                      <a:cubicBezTo>
                        <a:pt x="12476" y="12410"/>
                        <a:pt x="12620" y="12554"/>
                        <a:pt x="12865" y="12554"/>
                      </a:cubicBezTo>
                      <a:cubicBezTo>
                        <a:pt x="13044" y="12554"/>
                        <a:pt x="13276" y="12477"/>
                        <a:pt x="13543" y="12209"/>
                      </a:cubicBezTo>
                      <a:cubicBezTo>
                        <a:pt x="14444" y="11242"/>
                        <a:pt x="14043" y="8407"/>
                        <a:pt x="13510" y="6972"/>
                      </a:cubicBezTo>
                      <a:cubicBezTo>
                        <a:pt x="12943" y="5538"/>
                        <a:pt x="9874" y="735"/>
                        <a:pt x="937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flipH="1">
                  <a:off x="-4439500" y="2233363"/>
                  <a:ext cx="50050" cy="143875"/>
                </a:xfrm>
                <a:custGeom>
                  <a:rect b="b" l="l" r="r" t="t"/>
                  <a:pathLst>
                    <a:path extrusionOk="0" h="5755" w="2002">
                      <a:moveTo>
                        <a:pt x="48" y="0"/>
                      </a:moveTo>
                      <a:cubicBezTo>
                        <a:pt x="22" y="0"/>
                        <a:pt x="0" y="49"/>
                        <a:pt x="0" y="76"/>
                      </a:cubicBezTo>
                      <a:cubicBezTo>
                        <a:pt x="1168" y="2177"/>
                        <a:pt x="1501" y="3245"/>
                        <a:pt x="1368" y="5680"/>
                      </a:cubicBezTo>
                      <a:cubicBezTo>
                        <a:pt x="1351" y="5730"/>
                        <a:pt x="1368" y="5755"/>
                        <a:pt x="1393" y="5755"/>
                      </a:cubicBezTo>
                      <a:cubicBezTo>
                        <a:pt x="1418" y="5755"/>
                        <a:pt x="1451" y="5730"/>
                        <a:pt x="1468" y="5680"/>
                      </a:cubicBezTo>
                      <a:cubicBezTo>
                        <a:pt x="2001" y="3278"/>
                        <a:pt x="1368" y="1977"/>
                        <a:pt x="67" y="9"/>
                      </a:cubicBezTo>
                      <a:cubicBezTo>
                        <a:pt x="60" y="3"/>
                        <a:pt x="54" y="0"/>
                        <a:pt x="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flipH="1">
                  <a:off x="-4496200" y="2212388"/>
                  <a:ext cx="47550" cy="153100"/>
                </a:xfrm>
                <a:custGeom>
                  <a:rect b="b" l="l" r="r" t="t"/>
                  <a:pathLst>
                    <a:path extrusionOk="0" h="6124" w="1902">
                      <a:moveTo>
                        <a:pt x="53" y="0"/>
                      </a:moveTo>
                      <a:cubicBezTo>
                        <a:pt x="34" y="0"/>
                        <a:pt x="0" y="24"/>
                        <a:pt x="0" y="48"/>
                      </a:cubicBezTo>
                      <a:cubicBezTo>
                        <a:pt x="1068" y="2316"/>
                        <a:pt x="1435" y="3517"/>
                        <a:pt x="1501" y="6052"/>
                      </a:cubicBezTo>
                      <a:cubicBezTo>
                        <a:pt x="1501" y="6098"/>
                        <a:pt x="1523" y="6123"/>
                        <a:pt x="1546" y="6123"/>
                      </a:cubicBezTo>
                      <a:cubicBezTo>
                        <a:pt x="1573" y="6123"/>
                        <a:pt x="1602" y="6090"/>
                        <a:pt x="1602" y="6019"/>
                      </a:cubicBezTo>
                      <a:cubicBezTo>
                        <a:pt x="1902" y="3483"/>
                        <a:pt x="1268" y="2182"/>
                        <a:pt x="67" y="14"/>
                      </a:cubicBezTo>
                      <a:cubicBezTo>
                        <a:pt x="67" y="4"/>
                        <a:pt x="61"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flipH="1">
                  <a:off x="-4556250" y="2191163"/>
                  <a:ext cx="52300" cy="150650"/>
                </a:xfrm>
                <a:custGeom>
                  <a:rect b="b" l="l" r="r" t="t"/>
                  <a:pathLst>
                    <a:path extrusionOk="0" h="6026" w="2092">
                      <a:moveTo>
                        <a:pt x="79" y="1"/>
                      </a:moveTo>
                      <a:cubicBezTo>
                        <a:pt x="41" y="1"/>
                        <a:pt x="0" y="40"/>
                        <a:pt x="23" y="63"/>
                      </a:cubicBezTo>
                      <a:cubicBezTo>
                        <a:pt x="1324" y="2164"/>
                        <a:pt x="1691" y="3465"/>
                        <a:pt x="1925" y="5900"/>
                      </a:cubicBezTo>
                      <a:cubicBezTo>
                        <a:pt x="1925" y="5984"/>
                        <a:pt x="1941" y="6025"/>
                        <a:pt x="1958" y="6025"/>
                      </a:cubicBezTo>
                      <a:cubicBezTo>
                        <a:pt x="1975" y="6025"/>
                        <a:pt x="1991" y="5984"/>
                        <a:pt x="1991" y="5900"/>
                      </a:cubicBezTo>
                      <a:cubicBezTo>
                        <a:pt x="2091" y="3665"/>
                        <a:pt x="1624" y="2031"/>
                        <a:pt x="123" y="29"/>
                      </a:cubicBezTo>
                      <a:cubicBezTo>
                        <a:pt x="113" y="9"/>
                        <a:pt x="96"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flipH="1">
                  <a:off x="-4498925" y="1374938"/>
                  <a:ext cx="425625" cy="783175"/>
                </a:xfrm>
                <a:custGeom>
                  <a:rect b="b" l="l" r="r" t="t"/>
                  <a:pathLst>
                    <a:path extrusionOk="0" h="31327" w="17025">
                      <a:moveTo>
                        <a:pt x="881" y="1"/>
                      </a:moveTo>
                      <a:cubicBezTo>
                        <a:pt x="309" y="1"/>
                        <a:pt x="1" y="738"/>
                        <a:pt x="371" y="2757"/>
                      </a:cubicBezTo>
                      <a:cubicBezTo>
                        <a:pt x="1738" y="9995"/>
                        <a:pt x="6875" y="29509"/>
                        <a:pt x="7175" y="31077"/>
                      </a:cubicBezTo>
                      <a:cubicBezTo>
                        <a:pt x="7214" y="31250"/>
                        <a:pt x="7446" y="31327"/>
                        <a:pt x="7815" y="31327"/>
                      </a:cubicBezTo>
                      <a:cubicBezTo>
                        <a:pt x="10009" y="31327"/>
                        <a:pt x="17025" y="28598"/>
                        <a:pt x="16482" y="27141"/>
                      </a:cubicBezTo>
                      <a:cubicBezTo>
                        <a:pt x="15548" y="24639"/>
                        <a:pt x="8376" y="9028"/>
                        <a:pt x="2939" y="1623"/>
                      </a:cubicBezTo>
                      <a:cubicBezTo>
                        <a:pt x="2261" y="713"/>
                        <a:pt x="1444" y="1"/>
                        <a:pt x="881"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flipH="1">
                  <a:off x="-4486200" y="1365063"/>
                  <a:ext cx="412125" cy="718425"/>
                </a:xfrm>
                <a:custGeom>
                  <a:rect b="b" l="l" r="r" t="t"/>
                  <a:pathLst>
                    <a:path extrusionOk="0" h="28737" w="16485">
                      <a:moveTo>
                        <a:pt x="949" y="1"/>
                      </a:moveTo>
                      <a:cubicBezTo>
                        <a:pt x="92" y="1"/>
                        <a:pt x="1" y="1813"/>
                        <a:pt x="340" y="4419"/>
                      </a:cubicBezTo>
                      <a:cubicBezTo>
                        <a:pt x="940" y="8856"/>
                        <a:pt x="5176" y="28737"/>
                        <a:pt x="5176" y="28737"/>
                      </a:cubicBezTo>
                      <a:lnTo>
                        <a:pt x="16484" y="25902"/>
                      </a:lnTo>
                      <a:cubicBezTo>
                        <a:pt x="16484" y="25902"/>
                        <a:pt x="6110" y="5754"/>
                        <a:pt x="3242" y="1984"/>
                      </a:cubicBezTo>
                      <a:cubicBezTo>
                        <a:pt x="2183" y="598"/>
                        <a:pt x="1440" y="1"/>
                        <a:pt x="94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flipH="1">
                  <a:off x="-4448675" y="1981738"/>
                  <a:ext cx="230200" cy="54225"/>
                </a:xfrm>
                <a:custGeom>
                  <a:rect b="b" l="l" r="r" t="t"/>
                  <a:pathLst>
                    <a:path extrusionOk="0" h="2169" w="9208">
                      <a:moveTo>
                        <a:pt x="9174" y="0"/>
                      </a:moveTo>
                      <a:cubicBezTo>
                        <a:pt x="8407" y="100"/>
                        <a:pt x="7640" y="301"/>
                        <a:pt x="6872" y="467"/>
                      </a:cubicBezTo>
                      <a:cubicBezTo>
                        <a:pt x="6105" y="634"/>
                        <a:pt x="5338" y="801"/>
                        <a:pt x="4571" y="968"/>
                      </a:cubicBezTo>
                      <a:cubicBezTo>
                        <a:pt x="3070" y="1335"/>
                        <a:pt x="1535" y="1668"/>
                        <a:pt x="34" y="2102"/>
                      </a:cubicBezTo>
                      <a:cubicBezTo>
                        <a:pt x="1" y="2135"/>
                        <a:pt x="1" y="2169"/>
                        <a:pt x="34" y="2169"/>
                      </a:cubicBezTo>
                      <a:cubicBezTo>
                        <a:pt x="1569" y="1902"/>
                        <a:pt x="3103" y="1568"/>
                        <a:pt x="4637" y="1201"/>
                      </a:cubicBezTo>
                      <a:cubicBezTo>
                        <a:pt x="5371" y="1034"/>
                        <a:pt x="6105" y="868"/>
                        <a:pt x="6839" y="667"/>
                      </a:cubicBezTo>
                      <a:cubicBezTo>
                        <a:pt x="7606" y="501"/>
                        <a:pt x="8407" y="334"/>
                        <a:pt x="9174" y="100"/>
                      </a:cubicBezTo>
                      <a:cubicBezTo>
                        <a:pt x="9207" y="67"/>
                        <a:pt x="9207" y="34"/>
                        <a:pt x="9174"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flipH="1">
                  <a:off x="-4234350" y="1512513"/>
                  <a:ext cx="149025" cy="571825"/>
                </a:xfrm>
                <a:custGeom>
                  <a:rect b="b" l="l" r="r" t="t"/>
                  <a:pathLst>
                    <a:path extrusionOk="0" h="22873" w="5961">
                      <a:moveTo>
                        <a:pt x="98" y="1"/>
                      </a:moveTo>
                      <a:cubicBezTo>
                        <a:pt x="79" y="1"/>
                        <a:pt x="56" y="17"/>
                        <a:pt x="56" y="56"/>
                      </a:cubicBezTo>
                      <a:cubicBezTo>
                        <a:pt x="257" y="990"/>
                        <a:pt x="423" y="1957"/>
                        <a:pt x="623" y="2925"/>
                      </a:cubicBezTo>
                      <a:cubicBezTo>
                        <a:pt x="423" y="2524"/>
                        <a:pt x="257" y="2091"/>
                        <a:pt x="90" y="1690"/>
                      </a:cubicBezTo>
                      <a:cubicBezTo>
                        <a:pt x="90" y="1668"/>
                        <a:pt x="79" y="1661"/>
                        <a:pt x="65" y="1661"/>
                      </a:cubicBezTo>
                      <a:cubicBezTo>
                        <a:pt x="38" y="1661"/>
                        <a:pt x="1" y="1690"/>
                        <a:pt x="23" y="1690"/>
                      </a:cubicBezTo>
                      <a:cubicBezTo>
                        <a:pt x="190" y="2091"/>
                        <a:pt x="323" y="2558"/>
                        <a:pt x="490" y="2991"/>
                      </a:cubicBezTo>
                      <a:cubicBezTo>
                        <a:pt x="590" y="3225"/>
                        <a:pt x="657" y="3458"/>
                        <a:pt x="757" y="3692"/>
                      </a:cubicBezTo>
                      <a:cubicBezTo>
                        <a:pt x="1090" y="5426"/>
                        <a:pt x="1457" y="7161"/>
                        <a:pt x="1824" y="8896"/>
                      </a:cubicBezTo>
                      <a:cubicBezTo>
                        <a:pt x="2425" y="11831"/>
                        <a:pt x="3025" y="14800"/>
                        <a:pt x="3659" y="17735"/>
                      </a:cubicBezTo>
                      <a:cubicBezTo>
                        <a:pt x="3826" y="18536"/>
                        <a:pt x="4626" y="22872"/>
                        <a:pt x="4660" y="22872"/>
                      </a:cubicBezTo>
                      <a:cubicBezTo>
                        <a:pt x="4692" y="22840"/>
                        <a:pt x="5721" y="22646"/>
                        <a:pt x="5948" y="22544"/>
                      </a:cubicBezTo>
                      <a:lnTo>
                        <a:pt x="5948" y="22544"/>
                      </a:lnTo>
                      <a:cubicBezTo>
                        <a:pt x="5955" y="22549"/>
                        <a:pt x="5958" y="22554"/>
                        <a:pt x="5959" y="22554"/>
                      </a:cubicBezTo>
                      <a:cubicBezTo>
                        <a:pt x="5961" y="22554"/>
                        <a:pt x="5961" y="22550"/>
                        <a:pt x="5961" y="22539"/>
                      </a:cubicBezTo>
                      <a:lnTo>
                        <a:pt x="5961" y="22539"/>
                      </a:lnTo>
                      <a:cubicBezTo>
                        <a:pt x="5957" y="22541"/>
                        <a:pt x="5953" y="22542"/>
                        <a:pt x="5948" y="22544"/>
                      </a:cubicBezTo>
                      <a:lnTo>
                        <a:pt x="5948" y="22544"/>
                      </a:lnTo>
                      <a:cubicBezTo>
                        <a:pt x="5944" y="22541"/>
                        <a:pt x="5937" y="22539"/>
                        <a:pt x="5927" y="22539"/>
                      </a:cubicBezTo>
                      <a:cubicBezTo>
                        <a:pt x="5727" y="22539"/>
                        <a:pt x="4860" y="22639"/>
                        <a:pt x="4826" y="22639"/>
                      </a:cubicBezTo>
                      <a:cubicBezTo>
                        <a:pt x="4826" y="22539"/>
                        <a:pt x="4259" y="18936"/>
                        <a:pt x="4093" y="18169"/>
                      </a:cubicBezTo>
                      <a:cubicBezTo>
                        <a:pt x="3826" y="16735"/>
                        <a:pt x="3492" y="15267"/>
                        <a:pt x="3192" y="13799"/>
                      </a:cubicBezTo>
                      <a:cubicBezTo>
                        <a:pt x="2592" y="10864"/>
                        <a:pt x="1924" y="7928"/>
                        <a:pt x="1291" y="4959"/>
                      </a:cubicBezTo>
                      <a:cubicBezTo>
                        <a:pt x="924" y="3292"/>
                        <a:pt x="523" y="1657"/>
                        <a:pt x="123" y="23"/>
                      </a:cubicBezTo>
                      <a:cubicBezTo>
                        <a:pt x="123" y="9"/>
                        <a:pt x="112" y="1"/>
                        <a:pt x="98"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flipH="1">
                  <a:off x="-3965000" y="1354613"/>
                  <a:ext cx="295250" cy="1641200"/>
                </a:xfrm>
                <a:custGeom>
                  <a:rect b="b" l="l" r="r" t="t"/>
                  <a:pathLst>
                    <a:path extrusionOk="0" h="65648" w="11810">
                      <a:moveTo>
                        <a:pt x="11809" y="1"/>
                      </a:moveTo>
                      <a:lnTo>
                        <a:pt x="11809" y="1"/>
                      </a:lnTo>
                      <a:cubicBezTo>
                        <a:pt x="10608" y="534"/>
                        <a:pt x="5972" y="8173"/>
                        <a:pt x="5672" y="10608"/>
                      </a:cubicBezTo>
                      <a:cubicBezTo>
                        <a:pt x="5471" y="12443"/>
                        <a:pt x="6706" y="14945"/>
                        <a:pt x="6706" y="14945"/>
                      </a:cubicBezTo>
                      <a:lnTo>
                        <a:pt x="1" y="65648"/>
                      </a:lnTo>
                      <a:cubicBezTo>
                        <a:pt x="1" y="65648"/>
                        <a:pt x="4371" y="63146"/>
                        <a:pt x="4537" y="62078"/>
                      </a:cubicBezTo>
                      <a:cubicBezTo>
                        <a:pt x="4704" y="61011"/>
                        <a:pt x="6806" y="30889"/>
                        <a:pt x="7773" y="16980"/>
                      </a:cubicBezTo>
                      <a:cubicBezTo>
                        <a:pt x="8707" y="4104"/>
                        <a:pt x="11809" y="1"/>
                        <a:pt x="1180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flipH="1">
                  <a:off x="-3884100" y="1465538"/>
                  <a:ext cx="47550" cy="84600"/>
                </a:xfrm>
                <a:custGeom>
                  <a:rect b="b" l="l" r="r" t="t"/>
                  <a:pathLst>
                    <a:path extrusionOk="0" h="3384" w="1902">
                      <a:moveTo>
                        <a:pt x="1868" y="0"/>
                      </a:moveTo>
                      <a:cubicBezTo>
                        <a:pt x="1535" y="434"/>
                        <a:pt x="1268" y="901"/>
                        <a:pt x="1001" y="1368"/>
                      </a:cubicBezTo>
                      <a:lnTo>
                        <a:pt x="1034" y="1201"/>
                      </a:lnTo>
                      <a:cubicBezTo>
                        <a:pt x="1134" y="968"/>
                        <a:pt x="1201" y="734"/>
                        <a:pt x="1234" y="467"/>
                      </a:cubicBezTo>
                      <a:cubicBezTo>
                        <a:pt x="1234" y="467"/>
                        <a:pt x="1234" y="452"/>
                        <a:pt x="1225" y="452"/>
                      </a:cubicBezTo>
                      <a:cubicBezTo>
                        <a:pt x="1220" y="452"/>
                        <a:pt x="1212" y="456"/>
                        <a:pt x="1201" y="467"/>
                      </a:cubicBezTo>
                      <a:cubicBezTo>
                        <a:pt x="1134" y="701"/>
                        <a:pt x="1034" y="968"/>
                        <a:pt x="968" y="1201"/>
                      </a:cubicBezTo>
                      <a:lnTo>
                        <a:pt x="834" y="1635"/>
                      </a:lnTo>
                      <a:cubicBezTo>
                        <a:pt x="667" y="1902"/>
                        <a:pt x="134" y="3069"/>
                        <a:pt x="0" y="3336"/>
                      </a:cubicBezTo>
                      <a:cubicBezTo>
                        <a:pt x="0" y="3360"/>
                        <a:pt x="34" y="3383"/>
                        <a:pt x="53" y="3383"/>
                      </a:cubicBezTo>
                      <a:cubicBezTo>
                        <a:pt x="61" y="3383"/>
                        <a:pt x="67" y="3379"/>
                        <a:pt x="67" y="3369"/>
                      </a:cubicBezTo>
                      <a:cubicBezTo>
                        <a:pt x="200" y="3102"/>
                        <a:pt x="868" y="2002"/>
                        <a:pt x="1001" y="1701"/>
                      </a:cubicBezTo>
                      <a:cubicBezTo>
                        <a:pt x="1301" y="1134"/>
                        <a:pt x="1635" y="601"/>
                        <a:pt x="1902"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flipH="1">
                  <a:off x="-3965000" y="1354613"/>
                  <a:ext cx="103450" cy="424500"/>
                </a:xfrm>
                <a:custGeom>
                  <a:rect b="b" l="l" r="r" t="t"/>
                  <a:pathLst>
                    <a:path extrusionOk="0" h="16980" w="4138">
                      <a:moveTo>
                        <a:pt x="4137" y="1"/>
                      </a:moveTo>
                      <a:lnTo>
                        <a:pt x="4137" y="1"/>
                      </a:lnTo>
                      <a:cubicBezTo>
                        <a:pt x="3036" y="1268"/>
                        <a:pt x="1969" y="2569"/>
                        <a:pt x="902" y="3903"/>
                      </a:cubicBezTo>
                      <a:lnTo>
                        <a:pt x="868" y="3937"/>
                      </a:lnTo>
                      <a:lnTo>
                        <a:pt x="935" y="4004"/>
                      </a:lnTo>
                      <a:lnTo>
                        <a:pt x="1639" y="4677"/>
                      </a:lnTo>
                      <a:lnTo>
                        <a:pt x="1639" y="4677"/>
                      </a:lnTo>
                      <a:lnTo>
                        <a:pt x="34" y="6505"/>
                      </a:lnTo>
                      <a:lnTo>
                        <a:pt x="34" y="6572"/>
                      </a:lnTo>
                      <a:cubicBezTo>
                        <a:pt x="1" y="8307"/>
                        <a:pt x="1" y="10041"/>
                        <a:pt x="34" y="11776"/>
                      </a:cubicBezTo>
                      <a:cubicBezTo>
                        <a:pt x="34" y="13510"/>
                        <a:pt x="68" y="15245"/>
                        <a:pt x="101" y="16980"/>
                      </a:cubicBezTo>
                      <a:cubicBezTo>
                        <a:pt x="168" y="15245"/>
                        <a:pt x="201" y="13510"/>
                        <a:pt x="201" y="11776"/>
                      </a:cubicBezTo>
                      <a:lnTo>
                        <a:pt x="201" y="6572"/>
                      </a:lnTo>
                      <a:lnTo>
                        <a:pt x="168" y="6605"/>
                      </a:lnTo>
                      <a:lnTo>
                        <a:pt x="1836" y="4737"/>
                      </a:lnTo>
                      <a:lnTo>
                        <a:pt x="1902" y="4671"/>
                      </a:lnTo>
                      <a:lnTo>
                        <a:pt x="1836" y="4604"/>
                      </a:lnTo>
                      <a:lnTo>
                        <a:pt x="1096" y="3926"/>
                      </a:lnTo>
                      <a:lnTo>
                        <a:pt x="1096" y="3926"/>
                      </a:lnTo>
                      <a:cubicBezTo>
                        <a:pt x="2109" y="2617"/>
                        <a:pt x="3123" y="1309"/>
                        <a:pt x="413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flipH="1">
                  <a:off x="-4107600" y="1340438"/>
                  <a:ext cx="55900" cy="436175"/>
                </a:xfrm>
                <a:custGeom>
                  <a:rect b="b" l="l" r="r" t="t"/>
                  <a:pathLst>
                    <a:path extrusionOk="0" h="17447" w="2236">
                      <a:moveTo>
                        <a:pt x="567" y="1"/>
                      </a:moveTo>
                      <a:cubicBezTo>
                        <a:pt x="1059" y="1608"/>
                        <a:pt x="1519" y="3182"/>
                        <a:pt x="2010" y="4788"/>
                      </a:cubicBezTo>
                      <a:lnTo>
                        <a:pt x="2010" y="4788"/>
                      </a:lnTo>
                      <a:lnTo>
                        <a:pt x="534" y="5071"/>
                      </a:lnTo>
                      <a:lnTo>
                        <a:pt x="401" y="5071"/>
                      </a:lnTo>
                      <a:lnTo>
                        <a:pt x="467" y="5171"/>
                      </a:lnTo>
                      <a:lnTo>
                        <a:pt x="1331" y="7330"/>
                      </a:lnTo>
                      <a:lnTo>
                        <a:pt x="1331" y="7330"/>
                      </a:lnTo>
                      <a:cubicBezTo>
                        <a:pt x="1066" y="8990"/>
                        <a:pt x="867" y="10683"/>
                        <a:pt x="634" y="12376"/>
                      </a:cubicBezTo>
                      <a:cubicBezTo>
                        <a:pt x="401" y="14077"/>
                        <a:pt x="201" y="15745"/>
                        <a:pt x="0" y="17446"/>
                      </a:cubicBezTo>
                      <a:cubicBezTo>
                        <a:pt x="301" y="15779"/>
                        <a:pt x="567" y="14077"/>
                        <a:pt x="801" y="12409"/>
                      </a:cubicBezTo>
                      <a:cubicBezTo>
                        <a:pt x="1034" y="10708"/>
                        <a:pt x="1301" y="9007"/>
                        <a:pt x="1535" y="7339"/>
                      </a:cubicBezTo>
                      <a:lnTo>
                        <a:pt x="1535" y="7306"/>
                      </a:lnTo>
                      <a:lnTo>
                        <a:pt x="655" y="5188"/>
                      </a:lnTo>
                      <a:lnTo>
                        <a:pt x="655" y="5188"/>
                      </a:lnTo>
                      <a:lnTo>
                        <a:pt x="2135" y="4904"/>
                      </a:lnTo>
                      <a:lnTo>
                        <a:pt x="2235" y="4904"/>
                      </a:lnTo>
                      <a:lnTo>
                        <a:pt x="2202" y="4804"/>
                      </a:lnTo>
                      <a:cubicBezTo>
                        <a:pt x="1668" y="3203"/>
                        <a:pt x="1101" y="1602"/>
                        <a:pt x="56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flipH="1">
                  <a:off x="-4731375" y="4298388"/>
                  <a:ext cx="1221725" cy="155975"/>
                </a:xfrm>
                <a:custGeom>
                  <a:rect b="b" l="l" r="r" t="t"/>
                  <a:pathLst>
                    <a:path extrusionOk="0" h="6239" w="48869">
                      <a:moveTo>
                        <a:pt x="0" y="1"/>
                      </a:moveTo>
                      <a:lnTo>
                        <a:pt x="0" y="6238"/>
                      </a:lnTo>
                      <a:lnTo>
                        <a:pt x="48869" y="6238"/>
                      </a:lnTo>
                      <a:lnTo>
                        <a:pt x="488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flipH="1">
                  <a:off x="-4508725" y="3995663"/>
                  <a:ext cx="1054950" cy="155150"/>
                </a:xfrm>
                <a:custGeom>
                  <a:rect b="b" l="l" r="r" t="t"/>
                  <a:pathLst>
                    <a:path extrusionOk="0" h="6206" w="42198">
                      <a:moveTo>
                        <a:pt x="0" y="1"/>
                      </a:moveTo>
                      <a:lnTo>
                        <a:pt x="0" y="6205"/>
                      </a:lnTo>
                      <a:lnTo>
                        <a:pt x="42197" y="6205"/>
                      </a:lnTo>
                      <a:lnTo>
                        <a:pt x="421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flipH="1">
                  <a:off x="-3697300" y="4150788"/>
                  <a:ext cx="274375" cy="425325"/>
                </a:xfrm>
                <a:custGeom>
                  <a:rect b="b" l="l" r="r" t="t"/>
                  <a:pathLst>
                    <a:path extrusionOk="0" h="17013" w="10975">
                      <a:moveTo>
                        <a:pt x="3703" y="0"/>
                      </a:moveTo>
                      <a:lnTo>
                        <a:pt x="0" y="17013"/>
                      </a:lnTo>
                      <a:lnTo>
                        <a:pt x="3569" y="17013"/>
                      </a:lnTo>
                      <a:lnTo>
                        <a:pt x="1097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flipH="1">
                  <a:off x="-3697300" y="4150788"/>
                  <a:ext cx="205175" cy="106775"/>
                </a:xfrm>
                <a:custGeom>
                  <a:rect b="b" l="l" r="r" t="t"/>
                  <a:pathLst>
                    <a:path extrusionOk="0" h="4271" w="8207">
                      <a:moveTo>
                        <a:pt x="935" y="0"/>
                      </a:moveTo>
                      <a:lnTo>
                        <a:pt x="1" y="4270"/>
                      </a:lnTo>
                      <a:lnTo>
                        <a:pt x="6372" y="4270"/>
                      </a:lnTo>
                      <a:lnTo>
                        <a:pt x="820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flipH="1">
                  <a:off x="-4540400" y="4150788"/>
                  <a:ext cx="275225" cy="425325"/>
                </a:xfrm>
                <a:custGeom>
                  <a:rect b="b" l="l" r="r" t="t"/>
                  <a:pathLst>
                    <a:path extrusionOk="0" h="17013" w="11009">
                      <a:moveTo>
                        <a:pt x="1" y="0"/>
                      </a:moveTo>
                      <a:lnTo>
                        <a:pt x="7406" y="17013"/>
                      </a:lnTo>
                      <a:lnTo>
                        <a:pt x="11009" y="17013"/>
                      </a:lnTo>
                      <a:lnTo>
                        <a:pt x="730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flipH="1">
                  <a:off x="-4471200" y="4150788"/>
                  <a:ext cx="206025" cy="106775"/>
                </a:xfrm>
                <a:custGeom>
                  <a:rect b="b" l="l" r="r" t="t"/>
                  <a:pathLst>
                    <a:path extrusionOk="0" h="4271" w="8241">
                      <a:moveTo>
                        <a:pt x="1" y="0"/>
                      </a:moveTo>
                      <a:lnTo>
                        <a:pt x="1869" y="4270"/>
                      </a:lnTo>
                      <a:lnTo>
                        <a:pt x="8240" y="4270"/>
                      </a:lnTo>
                      <a:lnTo>
                        <a:pt x="730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15"/>
              <p:cNvSpPr/>
              <p:nvPr/>
            </p:nvSpPr>
            <p:spPr>
              <a:xfrm flipH="1">
                <a:off x="3206675" y="1270713"/>
                <a:ext cx="79250" cy="138450"/>
              </a:xfrm>
              <a:custGeom>
                <a:rect b="b" l="l" r="r" t="t"/>
                <a:pathLst>
                  <a:path extrusionOk="0" h="5538" w="3170">
                    <a:moveTo>
                      <a:pt x="2436" y="0"/>
                    </a:moveTo>
                    <a:lnTo>
                      <a:pt x="1" y="5537"/>
                    </a:lnTo>
                    <a:lnTo>
                      <a:pt x="3170" y="3703"/>
                    </a:lnTo>
                    <a:lnTo>
                      <a:pt x="24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5"/>
            <p:cNvGrpSpPr/>
            <p:nvPr/>
          </p:nvGrpSpPr>
          <p:grpSpPr>
            <a:xfrm>
              <a:off x="3940925" y="1372138"/>
              <a:ext cx="92575" cy="170150"/>
              <a:chOff x="-2598175" y="1275113"/>
              <a:chExt cx="92575" cy="170150"/>
            </a:xfrm>
          </p:grpSpPr>
          <p:sp>
            <p:nvSpPr>
              <p:cNvPr id="900" name="Google Shape;900;p15"/>
              <p:cNvSpPr/>
              <p:nvPr/>
            </p:nvSpPr>
            <p:spPr>
              <a:xfrm flipH="1">
                <a:off x="-2598175" y="1275113"/>
                <a:ext cx="92575" cy="33075"/>
              </a:xfrm>
              <a:custGeom>
                <a:rect b="b" l="l" r="r" t="t"/>
                <a:pathLst>
                  <a:path extrusionOk="0" h="1323" w="3703">
                    <a:moveTo>
                      <a:pt x="1274" y="0"/>
                    </a:moveTo>
                    <a:cubicBezTo>
                      <a:pt x="560" y="0"/>
                      <a:pt x="0" y="244"/>
                      <a:pt x="0" y="746"/>
                    </a:cubicBezTo>
                    <a:cubicBezTo>
                      <a:pt x="0" y="1117"/>
                      <a:pt x="345" y="1323"/>
                      <a:pt x="869" y="1323"/>
                    </a:cubicBezTo>
                    <a:cubicBezTo>
                      <a:pt x="1191" y="1323"/>
                      <a:pt x="1582" y="1245"/>
                      <a:pt x="2002" y="1079"/>
                    </a:cubicBezTo>
                    <a:cubicBezTo>
                      <a:pt x="2370" y="941"/>
                      <a:pt x="2755" y="866"/>
                      <a:pt x="3155" y="866"/>
                    </a:cubicBezTo>
                    <a:cubicBezTo>
                      <a:pt x="3334" y="866"/>
                      <a:pt x="3517" y="881"/>
                      <a:pt x="3703" y="912"/>
                    </a:cubicBezTo>
                    <a:cubicBezTo>
                      <a:pt x="3084" y="311"/>
                      <a:pt x="2080" y="0"/>
                      <a:pt x="1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flipH="1">
                <a:off x="-2554825" y="1392138"/>
                <a:ext cx="40050" cy="53125"/>
              </a:xfrm>
              <a:custGeom>
                <a:rect b="b" l="l" r="r" t="t"/>
                <a:pathLst>
                  <a:path extrusionOk="0" h="2125" w="1602">
                    <a:moveTo>
                      <a:pt x="1601" y="1"/>
                    </a:moveTo>
                    <a:cubicBezTo>
                      <a:pt x="667" y="434"/>
                      <a:pt x="0" y="1869"/>
                      <a:pt x="601" y="2102"/>
                    </a:cubicBezTo>
                    <a:cubicBezTo>
                      <a:pt x="643" y="2118"/>
                      <a:pt x="684" y="2125"/>
                      <a:pt x="724" y="2125"/>
                    </a:cubicBezTo>
                    <a:cubicBezTo>
                      <a:pt x="1033" y="2125"/>
                      <a:pt x="1272" y="1684"/>
                      <a:pt x="1301" y="1035"/>
                    </a:cubicBezTo>
                    <a:cubicBezTo>
                      <a:pt x="1301" y="668"/>
                      <a:pt x="1401" y="334"/>
                      <a:pt x="160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2" name="Google Shape;902;p15"/>
          <p:cNvSpPr/>
          <p:nvPr/>
        </p:nvSpPr>
        <p:spPr>
          <a:xfrm>
            <a:off x="3281425" y="3171561"/>
            <a:ext cx="262299" cy="110948"/>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3427215" y="3311793"/>
            <a:ext cx="262275" cy="110140"/>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917121" y="1198601"/>
            <a:ext cx="262275" cy="110140"/>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50108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48285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5164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txBox="1"/>
          <p:nvPr>
            <p:ph type="title"/>
          </p:nvPr>
        </p:nvSpPr>
        <p:spPr>
          <a:xfrm>
            <a:off x="4763475" y="1424481"/>
            <a:ext cx="3851100" cy="1564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9" name="Google Shape;909;p15"/>
          <p:cNvSpPr txBox="1"/>
          <p:nvPr>
            <p:ph idx="1" type="subTitle"/>
          </p:nvPr>
        </p:nvSpPr>
        <p:spPr>
          <a:xfrm>
            <a:off x="4763600" y="3096860"/>
            <a:ext cx="3850800" cy="6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10" name="Shape 910"/>
        <p:cNvGrpSpPr/>
        <p:nvPr/>
      </p:nvGrpSpPr>
      <p:grpSpPr>
        <a:xfrm>
          <a:off x="0" y="0"/>
          <a:ext cx="0" cy="0"/>
          <a:chOff x="0" y="0"/>
          <a:chExt cx="0" cy="0"/>
        </a:xfrm>
      </p:grpSpPr>
      <p:sp>
        <p:nvSpPr>
          <p:cNvPr id="911" name="Google Shape;911;p16"/>
          <p:cNvSpPr txBox="1"/>
          <p:nvPr>
            <p:ph idx="1" type="body"/>
          </p:nvPr>
        </p:nvSpPr>
        <p:spPr>
          <a:xfrm>
            <a:off x="4811175" y="2105100"/>
            <a:ext cx="3755700" cy="26382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912" name="Google Shape;912;p16"/>
          <p:cNvSpPr txBox="1"/>
          <p:nvPr>
            <p:ph type="title"/>
          </p:nvPr>
        </p:nvSpPr>
        <p:spPr>
          <a:xfrm>
            <a:off x="4811175" y="495300"/>
            <a:ext cx="2988600" cy="1176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atin typeface="Roboto"/>
                <a:ea typeface="Roboto"/>
                <a:cs typeface="Roboto"/>
                <a:sym typeface="Roboto"/>
              </a:defRPr>
            </a:lvl2pPr>
            <a:lvl3pPr lvl="2" rtl="0">
              <a:spcBef>
                <a:spcPts val="0"/>
              </a:spcBef>
              <a:spcAft>
                <a:spcPts val="0"/>
              </a:spcAft>
              <a:buSzPts val="3000"/>
              <a:buNone/>
              <a:defRPr>
                <a:latin typeface="Roboto"/>
                <a:ea typeface="Roboto"/>
                <a:cs typeface="Roboto"/>
                <a:sym typeface="Roboto"/>
              </a:defRPr>
            </a:lvl3pPr>
            <a:lvl4pPr lvl="3" rtl="0">
              <a:spcBef>
                <a:spcPts val="0"/>
              </a:spcBef>
              <a:spcAft>
                <a:spcPts val="0"/>
              </a:spcAft>
              <a:buSzPts val="3000"/>
              <a:buNone/>
              <a:defRPr>
                <a:latin typeface="Roboto"/>
                <a:ea typeface="Roboto"/>
                <a:cs typeface="Roboto"/>
                <a:sym typeface="Roboto"/>
              </a:defRPr>
            </a:lvl4pPr>
            <a:lvl5pPr lvl="4" rtl="0">
              <a:spcBef>
                <a:spcPts val="0"/>
              </a:spcBef>
              <a:spcAft>
                <a:spcPts val="0"/>
              </a:spcAft>
              <a:buSzPts val="3000"/>
              <a:buNone/>
              <a:defRPr>
                <a:latin typeface="Roboto"/>
                <a:ea typeface="Roboto"/>
                <a:cs typeface="Roboto"/>
                <a:sym typeface="Roboto"/>
              </a:defRPr>
            </a:lvl5pPr>
            <a:lvl6pPr lvl="5" rtl="0">
              <a:spcBef>
                <a:spcPts val="0"/>
              </a:spcBef>
              <a:spcAft>
                <a:spcPts val="0"/>
              </a:spcAft>
              <a:buSzPts val="3000"/>
              <a:buNone/>
              <a:defRPr>
                <a:latin typeface="Roboto"/>
                <a:ea typeface="Roboto"/>
                <a:cs typeface="Roboto"/>
                <a:sym typeface="Roboto"/>
              </a:defRPr>
            </a:lvl6pPr>
            <a:lvl7pPr lvl="6" rtl="0">
              <a:spcBef>
                <a:spcPts val="0"/>
              </a:spcBef>
              <a:spcAft>
                <a:spcPts val="0"/>
              </a:spcAft>
              <a:buSzPts val="3000"/>
              <a:buNone/>
              <a:defRPr>
                <a:latin typeface="Roboto"/>
                <a:ea typeface="Roboto"/>
                <a:cs typeface="Roboto"/>
                <a:sym typeface="Roboto"/>
              </a:defRPr>
            </a:lvl7pPr>
            <a:lvl8pPr lvl="7" rtl="0">
              <a:spcBef>
                <a:spcPts val="0"/>
              </a:spcBef>
              <a:spcAft>
                <a:spcPts val="0"/>
              </a:spcAft>
              <a:buSzPts val="3000"/>
              <a:buNone/>
              <a:defRPr>
                <a:latin typeface="Roboto"/>
                <a:ea typeface="Roboto"/>
                <a:cs typeface="Roboto"/>
                <a:sym typeface="Roboto"/>
              </a:defRPr>
            </a:lvl8pPr>
            <a:lvl9pPr lvl="8" rtl="0">
              <a:spcBef>
                <a:spcPts val="0"/>
              </a:spcBef>
              <a:spcAft>
                <a:spcPts val="0"/>
              </a:spcAft>
              <a:buSzPts val="3000"/>
              <a:buNone/>
              <a:defRPr>
                <a:latin typeface="Roboto"/>
                <a:ea typeface="Roboto"/>
                <a:cs typeface="Roboto"/>
                <a:sym typeface="Roboto"/>
              </a:defRPr>
            </a:lvl9pPr>
          </a:lstStyle>
          <a:p/>
        </p:txBody>
      </p:sp>
      <p:sp>
        <p:nvSpPr>
          <p:cNvPr id="913" name="Google Shape;913;p16"/>
          <p:cNvSpPr/>
          <p:nvPr/>
        </p:nvSpPr>
        <p:spPr>
          <a:xfrm>
            <a:off x="635225" y="866800"/>
            <a:ext cx="3477900" cy="34779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963324" y="4056188"/>
            <a:ext cx="3296207" cy="271711"/>
          </a:xfrm>
          <a:custGeom>
            <a:rect b="b" l="l" r="r" t="t"/>
            <a:pathLst>
              <a:path extrusionOk="0" h="15312" w="159314">
                <a:moveTo>
                  <a:pt x="79657" y="1"/>
                </a:moveTo>
                <a:cubicBezTo>
                  <a:pt x="35659" y="1"/>
                  <a:pt x="0" y="3437"/>
                  <a:pt x="0" y="7640"/>
                </a:cubicBezTo>
                <a:cubicBezTo>
                  <a:pt x="0" y="11876"/>
                  <a:pt x="35659" y="15312"/>
                  <a:pt x="79657" y="15312"/>
                </a:cubicBezTo>
                <a:cubicBezTo>
                  <a:pt x="123655" y="15312"/>
                  <a:pt x="159314" y="11876"/>
                  <a:pt x="159314" y="7640"/>
                </a:cubicBezTo>
                <a:cubicBezTo>
                  <a:pt x="159314" y="3437"/>
                  <a:pt x="123655" y="1"/>
                  <a:pt x="79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16"/>
          <p:cNvGrpSpPr/>
          <p:nvPr/>
        </p:nvGrpSpPr>
        <p:grpSpPr>
          <a:xfrm>
            <a:off x="2958328" y="2775573"/>
            <a:ext cx="1069900" cy="1369055"/>
            <a:chOff x="-2109925" y="3617750"/>
            <a:chExt cx="1455250" cy="1861900"/>
          </a:xfrm>
        </p:grpSpPr>
        <p:grpSp>
          <p:nvGrpSpPr>
            <p:cNvPr id="916" name="Google Shape;916;p16"/>
            <p:cNvGrpSpPr/>
            <p:nvPr/>
          </p:nvGrpSpPr>
          <p:grpSpPr>
            <a:xfrm>
              <a:off x="-2109925" y="3617750"/>
              <a:ext cx="1455250" cy="1861900"/>
              <a:chOff x="-2109925" y="3617750"/>
              <a:chExt cx="1455250" cy="1861900"/>
            </a:xfrm>
          </p:grpSpPr>
          <p:sp>
            <p:nvSpPr>
              <p:cNvPr id="917" name="Google Shape;917;p16"/>
              <p:cNvSpPr/>
              <p:nvPr/>
            </p:nvSpPr>
            <p:spPr>
              <a:xfrm>
                <a:off x="-2109925" y="4354650"/>
                <a:ext cx="1421050" cy="847300"/>
              </a:xfrm>
              <a:custGeom>
                <a:rect b="b" l="l" r="r" t="t"/>
                <a:pathLst>
                  <a:path extrusionOk="0" h="33892" w="56842">
                    <a:moveTo>
                      <a:pt x="1" y="1"/>
                    </a:moveTo>
                    <a:lnTo>
                      <a:pt x="1735" y="33891"/>
                    </a:lnTo>
                    <a:lnTo>
                      <a:pt x="55140" y="33891"/>
                    </a:lnTo>
                    <a:lnTo>
                      <a:pt x="568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2021525" y="4448050"/>
                <a:ext cx="1210900" cy="294400"/>
              </a:xfrm>
              <a:custGeom>
                <a:rect b="b" l="l" r="r" t="t"/>
                <a:pathLst>
                  <a:path extrusionOk="0" h="11776" w="48436">
                    <a:moveTo>
                      <a:pt x="48002" y="401"/>
                    </a:moveTo>
                    <a:lnTo>
                      <a:pt x="47301" y="11342"/>
                    </a:lnTo>
                    <a:lnTo>
                      <a:pt x="1035" y="11342"/>
                    </a:lnTo>
                    <a:lnTo>
                      <a:pt x="434" y="401"/>
                    </a:lnTo>
                    <a:close/>
                    <a:moveTo>
                      <a:pt x="1" y="1"/>
                    </a:moveTo>
                    <a:lnTo>
                      <a:pt x="635" y="11776"/>
                    </a:lnTo>
                    <a:lnTo>
                      <a:pt x="47701" y="11776"/>
                    </a:lnTo>
                    <a:lnTo>
                      <a:pt x="484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1984825" y="4814975"/>
                <a:ext cx="1155850" cy="266050"/>
              </a:xfrm>
              <a:custGeom>
                <a:rect b="b" l="l" r="r" t="t"/>
                <a:pathLst>
                  <a:path extrusionOk="0" h="10642" w="46234">
                    <a:moveTo>
                      <a:pt x="45800" y="434"/>
                    </a:moveTo>
                    <a:lnTo>
                      <a:pt x="45199" y="10208"/>
                    </a:lnTo>
                    <a:lnTo>
                      <a:pt x="934" y="10208"/>
                    </a:lnTo>
                    <a:lnTo>
                      <a:pt x="434" y="434"/>
                    </a:lnTo>
                    <a:close/>
                    <a:moveTo>
                      <a:pt x="0" y="1"/>
                    </a:moveTo>
                    <a:lnTo>
                      <a:pt x="534" y="10642"/>
                    </a:lnTo>
                    <a:lnTo>
                      <a:pt x="45566" y="10642"/>
                    </a:lnTo>
                    <a:lnTo>
                      <a:pt x="4623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1971475" y="5201925"/>
                <a:ext cx="90075" cy="277725"/>
              </a:xfrm>
              <a:custGeom>
                <a:rect b="b" l="l" r="r" t="t"/>
                <a:pathLst>
                  <a:path extrusionOk="0" h="11109" w="3603">
                    <a:moveTo>
                      <a:pt x="0" y="0"/>
                    </a:moveTo>
                    <a:lnTo>
                      <a:pt x="0" y="11108"/>
                    </a:lnTo>
                    <a:lnTo>
                      <a:pt x="2035" y="11108"/>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1971475" y="5201925"/>
                <a:ext cx="90075" cy="92600"/>
              </a:xfrm>
              <a:custGeom>
                <a:rect b="b" l="l" r="r" t="t"/>
                <a:pathLst>
                  <a:path extrusionOk="0" h="3704" w="3603">
                    <a:moveTo>
                      <a:pt x="0" y="0"/>
                    </a:moveTo>
                    <a:lnTo>
                      <a:pt x="0" y="3703"/>
                    </a:lnTo>
                    <a:lnTo>
                      <a:pt x="3069" y="3703"/>
                    </a:lnTo>
                    <a:lnTo>
                      <a:pt x="360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916575" y="5201925"/>
                <a:ext cx="90100" cy="277725"/>
              </a:xfrm>
              <a:custGeom>
                <a:rect b="b" l="l" r="r" t="t"/>
                <a:pathLst>
                  <a:path extrusionOk="0" h="11109" w="3604">
                    <a:moveTo>
                      <a:pt x="1" y="0"/>
                    </a:moveTo>
                    <a:lnTo>
                      <a:pt x="501" y="3703"/>
                    </a:lnTo>
                    <a:lnTo>
                      <a:pt x="1569" y="11108"/>
                    </a:lnTo>
                    <a:lnTo>
                      <a:pt x="3604" y="11108"/>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916575" y="5201925"/>
                <a:ext cx="90100" cy="92600"/>
              </a:xfrm>
              <a:custGeom>
                <a:rect b="b" l="l" r="r" t="t"/>
                <a:pathLst>
                  <a:path extrusionOk="0" h="3704" w="3604">
                    <a:moveTo>
                      <a:pt x="1" y="0"/>
                    </a:moveTo>
                    <a:lnTo>
                      <a:pt x="501" y="3703"/>
                    </a:lnTo>
                    <a:lnTo>
                      <a:pt x="3604" y="3703"/>
                    </a:lnTo>
                    <a:lnTo>
                      <a:pt x="360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914050" y="3617750"/>
                <a:ext cx="221000" cy="310500"/>
              </a:xfrm>
              <a:custGeom>
                <a:rect b="b" l="l" r="r" t="t"/>
                <a:pathLst>
                  <a:path extrusionOk="0" h="12420" w="8840">
                    <a:moveTo>
                      <a:pt x="5083" y="1"/>
                    </a:moveTo>
                    <a:cubicBezTo>
                      <a:pt x="4620" y="1"/>
                      <a:pt x="4155" y="76"/>
                      <a:pt x="3703" y="222"/>
                    </a:cubicBezTo>
                    <a:cubicBezTo>
                      <a:pt x="1534" y="889"/>
                      <a:pt x="467" y="3191"/>
                      <a:pt x="167" y="5259"/>
                    </a:cubicBezTo>
                    <a:cubicBezTo>
                      <a:pt x="0" y="6460"/>
                      <a:pt x="67" y="7661"/>
                      <a:pt x="367" y="8828"/>
                    </a:cubicBezTo>
                    <a:cubicBezTo>
                      <a:pt x="500" y="9362"/>
                      <a:pt x="667" y="9896"/>
                      <a:pt x="901" y="10396"/>
                    </a:cubicBezTo>
                    <a:cubicBezTo>
                      <a:pt x="1234" y="10997"/>
                      <a:pt x="1434" y="11697"/>
                      <a:pt x="1401" y="12398"/>
                    </a:cubicBezTo>
                    <a:cubicBezTo>
                      <a:pt x="1373" y="12411"/>
                      <a:pt x="1397" y="12420"/>
                      <a:pt x="1437" y="12420"/>
                    </a:cubicBezTo>
                    <a:cubicBezTo>
                      <a:pt x="1493" y="12420"/>
                      <a:pt x="1582" y="12403"/>
                      <a:pt x="1601" y="12364"/>
                    </a:cubicBezTo>
                    <a:cubicBezTo>
                      <a:pt x="3503" y="11297"/>
                      <a:pt x="5938" y="11097"/>
                      <a:pt x="7439" y="9295"/>
                    </a:cubicBezTo>
                    <a:cubicBezTo>
                      <a:pt x="8106" y="8461"/>
                      <a:pt x="8506" y="7427"/>
                      <a:pt x="8640" y="6327"/>
                    </a:cubicBezTo>
                    <a:cubicBezTo>
                      <a:pt x="8840" y="5159"/>
                      <a:pt x="8840" y="3925"/>
                      <a:pt x="8573" y="2757"/>
                    </a:cubicBezTo>
                    <a:cubicBezTo>
                      <a:pt x="8339" y="1757"/>
                      <a:pt x="7739" y="889"/>
                      <a:pt x="6838" y="389"/>
                    </a:cubicBezTo>
                    <a:cubicBezTo>
                      <a:pt x="6275" y="126"/>
                      <a:pt x="5680" y="1"/>
                      <a:pt x="5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952425" y="3670400"/>
                <a:ext cx="217675" cy="494475"/>
              </a:xfrm>
              <a:custGeom>
                <a:rect b="b" l="l" r="r" t="t"/>
                <a:pathLst>
                  <a:path extrusionOk="0" h="19779" w="8707">
                    <a:moveTo>
                      <a:pt x="6005" y="1"/>
                    </a:moveTo>
                    <a:cubicBezTo>
                      <a:pt x="5988" y="1"/>
                      <a:pt x="5972" y="18"/>
                      <a:pt x="5972" y="51"/>
                    </a:cubicBezTo>
                    <a:cubicBezTo>
                      <a:pt x="6105" y="952"/>
                      <a:pt x="6105" y="1852"/>
                      <a:pt x="6038" y="2786"/>
                    </a:cubicBezTo>
                    <a:cubicBezTo>
                      <a:pt x="5538" y="3854"/>
                      <a:pt x="5038" y="4954"/>
                      <a:pt x="4571" y="6055"/>
                    </a:cubicBezTo>
                    <a:cubicBezTo>
                      <a:pt x="4537" y="4888"/>
                      <a:pt x="3970" y="3587"/>
                      <a:pt x="3570" y="2586"/>
                    </a:cubicBezTo>
                    <a:cubicBezTo>
                      <a:pt x="3560" y="2576"/>
                      <a:pt x="3547" y="2572"/>
                      <a:pt x="3534" y="2572"/>
                    </a:cubicBezTo>
                    <a:cubicBezTo>
                      <a:pt x="3503" y="2572"/>
                      <a:pt x="3470" y="2596"/>
                      <a:pt x="3470" y="2619"/>
                    </a:cubicBezTo>
                    <a:cubicBezTo>
                      <a:pt x="3703" y="3353"/>
                      <a:pt x="3937" y="4054"/>
                      <a:pt x="4104" y="4821"/>
                    </a:cubicBezTo>
                    <a:cubicBezTo>
                      <a:pt x="4204" y="5421"/>
                      <a:pt x="4270" y="6022"/>
                      <a:pt x="4304" y="6656"/>
                    </a:cubicBezTo>
                    <a:cubicBezTo>
                      <a:pt x="3903" y="7623"/>
                      <a:pt x="3536" y="8624"/>
                      <a:pt x="3170" y="9624"/>
                    </a:cubicBezTo>
                    <a:cubicBezTo>
                      <a:pt x="2569" y="11292"/>
                      <a:pt x="2035" y="12960"/>
                      <a:pt x="1502" y="14661"/>
                    </a:cubicBezTo>
                    <a:cubicBezTo>
                      <a:pt x="1235" y="15529"/>
                      <a:pt x="968" y="16396"/>
                      <a:pt x="734" y="17263"/>
                    </a:cubicBezTo>
                    <a:cubicBezTo>
                      <a:pt x="434" y="18064"/>
                      <a:pt x="201" y="18864"/>
                      <a:pt x="1" y="19698"/>
                    </a:cubicBezTo>
                    <a:cubicBezTo>
                      <a:pt x="1" y="19753"/>
                      <a:pt x="41" y="19778"/>
                      <a:pt x="83" y="19778"/>
                    </a:cubicBezTo>
                    <a:cubicBezTo>
                      <a:pt x="117" y="19778"/>
                      <a:pt x="152" y="19762"/>
                      <a:pt x="167" y="19732"/>
                    </a:cubicBezTo>
                    <a:cubicBezTo>
                      <a:pt x="534" y="18898"/>
                      <a:pt x="734" y="17964"/>
                      <a:pt x="1001" y="17163"/>
                    </a:cubicBezTo>
                    <a:cubicBezTo>
                      <a:pt x="1235" y="16363"/>
                      <a:pt x="1502" y="15562"/>
                      <a:pt x="1769" y="14762"/>
                    </a:cubicBezTo>
                    <a:cubicBezTo>
                      <a:pt x="2269" y="13127"/>
                      <a:pt x="2836" y="11459"/>
                      <a:pt x="3436" y="9825"/>
                    </a:cubicBezTo>
                    <a:cubicBezTo>
                      <a:pt x="3570" y="9424"/>
                      <a:pt x="3737" y="8957"/>
                      <a:pt x="3903" y="8557"/>
                    </a:cubicBezTo>
                    <a:cubicBezTo>
                      <a:pt x="5304" y="7289"/>
                      <a:pt x="6705" y="6255"/>
                      <a:pt x="8540" y="5722"/>
                    </a:cubicBezTo>
                    <a:cubicBezTo>
                      <a:pt x="8607" y="5688"/>
                      <a:pt x="8607" y="5622"/>
                      <a:pt x="8540" y="5622"/>
                    </a:cubicBezTo>
                    <a:cubicBezTo>
                      <a:pt x="6906" y="6022"/>
                      <a:pt x="5371" y="6856"/>
                      <a:pt x="4137" y="7990"/>
                    </a:cubicBezTo>
                    <a:cubicBezTo>
                      <a:pt x="4537" y="6923"/>
                      <a:pt x="4971" y="5855"/>
                      <a:pt x="5404" y="4821"/>
                    </a:cubicBezTo>
                    <a:cubicBezTo>
                      <a:pt x="6338" y="3920"/>
                      <a:pt x="7439" y="3187"/>
                      <a:pt x="8640" y="2686"/>
                    </a:cubicBezTo>
                    <a:cubicBezTo>
                      <a:pt x="8707" y="2653"/>
                      <a:pt x="8673" y="2619"/>
                      <a:pt x="8607" y="2619"/>
                    </a:cubicBezTo>
                    <a:cubicBezTo>
                      <a:pt x="7506" y="2986"/>
                      <a:pt x="6505" y="3587"/>
                      <a:pt x="5638" y="4354"/>
                    </a:cubicBezTo>
                    <a:cubicBezTo>
                      <a:pt x="6238" y="2920"/>
                      <a:pt x="6906" y="1519"/>
                      <a:pt x="7639" y="118"/>
                    </a:cubicBezTo>
                    <a:cubicBezTo>
                      <a:pt x="7663" y="71"/>
                      <a:pt x="7620" y="23"/>
                      <a:pt x="7581" y="23"/>
                    </a:cubicBezTo>
                    <a:cubicBezTo>
                      <a:pt x="7565" y="23"/>
                      <a:pt x="7549" y="31"/>
                      <a:pt x="7539" y="51"/>
                    </a:cubicBezTo>
                    <a:cubicBezTo>
                      <a:pt x="7072" y="852"/>
                      <a:pt x="6639" y="1652"/>
                      <a:pt x="6238" y="2453"/>
                    </a:cubicBezTo>
                    <a:cubicBezTo>
                      <a:pt x="6272" y="1652"/>
                      <a:pt x="6205" y="852"/>
                      <a:pt x="6038" y="51"/>
                    </a:cubicBezTo>
                    <a:cubicBezTo>
                      <a:pt x="6038" y="18"/>
                      <a:pt x="6022" y="1"/>
                      <a:pt x="600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857950" y="3707175"/>
                <a:ext cx="19800" cy="42900"/>
              </a:xfrm>
              <a:custGeom>
                <a:rect b="b" l="l" r="r" t="t"/>
                <a:pathLst>
                  <a:path extrusionOk="0" h="1716" w="792">
                    <a:moveTo>
                      <a:pt x="83" y="1"/>
                    </a:moveTo>
                    <a:cubicBezTo>
                      <a:pt x="44" y="1"/>
                      <a:pt x="1" y="24"/>
                      <a:pt x="24" y="48"/>
                    </a:cubicBezTo>
                    <a:cubicBezTo>
                      <a:pt x="325" y="581"/>
                      <a:pt x="558" y="1148"/>
                      <a:pt x="792" y="1716"/>
                    </a:cubicBezTo>
                    <a:cubicBezTo>
                      <a:pt x="691" y="1115"/>
                      <a:pt x="458" y="515"/>
                      <a:pt x="124" y="14"/>
                    </a:cubicBezTo>
                    <a:cubicBezTo>
                      <a:pt x="115" y="5"/>
                      <a:pt x="99" y="1"/>
                      <a:pt x="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770625" y="3792575"/>
                <a:ext cx="44225" cy="16700"/>
              </a:xfrm>
              <a:custGeom>
                <a:rect b="b" l="l" r="r" t="t"/>
                <a:pathLst>
                  <a:path extrusionOk="0" h="668" w="1769">
                    <a:moveTo>
                      <a:pt x="1735" y="1"/>
                    </a:moveTo>
                    <a:cubicBezTo>
                      <a:pt x="1135" y="67"/>
                      <a:pt x="568" y="268"/>
                      <a:pt x="34" y="568"/>
                    </a:cubicBezTo>
                    <a:cubicBezTo>
                      <a:pt x="0" y="601"/>
                      <a:pt x="0" y="668"/>
                      <a:pt x="67" y="668"/>
                    </a:cubicBezTo>
                    <a:cubicBezTo>
                      <a:pt x="334" y="568"/>
                      <a:pt x="634" y="434"/>
                      <a:pt x="901" y="334"/>
                    </a:cubicBezTo>
                    <a:cubicBezTo>
                      <a:pt x="1168" y="201"/>
                      <a:pt x="1468" y="134"/>
                      <a:pt x="1735" y="34"/>
                    </a:cubicBezTo>
                    <a:cubicBezTo>
                      <a:pt x="1768" y="1"/>
                      <a:pt x="1735" y="1"/>
                      <a:pt x="173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a:off x="-746450" y="3678825"/>
                <a:ext cx="15050" cy="10375"/>
              </a:xfrm>
              <a:custGeom>
                <a:rect b="b" l="l" r="r" t="t"/>
                <a:pathLst>
                  <a:path extrusionOk="0" h="415" w="602">
                    <a:moveTo>
                      <a:pt x="589" y="0"/>
                    </a:moveTo>
                    <a:cubicBezTo>
                      <a:pt x="585" y="0"/>
                      <a:pt x="578" y="4"/>
                      <a:pt x="568" y="14"/>
                    </a:cubicBezTo>
                    <a:cubicBezTo>
                      <a:pt x="368" y="81"/>
                      <a:pt x="201" y="214"/>
                      <a:pt x="34" y="348"/>
                    </a:cubicBezTo>
                    <a:cubicBezTo>
                      <a:pt x="1" y="381"/>
                      <a:pt x="34" y="414"/>
                      <a:pt x="68" y="414"/>
                    </a:cubicBezTo>
                    <a:cubicBezTo>
                      <a:pt x="234" y="314"/>
                      <a:pt x="434" y="181"/>
                      <a:pt x="601" y="48"/>
                    </a:cubicBezTo>
                    <a:cubicBezTo>
                      <a:pt x="601" y="24"/>
                      <a:pt x="601" y="0"/>
                      <a:pt x="589"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a:off x="-1180925" y="3650750"/>
                <a:ext cx="275150" cy="290300"/>
              </a:xfrm>
              <a:custGeom>
                <a:rect b="b" l="l" r="r" t="t"/>
                <a:pathLst>
                  <a:path extrusionOk="0" h="11612" w="11006">
                    <a:moveTo>
                      <a:pt x="3033" y="1"/>
                    </a:moveTo>
                    <a:cubicBezTo>
                      <a:pt x="2772" y="1"/>
                      <a:pt x="2516" y="22"/>
                      <a:pt x="2269" y="70"/>
                    </a:cubicBezTo>
                    <a:cubicBezTo>
                      <a:pt x="1368" y="337"/>
                      <a:pt x="668" y="1004"/>
                      <a:pt x="401" y="1904"/>
                    </a:cubicBezTo>
                    <a:cubicBezTo>
                      <a:pt x="1" y="3072"/>
                      <a:pt x="134" y="4506"/>
                      <a:pt x="368" y="5674"/>
                    </a:cubicBezTo>
                    <a:cubicBezTo>
                      <a:pt x="534" y="6808"/>
                      <a:pt x="1001" y="7875"/>
                      <a:pt x="1702" y="8776"/>
                    </a:cubicBezTo>
                    <a:cubicBezTo>
                      <a:pt x="2436" y="9577"/>
                      <a:pt x="3370" y="10144"/>
                      <a:pt x="4437" y="10410"/>
                    </a:cubicBezTo>
                    <a:cubicBezTo>
                      <a:pt x="5805" y="10844"/>
                      <a:pt x="7206" y="11211"/>
                      <a:pt x="8574" y="11611"/>
                    </a:cubicBezTo>
                    <a:cubicBezTo>
                      <a:pt x="8574" y="11611"/>
                      <a:pt x="8574" y="11612"/>
                      <a:pt x="8575" y="11612"/>
                    </a:cubicBezTo>
                    <a:cubicBezTo>
                      <a:pt x="8691" y="11612"/>
                      <a:pt x="11006" y="7166"/>
                      <a:pt x="10175" y="4907"/>
                    </a:cubicBezTo>
                    <a:cubicBezTo>
                      <a:pt x="9374" y="2805"/>
                      <a:pt x="7640" y="1171"/>
                      <a:pt x="5505" y="470"/>
                    </a:cubicBezTo>
                    <a:cubicBezTo>
                      <a:pt x="4743" y="216"/>
                      <a:pt x="3865" y="1"/>
                      <a:pt x="30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a:off x="-1121700" y="3718975"/>
                <a:ext cx="204325" cy="460150"/>
              </a:xfrm>
              <a:custGeom>
                <a:rect b="b" l="l" r="r" t="t"/>
                <a:pathLst>
                  <a:path extrusionOk="0" h="18406" w="8173">
                    <a:moveTo>
                      <a:pt x="182" y="0"/>
                    </a:moveTo>
                    <a:cubicBezTo>
                      <a:pt x="157" y="0"/>
                      <a:pt x="140" y="49"/>
                      <a:pt x="167" y="76"/>
                    </a:cubicBezTo>
                    <a:cubicBezTo>
                      <a:pt x="901" y="676"/>
                      <a:pt x="1735" y="1110"/>
                      <a:pt x="2669" y="1344"/>
                    </a:cubicBezTo>
                    <a:cubicBezTo>
                      <a:pt x="3336" y="2611"/>
                      <a:pt x="3970" y="3879"/>
                      <a:pt x="4570" y="5180"/>
                    </a:cubicBezTo>
                    <a:cubicBezTo>
                      <a:pt x="3970" y="4913"/>
                      <a:pt x="3369" y="4679"/>
                      <a:pt x="2769" y="4513"/>
                    </a:cubicBezTo>
                    <a:cubicBezTo>
                      <a:pt x="1835" y="4246"/>
                      <a:pt x="934" y="3879"/>
                      <a:pt x="67" y="3445"/>
                    </a:cubicBezTo>
                    <a:cubicBezTo>
                      <a:pt x="33" y="3445"/>
                      <a:pt x="0" y="3478"/>
                      <a:pt x="33" y="3512"/>
                    </a:cubicBezTo>
                    <a:cubicBezTo>
                      <a:pt x="701" y="3979"/>
                      <a:pt x="1468" y="4346"/>
                      <a:pt x="2235" y="4613"/>
                    </a:cubicBezTo>
                    <a:cubicBezTo>
                      <a:pt x="3036" y="4879"/>
                      <a:pt x="3870" y="5180"/>
                      <a:pt x="4670" y="5447"/>
                    </a:cubicBezTo>
                    <a:cubicBezTo>
                      <a:pt x="5170" y="6581"/>
                      <a:pt x="5604" y="7748"/>
                      <a:pt x="6038" y="8949"/>
                    </a:cubicBezTo>
                    <a:cubicBezTo>
                      <a:pt x="7038" y="11985"/>
                      <a:pt x="7706" y="15154"/>
                      <a:pt x="8073" y="18356"/>
                    </a:cubicBezTo>
                    <a:cubicBezTo>
                      <a:pt x="8073" y="18389"/>
                      <a:pt x="8098" y="18406"/>
                      <a:pt x="8123" y="18406"/>
                    </a:cubicBezTo>
                    <a:cubicBezTo>
                      <a:pt x="8148" y="18406"/>
                      <a:pt x="8173" y="18389"/>
                      <a:pt x="8173" y="18356"/>
                    </a:cubicBezTo>
                    <a:cubicBezTo>
                      <a:pt x="8006" y="15120"/>
                      <a:pt x="7405" y="11885"/>
                      <a:pt x="6371" y="8816"/>
                    </a:cubicBezTo>
                    <a:cubicBezTo>
                      <a:pt x="6171" y="8215"/>
                      <a:pt x="5938" y="7615"/>
                      <a:pt x="5704" y="7014"/>
                    </a:cubicBezTo>
                    <a:cubicBezTo>
                      <a:pt x="6338" y="5480"/>
                      <a:pt x="6538" y="3812"/>
                      <a:pt x="6305" y="2178"/>
                    </a:cubicBezTo>
                    <a:cubicBezTo>
                      <a:pt x="6305" y="2161"/>
                      <a:pt x="6288" y="2153"/>
                      <a:pt x="6271" y="2153"/>
                    </a:cubicBezTo>
                    <a:cubicBezTo>
                      <a:pt x="6255" y="2153"/>
                      <a:pt x="6238" y="2161"/>
                      <a:pt x="6238" y="2178"/>
                    </a:cubicBezTo>
                    <a:cubicBezTo>
                      <a:pt x="6338" y="3045"/>
                      <a:pt x="6271" y="3945"/>
                      <a:pt x="6038" y="4813"/>
                    </a:cubicBezTo>
                    <a:cubicBezTo>
                      <a:pt x="5904" y="5413"/>
                      <a:pt x="5704" y="6014"/>
                      <a:pt x="5571" y="6614"/>
                    </a:cubicBezTo>
                    <a:cubicBezTo>
                      <a:pt x="5170" y="5613"/>
                      <a:pt x="4737" y="4613"/>
                      <a:pt x="4236" y="3645"/>
                    </a:cubicBezTo>
                    <a:cubicBezTo>
                      <a:pt x="4437" y="2578"/>
                      <a:pt x="4437" y="1444"/>
                      <a:pt x="4270" y="343"/>
                    </a:cubicBezTo>
                    <a:lnTo>
                      <a:pt x="4236" y="343"/>
                    </a:lnTo>
                    <a:cubicBezTo>
                      <a:pt x="4303" y="1344"/>
                      <a:pt x="4236" y="2378"/>
                      <a:pt x="4103" y="3345"/>
                    </a:cubicBezTo>
                    <a:cubicBezTo>
                      <a:pt x="3503" y="2211"/>
                      <a:pt x="2869" y="1143"/>
                      <a:pt x="2135" y="76"/>
                    </a:cubicBezTo>
                    <a:cubicBezTo>
                      <a:pt x="2125" y="47"/>
                      <a:pt x="2104" y="35"/>
                      <a:pt x="2081" y="35"/>
                    </a:cubicBezTo>
                    <a:cubicBezTo>
                      <a:pt x="2024" y="35"/>
                      <a:pt x="1954" y="105"/>
                      <a:pt x="2002" y="176"/>
                    </a:cubicBezTo>
                    <a:cubicBezTo>
                      <a:pt x="2202" y="510"/>
                      <a:pt x="2368" y="843"/>
                      <a:pt x="2569" y="1177"/>
                    </a:cubicBezTo>
                    <a:cubicBezTo>
                      <a:pt x="1735" y="877"/>
                      <a:pt x="967" y="476"/>
                      <a:pt x="200" y="9"/>
                    </a:cubicBezTo>
                    <a:cubicBezTo>
                      <a:pt x="194" y="3"/>
                      <a:pt x="188" y="0"/>
                      <a:pt x="18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a:off x="-889050" y="3891675"/>
                <a:ext cx="234375" cy="145275"/>
              </a:xfrm>
              <a:custGeom>
                <a:rect b="b" l="l" r="r" t="t"/>
                <a:pathLst>
                  <a:path extrusionOk="0" h="5811" w="9375">
                    <a:moveTo>
                      <a:pt x="7590" y="0"/>
                    </a:moveTo>
                    <a:cubicBezTo>
                      <a:pt x="6772" y="0"/>
                      <a:pt x="5955" y="102"/>
                      <a:pt x="5138" y="306"/>
                    </a:cubicBezTo>
                    <a:cubicBezTo>
                      <a:pt x="4304" y="407"/>
                      <a:pt x="3503" y="640"/>
                      <a:pt x="2769" y="1040"/>
                    </a:cubicBezTo>
                    <a:cubicBezTo>
                      <a:pt x="234" y="2575"/>
                      <a:pt x="1" y="5744"/>
                      <a:pt x="101" y="5744"/>
                    </a:cubicBezTo>
                    <a:cubicBezTo>
                      <a:pt x="1135" y="5677"/>
                      <a:pt x="2202" y="5677"/>
                      <a:pt x="3270" y="5677"/>
                    </a:cubicBezTo>
                    <a:cubicBezTo>
                      <a:pt x="4237" y="5710"/>
                      <a:pt x="5238" y="5810"/>
                      <a:pt x="6205" y="5810"/>
                    </a:cubicBezTo>
                    <a:cubicBezTo>
                      <a:pt x="7740" y="5777"/>
                      <a:pt x="8674" y="4009"/>
                      <a:pt x="9074" y="2742"/>
                    </a:cubicBezTo>
                    <a:cubicBezTo>
                      <a:pt x="9341" y="2108"/>
                      <a:pt x="9374" y="1407"/>
                      <a:pt x="9241" y="740"/>
                    </a:cubicBezTo>
                    <a:cubicBezTo>
                      <a:pt x="9007" y="140"/>
                      <a:pt x="8540" y="6"/>
                      <a:pt x="7940" y="6"/>
                    </a:cubicBezTo>
                    <a:cubicBezTo>
                      <a:pt x="7823" y="2"/>
                      <a:pt x="7706" y="0"/>
                      <a:pt x="75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949925" y="3905150"/>
                <a:ext cx="263525" cy="283475"/>
              </a:xfrm>
              <a:custGeom>
                <a:rect b="b" l="l" r="r" t="t"/>
                <a:pathLst>
                  <a:path extrusionOk="0" h="11339" w="10541">
                    <a:moveTo>
                      <a:pt x="9908" y="1"/>
                    </a:moveTo>
                    <a:cubicBezTo>
                      <a:pt x="9307" y="234"/>
                      <a:pt x="8774" y="668"/>
                      <a:pt x="8407" y="1202"/>
                    </a:cubicBezTo>
                    <a:cubicBezTo>
                      <a:pt x="7639" y="1435"/>
                      <a:pt x="6872" y="1702"/>
                      <a:pt x="6138" y="2036"/>
                    </a:cubicBezTo>
                    <a:cubicBezTo>
                      <a:pt x="5638" y="2236"/>
                      <a:pt x="5138" y="2469"/>
                      <a:pt x="4704" y="2770"/>
                    </a:cubicBezTo>
                    <a:cubicBezTo>
                      <a:pt x="4837" y="2469"/>
                      <a:pt x="5004" y="2169"/>
                      <a:pt x="5204" y="1869"/>
                    </a:cubicBezTo>
                    <a:cubicBezTo>
                      <a:pt x="5571" y="1469"/>
                      <a:pt x="6005" y="1135"/>
                      <a:pt x="6472" y="868"/>
                    </a:cubicBezTo>
                    <a:cubicBezTo>
                      <a:pt x="6505" y="868"/>
                      <a:pt x="6472" y="802"/>
                      <a:pt x="6405" y="802"/>
                    </a:cubicBezTo>
                    <a:cubicBezTo>
                      <a:pt x="5505" y="1235"/>
                      <a:pt x="4771" y="2002"/>
                      <a:pt x="4437" y="2970"/>
                    </a:cubicBezTo>
                    <a:cubicBezTo>
                      <a:pt x="3903" y="3337"/>
                      <a:pt x="3436" y="3770"/>
                      <a:pt x="3003" y="4271"/>
                    </a:cubicBezTo>
                    <a:cubicBezTo>
                      <a:pt x="1335" y="6172"/>
                      <a:pt x="1" y="8707"/>
                      <a:pt x="1" y="11276"/>
                    </a:cubicBezTo>
                    <a:cubicBezTo>
                      <a:pt x="1" y="11312"/>
                      <a:pt x="31" y="11339"/>
                      <a:pt x="64" y="11339"/>
                    </a:cubicBezTo>
                    <a:cubicBezTo>
                      <a:pt x="90" y="11339"/>
                      <a:pt x="119" y="11321"/>
                      <a:pt x="134" y="11276"/>
                    </a:cubicBezTo>
                    <a:cubicBezTo>
                      <a:pt x="568" y="8741"/>
                      <a:pt x="1669" y="6372"/>
                      <a:pt x="3303" y="4404"/>
                    </a:cubicBezTo>
                    <a:cubicBezTo>
                      <a:pt x="3436" y="4271"/>
                      <a:pt x="3570" y="4137"/>
                      <a:pt x="3670" y="4004"/>
                    </a:cubicBezTo>
                    <a:cubicBezTo>
                      <a:pt x="4137" y="3937"/>
                      <a:pt x="4604" y="3904"/>
                      <a:pt x="5071" y="3904"/>
                    </a:cubicBezTo>
                    <a:cubicBezTo>
                      <a:pt x="5605" y="3904"/>
                      <a:pt x="6138" y="3970"/>
                      <a:pt x="6672" y="4004"/>
                    </a:cubicBezTo>
                    <a:cubicBezTo>
                      <a:pt x="6964" y="4036"/>
                      <a:pt x="7264" y="4058"/>
                      <a:pt x="7562" y="4058"/>
                    </a:cubicBezTo>
                    <a:cubicBezTo>
                      <a:pt x="8183" y="4058"/>
                      <a:pt x="8800" y="3963"/>
                      <a:pt x="9341" y="3670"/>
                    </a:cubicBezTo>
                    <a:cubicBezTo>
                      <a:pt x="9368" y="3643"/>
                      <a:pt x="9351" y="3594"/>
                      <a:pt x="9326" y="3594"/>
                    </a:cubicBezTo>
                    <a:cubicBezTo>
                      <a:pt x="9320" y="3594"/>
                      <a:pt x="9314" y="3597"/>
                      <a:pt x="9307" y="3604"/>
                    </a:cubicBezTo>
                    <a:cubicBezTo>
                      <a:pt x="8782" y="3792"/>
                      <a:pt x="8248" y="3851"/>
                      <a:pt x="7710" y="3851"/>
                    </a:cubicBezTo>
                    <a:cubicBezTo>
                      <a:pt x="6819" y="3851"/>
                      <a:pt x="5919" y="3690"/>
                      <a:pt x="5033" y="3690"/>
                    </a:cubicBezTo>
                    <a:cubicBezTo>
                      <a:pt x="4653" y="3690"/>
                      <a:pt x="4276" y="3719"/>
                      <a:pt x="3903" y="3804"/>
                    </a:cubicBezTo>
                    <a:cubicBezTo>
                      <a:pt x="4637" y="3070"/>
                      <a:pt x="5538" y="2503"/>
                      <a:pt x="6505" y="2102"/>
                    </a:cubicBezTo>
                    <a:lnTo>
                      <a:pt x="6672" y="2036"/>
                    </a:lnTo>
                    <a:cubicBezTo>
                      <a:pt x="7428" y="2122"/>
                      <a:pt x="8197" y="2278"/>
                      <a:pt x="8945" y="2278"/>
                    </a:cubicBezTo>
                    <a:cubicBezTo>
                      <a:pt x="9352" y="2278"/>
                      <a:pt x="9753" y="2232"/>
                      <a:pt x="10141" y="2102"/>
                    </a:cubicBezTo>
                    <a:cubicBezTo>
                      <a:pt x="10175" y="2102"/>
                      <a:pt x="10175" y="2069"/>
                      <a:pt x="10141" y="2036"/>
                    </a:cubicBezTo>
                    <a:cubicBezTo>
                      <a:pt x="9835" y="2122"/>
                      <a:pt x="9535" y="2153"/>
                      <a:pt x="9236" y="2153"/>
                    </a:cubicBezTo>
                    <a:cubicBezTo>
                      <a:pt x="8492" y="2153"/>
                      <a:pt x="7758" y="1960"/>
                      <a:pt x="6972" y="1936"/>
                    </a:cubicBezTo>
                    <a:cubicBezTo>
                      <a:pt x="8140" y="1469"/>
                      <a:pt x="9307" y="1135"/>
                      <a:pt x="10475" y="668"/>
                    </a:cubicBezTo>
                    <a:cubicBezTo>
                      <a:pt x="10532" y="668"/>
                      <a:pt x="10540" y="595"/>
                      <a:pt x="10478" y="595"/>
                    </a:cubicBezTo>
                    <a:cubicBezTo>
                      <a:pt x="10468" y="595"/>
                      <a:pt x="10456" y="597"/>
                      <a:pt x="10442" y="601"/>
                    </a:cubicBezTo>
                    <a:cubicBezTo>
                      <a:pt x="9808" y="768"/>
                      <a:pt x="9174" y="935"/>
                      <a:pt x="8573" y="1135"/>
                    </a:cubicBezTo>
                    <a:cubicBezTo>
                      <a:pt x="8740" y="968"/>
                      <a:pt x="8907" y="802"/>
                      <a:pt x="9074" y="635"/>
                    </a:cubicBezTo>
                    <a:cubicBezTo>
                      <a:pt x="9341" y="435"/>
                      <a:pt x="9641" y="234"/>
                      <a:pt x="9908" y="34"/>
                    </a:cubicBezTo>
                    <a:cubicBezTo>
                      <a:pt x="9941" y="34"/>
                      <a:pt x="9941" y="1"/>
                      <a:pt x="990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a:off x="-718075" y="3948525"/>
                <a:ext cx="42550" cy="4775"/>
              </a:xfrm>
              <a:custGeom>
                <a:rect b="b" l="l" r="r" t="t"/>
                <a:pathLst>
                  <a:path extrusionOk="0" h="191" w="1702">
                    <a:moveTo>
                      <a:pt x="1668" y="1"/>
                    </a:moveTo>
                    <a:cubicBezTo>
                      <a:pt x="1101" y="67"/>
                      <a:pt x="534" y="101"/>
                      <a:pt x="0" y="101"/>
                    </a:cubicBezTo>
                    <a:lnTo>
                      <a:pt x="0" y="134"/>
                    </a:lnTo>
                    <a:cubicBezTo>
                      <a:pt x="200" y="172"/>
                      <a:pt x="410" y="190"/>
                      <a:pt x="622" y="190"/>
                    </a:cubicBezTo>
                    <a:cubicBezTo>
                      <a:pt x="975" y="190"/>
                      <a:pt x="1334" y="138"/>
                      <a:pt x="1668" y="34"/>
                    </a:cubicBezTo>
                    <a:cubicBezTo>
                      <a:pt x="1701" y="34"/>
                      <a:pt x="1701" y="1"/>
                      <a:pt x="16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a:off x="-792300" y="3920775"/>
                <a:ext cx="24050" cy="16100"/>
              </a:xfrm>
              <a:custGeom>
                <a:rect b="b" l="l" r="r" t="t"/>
                <a:pathLst>
                  <a:path extrusionOk="0" h="644" w="962">
                    <a:moveTo>
                      <a:pt x="902" y="1"/>
                    </a:moveTo>
                    <a:cubicBezTo>
                      <a:pt x="892" y="1"/>
                      <a:pt x="880" y="3"/>
                      <a:pt x="867" y="10"/>
                    </a:cubicBezTo>
                    <a:cubicBezTo>
                      <a:pt x="567" y="143"/>
                      <a:pt x="267" y="343"/>
                      <a:pt x="34" y="577"/>
                    </a:cubicBezTo>
                    <a:cubicBezTo>
                      <a:pt x="0" y="610"/>
                      <a:pt x="34" y="644"/>
                      <a:pt x="100" y="644"/>
                    </a:cubicBezTo>
                    <a:cubicBezTo>
                      <a:pt x="234" y="543"/>
                      <a:pt x="367" y="443"/>
                      <a:pt x="501" y="343"/>
                    </a:cubicBezTo>
                    <a:cubicBezTo>
                      <a:pt x="634" y="277"/>
                      <a:pt x="767" y="177"/>
                      <a:pt x="934" y="76"/>
                    </a:cubicBezTo>
                    <a:cubicBezTo>
                      <a:pt x="961" y="50"/>
                      <a:pt x="945" y="1"/>
                      <a:pt x="90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a:off x="-1178425" y="3922025"/>
                <a:ext cx="184900" cy="118100"/>
              </a:xfrm>
              <a:custGeom>
                <a:rect b="b" l="l" r="r" t="t"/>
                <a:pathLst>
                  <a:path extrusionOk="0" h="4724" w="7396">
                    <a:moveTo>
                      <a:pt x="1857" y="1"/>
                    </a:moveTo>
                    <a:cubicBezTo>
                      <a:pt x="1300" y="1"/>
                      <a:pt x="803" y="194"/>
                      <a:pt x="535" y="760"/>
                    </a:cubicBezTo>
                    <a:cubicBezTo>
                      <a:pt x="1" y="1894"/>
                      <a:pt x="635" y="3662"/>
                      <a:pt x="1635" y="4296"/>
                    </a:cubicBezTo>
                    <a:cubicBezTo>
                      <a:pt x="2119" y="4626"/>
                      <a:pt x="2703" y="4724"/>
                      <a:pt x="3284" y="4724"/>
                    </a:cubicBezTo>
                    <a:cubicBezTo>
                      <a:pt x="3585" y="4724"/>
                      <a:pt x="3886" y="4697"/>
                      <a:pt x="4170" y="4663"/>
                    </a:cubicBezTo>
                    <a:cubicBezTo>
                      <a:pt x="5205" y="4563"/>
                      <a:pt x="6239" y="4363"/>
                      <a:pt x="7273" y="4129"/>
                    </a:cubicBezTo>
                    <a:cubicBezTo>
                      <a:pt x="7273" y="4129"/>
                      <a:pt x="7306" y="4129"/>
                      <a:pt x="7306" y="4096"/>
                    </a:cubicBezTo>
                    <a:cubicBezTo>
                      <a:pt x="7316" y="4117"/>
                      <a:pt x="7330" y="4125"/>
                      <a:pt x="7343" y="4125"/>
                    </a:cubicBezTo>
                    <a:cubicBezTo>
                      <a:pt x="7371" y="4125"/>
                      <a:pt x="7396" y="4086"/>
                      <a:pt x="7373" y="4063"/>
                    </a:cubicBezTo>
                    <a:cubicBezTo>
                      <a:pt x="6706" y="2562"/>
                      <a:pt x="5505" y="1361"/>
                      <a:pt x="4037" y="627"/>
                    </a:cubicBezTo>
                    <a:cubicBezTo>
                      <a:pt x="3480" y="358"/>
                      <a:pt x="2613" y="1"/>
                      <a:pt x="18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1140900" y="3941850"/>
                <a:ext cx="243550" cy="254450"/>
              </a:xfrm>
              <a:custGeom>
                <a:rect b="b" l="l" r="r" t="t"/>
                <a:pathLst>
                  <a:path extrusionOk="0" h="10178" w="9742">
                    <a:moveTo>
                      <a:pt x="868" y="1"/>
                    </a:moveTo>
                    <a:lnTo>
                      <a:pt x="868" y="1"/>
                    </a:lnTo>
                    <a:cubicBezTo>
                      <a:pt x="1302" y="334"/>
                      <a:pt x="1702" y="735"/>
                      <a:pt x="2002" y="1168"/>
                    </a:cubicBezTo>
                    <a:cubicBezTo>
                      <a:pt x="1535" y="1001"/>
                      <a:pt x="1035" y="835"/>
                      <a:pt x="568" y="668"/>
                    </a:cubicBezTo>
                    <a:cubicBezTo>
                      <a:pt x="535" y="668"/>
                      <a:pt x="501" y="735"/>
                      <a:pt x="568" y="735"/>
                    </a:cubicBezTo>
                    <a:cubicBezTo>
                      <a:pt x="1402" y="1068"/>
                      <a:pt x="2303" y="1435"/>
                      <a:pt x="3136" y="1835"/>
                    </a:cubicBezTo>
                    <a:cubicBezTo>
                      <a:pt x="2619" y="1919"/>
                      <a:pt x="2102" y="1960"/>
                      <a:pt x="1585" y="1960"/>
                    </a:cubicBezTo>
                    <a:cubicBezTo>
                      <a:pt x="1068" y="1960"/>
                      <a:pt x="551" y="1919"/>
                      <a:pt x="34" y="1835"/>
                    </a:cubicBezTo>
                    <a:cubicBezTo>
                      <a:pt x="1" y="1835"/>
                      <a:pt x="1" y="1869"/>
                      <a:pt x="34" y="1869"/>
                    </a:cubicBezTo>
                    <a:cubicBezTo>
                      <a:pt x="598" y="2027"/>
                      <a:pt x="1179" y="2111"/>
                      <a:pt x="1760" y="2111"/>
                    </a:cubicBezTo>
                    <a:cubicBezTo>
                      <a:pt x="2280" y="2111"/>
                      <a:pt x="2799" y="2044"/>
                      <a:pt x="3303" y="1902"/>
                    </a:cubicBezTo>
                    <a:cubicBezTo>
                      <a:pt x="3837" y="2169"/>
                      <a:pt x="4371" y="2469"/>
                      <a:pt x="4871" y="2803"/>
                    </a:cubicBezTo>
                    <a:cubicBezTo>
                      <a:pt x="4763" y="2794"/>
                      <a:pt x="4656" y="2790"/>
                      <a:pt x="4551" y="2790"/>
                    </a:cubicBezTo>
                    <a:cubicBezTo>
                      <a:pt x="4235" y="2790"/>
                      <a:pt x="3929" y="2828"/>
                      <a:pt x="3603" y="2903"/>
                    </a:cubicBezTo>
                    <a:cubicBezTo>
                      <a:pt x="2903" y="3070"/>
                      <a:pt x="2136" y="3136"/>
                      <a:pt x="1402" y="3136"/>
                    </a:cubicBezTo>
                    <a:cubicBezTo>
                      <a:pt x="1369" y="3136"/>
                      <a:pt x="1369" y="3203"/>
                      <a:pt x="1402" y="3203"/>
                    </a:cubicBezTo>
                    <a:cubicBezTo>
                      <a:pt x="1601" y="3234"/>
                      <a:pt x="1797" y="3246"/>
                      <a:pt x="1992" y="3246"/>
                    </a:cubicBezTo>
                    <a:cubicBezTo>
                      <a:pt x="2935" y="3246"/>
                      <a:pt x="3837" y="2949"/>
                      <a:pt x="4765" y="2949"/>
                    </a:cubicBezTo>
                    <a:cubicBezTo>
                      <a:pt x="4900" y="2949"/>
                      <a:pt x="5035" y="2955"/>
                      <a:pt x="5171" y="2970"/>
                    </a:cubicBezTo>
                    <a:cubicBezTo>
                      <a:pt x="6572" y="3937"/>
                      <a:pt x="7706" y="5238"/>
                      <a:pt x="8407" y="6772"/>
                    </a:cubicBezTo>
                    <a:cubicBezTo>
                      <a:pt x="8941" y="7873"/>
                      <a:pt x="9241" y="9007"/>
                      <a:pt x="9674" y="10141"/>
                    </a:cubicBezTo>
                    <a:cubicBezTo>
                      <a:pt x="9674" y="10167"/>
                      <a:pt x="9684" y="10178"/>
                      <a:pt x="9696" y="10178"/>
                    </a:cubicBezTo>
                    <a:cubicBezTo>
                      <a:pt x="9716" y="10178"/>
                      <a:pt x="9741" y="10149"/>
                      <a:pt x="9741" y="10108"/>
                    </a:cubicBezTo>
                    <a:cubicBezTo>
                      <a:pt x="9341" y="7906"/>
                      <a:pt x="8240" y="5471"/>
                      <a:pt x="6606" y="3904"/>
                    </a:cubicBezTo>
                    <a:cubicBezTo>
                      <a:pt x="6072" y="3336"/>
                      <a:pt x="5438" y="2869"/>
                      <a:pt x="4771" y="2469"/>
                    </a:cubicBezTo>
                    <a:cubicBezTo>
                      <a:pt x="4304" y="1702"/>
                      <a:pt x="3637" y="1068"/>
                      <a:pt x="2903" y="568"/>
                    </a:cubicBezTo>
                    <a:cubicBezTo>
                      <a:pt x="2897" y="561"/>
                      <a:pt x="2890" y="559"/>
                      <a:pt x="2884" y="559"/>
                    </a:cubicBezTo>
                    <a:cubicBezTo>
                      <a:pt x="2859" y="559"/>
                      <a:pt x="2843" y="608"/>
                      <a:pt x="2870" y="634"/>
                    </a:cubicBezTo>
                    <a:cubicBezTo>
                      <a:pt x="3470" y="1101"/>
                      <a:pt x="4004" y="1669"/>
                      <a:pt x="4437" y="2302"/>
                    </a:cubicBezTo>
                    <a:cubicBezTo>
                      <a:pt x="3704" y="1902"/>
                      <a:pt x="2936" y="1535"/>
                      <a:pt x="2136" y="1235"/>
                    </a:cubicBezTo>
                    <a:cubicBezTo>
                      <a:pt x="1836" y="701"/>
                      <a:pt x="1402" y="268"/>
                      <a:pt x="868"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a:off x="-1031650" y="4097800"/>
                <a:ext cx="208500" cy="259375"/>
              </a:xfrm>
              <a:custGeom>
                <a:rect b="b" l="l" r="r" t="t"/>
                <a:pathLst>
                  <a:path extrusionOk="0" h="10375" w="8340">
                    <a:moveTo>
                      <a:pt x="1" y="1"/>
                    </a:moveTo>
                    <a:lnTo>
                      <a:pt x="268" y="2369"/>
                    </a:lnTo>
                    <a:lnTo>
                      <a:pt x="1135" y="10375"/>
                    </a:lnTo>
                    <a:lnTo>
                      <a:pt x="7406" y="10375"/>
                    </a:lnTo>
                    <a:lnTo>
                      <a:pt x="8140" y="2369"/>
                    </a:lnTo>
                    <a:lnTo>
                      <a:pt x="834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a:off x="-1031650" y="4097800"/>
                <a:ext cx="208500" cy="59225"/>
              </a:xfrm>
              <a:custGeom>
                <a:rect b="b" l="l" r="r" t="t"/>
                <a:pathLst>
                  <a:path extrusionOk="0" h="2369" w="8340">
                    <a:moveTo>
                      <a:pt x="1" y="1"/>
                    </a:moveTo>
                    <a:lnTo>
                      <a:pt x="268" y="2369"/>
                    </a:lnTo>
                    <a:lnTo>
                      <a:pt x="8140" y="2369"/>
                    </a:lnTo>
                    <a:lnTo>
                      <a:pt x="834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a:off x="-1047500" y="4081125"/>
                <a:ext cx="240200" cy="48400"/>
              </a:xfrm>
              <a:custGeom>
                <a:rect b="b" l="l" r="r" t="t"/>
                <a:pathLst>
                  <a:path extrusionOk="0" h="1936" w="9608">
                    <a:moveTo>
                      <a:pt x="1" y="0"/>
                    </a:moveTo>
                    <a:lnTo>
                      <a:pt x="1" y="1935"/>
                    </a:lnTo>
                    <a:lnTo>
                      <a:pt x="9608" y="1935"/>
                    </a:lnTo>
                    <a:lnTo>
                      <a:pt x="960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16"/>
            <p:cNvGrpSpPr/>
            <p:nvPr/>
          </p:nvGrpSpPr>
          <p:grpSpPr>
            <a:xfrm>
              <a:off x="-1540350" y="4556450"/>
              <a:ext cx="267725" cy="427000"/>
              <a:chOff x="-1540350" y="4556450"/>
              <a:chExt cx="267725" cy="427000"/>
            </a:xfrm>
          </p:grpSpPr>
          <p:sp>
            <p:nvSpPr>
              <p:cNvPr id="941" name="Google Shape;941;p16"/>
              <p:cNvSpPr/>
              <p:nvPr/>
            </p:nvSpPr>
            <p:spPr>
              <a:xfrm>
                <a:off x="-1540350" y="4556450"/>
                <a:ext cx="267725" cy="70925"/>
              </a:xfrm>
              <a:custGeom>
                <a:rect b="b" l="l" r="r" t="t"/>
                <a:pathLst>
                  <a:path extrusionOk="0" h="2837" w="10709">
                    <a:moveTo>
                      <a:pt x="10241" y="401"/>
                    </a:moveTo>
                    <a:lnTo>
                      <a:pt x="9975" y="2436"/>
                    </a:lnTo>
                    <a:lnTo>
                      <a:pt x="735" y="2436"/>
                    </a:lnTo>
                    <a:lnTo>
                      <a:pt x="468" y="401"/>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a:off x="-1540350" y="4912550"/>
                <a:ext cx="267725" cy="70900"/>
              </a:xfrm>
              <a:custGeom>
                <a:rect b="b" l="l" r="r" t="t"/>
                <a:pathLst>
                  <a:path extrusionOk="0" h="2836" w="10709">
                    <a:moveTo>
                      <a:pt x="10241" y="434"/>
                    </a:moveTo>
                    <a:lnTo>
                      <a:pt x="9975" y="2436"/>
                    </a:lnTo>
                    <a:lnTo>
                      <a:pt x="735" y="2436"/>
                    </a:lnTo>
                    <a:lnTo>
                      <a:pt x="468" y="434"/>
                    </a:lnTo>
                    <a:close/>
                    <a:moveTo>
                      <a:pt x="1" y="1"/>
                    </a:moveTo>
                    <a:lnTo>
                      <a:pt x="368" y="2836"/>
                    </a:lnTo>
                    <a:lnTo>
                      <a:pt x="10342" y="283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16"/>
          <p:cNvGrpSpPr/>
          <p:nvPr/>
        </p:nvGrpSpPr>
        <p:grpSpPr>
          <a:xfrm>
            <a:off x="1670570" y="3267279"/>
            <a:ext cx="1215296" cy="1034047"/>
            <a:chOff x="-3813625" y="4739900"/>
            <a:chExt cx="1531950" cy="1303475"/>
          </a:xfrm>
        </p:grpSpPr>
        <p:sp>
          <p:nvSpPr>
            <p:cNvPr id="944" name="Google Shape;944;p16"/>
            <p:cNvSpPr/>
            <p:nvPr/>
          </p:nvSpPr>
          <p:spPr>
            <a:xfrm>
              <a:off x="-3813625" y="4739900"/>
              <a:ext cx="1435200" cy="1303475"/>
            </a:xfrm>
            <a:custGeom>
              <a:rect b="b" l="l" r="r" t="t"/>
              <a:pathLst>
                <a:path extrusionOk="0" h="52139" w="57408">
                  <a:moveTo>
                    <a:pt x="28953" y="1"/>
                  </a:moveTo>
                  <a:cubicBezTo>
                    <a:pt x="28876" y="1"/>
                    <a:pt x="28798" y="1"/>
                    <a:pt x="28721" y="2"/>
                  </a:cubicBezTo>
                  <a:cubicBezTo>
                    <a:pt x="12843" y="2"/>
                    <a:pt x="0" y="11677"/>
                    <a:pt x="0" y="26054"/>
                  </a:cubicBezTo>
                  <a:cubicBezTo>
                    <a:pt x="0" y="30757"/>
                    <a:pt x="1401" y="35360"/>
                    <a:pt x="4003" y="39296"/>
                  </a:cubicBezTo>
                  <a:cubicBezTo>
                    <a:pt x="8973" y="46969"/>
                    <a:pt x="18180" y="52139"/>
                    <a:pt x="28721" y="52139"/>
                  </a:cubicBezTo>
                  <a:cubicBezTo>
                    <a:pt x="44565" y="52139"/>
                    <a:pt x="57408" y="40464"/>
                    <a:pt x="57408" y="26054"/>
                  </a:cubicBezTo>
                  <a:cubicBezTo>
                    <a:pt x="57408" y="15746"/>
                    <a:pt x="50837" y="6873"/>
                    <a:pt x="41296" y="2637"/>
                  </a:cubicBezTo>
                  <a:cubicBezTo>
                    <a:pt x="37398" y="900"/>
                    <a:pt x="33210" y="1"/>
                    <a:pt x="2895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3811125" y="4780800"/>
              <a:ext cx="1431050" cy="1209250"/>
            </a:xfrm>
            <a:custGeom>
              <a:rect b="b" l="l" r="r" t="t"/>
              <a:pathLst>
                <a:path extrusionOk="0" h="48370" w="57242">
                  <a:moveTo>
                    <a:pt x="38661" y="0"/>
                  </a:moveTo>
                  <a:cubicBezTo>
                    <a:pt x="35236" y="801"/>
                    <a:pt x="31732" y="1201"/>
                    <a:pt x="28230" y="1201"/>
                  </a:cubicBezTo>
                  <a:cubicBezTo>
                    <a:pt x="24878" y="1201"/>
                    <a:pt x="21526" y="834"/>
                    <a:pt x="18247" y="100"/>
                  </a:cubicBezTo>
                  <a:cubicBezTo>
                    <a:pt x="17980" y="200"/>
                    <a:pt x="17746" y="300"/>
                    <a:pt x="17479" y="400"/>
                  </a:cubicBezTo>
                  <a:cubicBezTo>
                    <a:pt x="18380" y="600"/>
                    <a:pt x="19314" y="801"/>
                    <a:pt x="20315" y="1001"/>
                  </a:cubicBezTo>
                  <a:cubicBezTo>
                    <a:pt x="22850" y="1434"/>
                    <a:pt x="25452" y="1635"/>
                    <a:pt x="28020" y="1635"/>
                  </a:cubicBezTo>
                  <a:cubicBezTo>
                    <a:pt x="31856" y="1635"/>
                    <a:pt x="35659" y="1168"/>
                    <a:pt x="39362" y="267"/>
                  </a:cubicBezTo>
                  <a:cubicBezTo>
                    <a:pt x="39128" y="167"/>
                    <a:pt x="38895" y="67"/>
                    <a:pt x="38661" y="0"/>
                  </a:cubicBezTo>
                  <a:close/>
                  <a:moveTo>
                    <a:pt x="44332" y="2635"/>
                  </a:moveTo>
                  <a:cubicBezTo>
                    <a:pt x="38383" y="4755"/>
                    <a:pt x="32905" y="5501"/>
                    <a:pt x="28140" y="5501"/>
                  </a:cubicBezTo>
                  <a:cubicBezTo>
                    <a:pt x="21281" y="5501"/>
                    <a:pt x="15898" y="3956"/>
                    <a:pt x="12709" y="2735"/>
                  </a:cubicBezTo>
                  <a:lnTo>
                    <a:pt x="12276" y="3002"/>
                  </a:lnTo>
                  <a:cubicBezTo>
                    <a:pt x="14878" y="4036"/>
                    <a:pt x="17580" y="4804"/>
                    <a:pt x="20315" y="5271"/>
                  </a:cubicBezTo>
                  <a:cubicBezTo>
                    <a:pt x="22850" y="5704"/>
                    <a:pt x="25452" y="5938"/>
                    <a:pt x="28020" y="5938"/>
                  </a:cubicBezTo>
                  <a:cubicBezTo>
                    <a:pt x="33724" y="5904"/>
                    <a:pt x="39428" y="4870"/>
                    <a:pt x="44766" y="2902"/>
                  </a:cubicBezTo>
                  <a:cubicBezTo>
                    <a:pt x="44632" y="2769"/>
                    <a:pt x="44465" y="2702"/>
                    <a:pt x="44332" y="2635"/>
                  </a:cubicBezTo>
                  <a:close/>
                  <a:moveTo>
                    <a:pt x="49002" y="6104"/>
                  </a:moveTo>
                  <a:cubicBezTo>
                    <a:pt x="41274" y="9054"/>
                    <a:pt x="34156" y="10076"/>
                    <a:pt x="28002" y="10076"/>
                  </a:cubicBezTo>
                  <a:cubicBezTo>
                    <a:pt x="18777" y="10076"/>
                    <a:pt x="11721" y="7779"/>
                    <a:pt x="8039" y="6238"/>
                  </a:cubicBezTo>
                  <a:cubicBezTo>
                    <a:pt x="7939" y="6338"/>
                    <a:pt x="7839" y="6438"/>
                    <a:pt x="7739" y="6538"/>
                  </a:cubicBezTo>
                  <a:cubicBezTo>
                    <a:pt x="14099" y="9141"/>
                    <a:pt x="20914" y="10475"/>
                    <a:pt x="27766" y="10475"/>
                  </a:cubicBezTo>
                  <a:cubicBezTo>
                    <a:pt x="27851" y="10475"/>
                    <a:pt x="27936" y="10475"/>
                    <a:pt x="28020" y="10474"/>
                  </a:cubicBezTo>
                  <a:cubicBezTo>
                    <a:pt x="35326" y="10441"/>
                    <a:pt x="42564" y="9073"/>
                    <a:pt x="49369" y="6438"/>
                  </a:cubicBezTo>
                  <a:lnTo>
                    <a:pt x="49002" y="6104"/>
                  </a:lnTo>
                  <a:close/>
                  <a:moveTo>
                    <a:pt x="52671" y="10207"/>
                  </a:moveTo>
                  <a:cubicBezTo>
                    <a:pt x="43371" y="13797"/>
                    <a:pt x="34890" y="14956"/>
                    <a:pt x="27827" y="14956"/>
                  </a:cubicBezTo>
                  <a:cubicBezTo>
                    <a:pt x="23668" y="14956"/>
                    <a:pt x="20000" y="14554"/>
                    <a:pt x="16946" y="14010"/>
                  </a:cubicBezTo>
                  <a:cubicBezTo>
                    <a:pt x="12643" y="13276"/>
                    <a:pt x="8440" y="12075"/>
                    <a:pt x="4437" y="10374"/>
                  </a:cubicBezTo>
                  <a:lnTo>
                    <a:pt x="4170" y="10708"/>
                  </a:lnTo>
                  <a:cubicBezTo>
                    <a:pt x="8240" y="12442"/>
                    <a:pt x="12476" y="13677"/>
                    <a:pt x="16846" y="14444"/>
                  </a:cubicBezTo>
                  <a:cubicBezTo>
                    <a:pt x="20448" y="15044"/>
                    <a:pt x="24084" y="15378"/>
                    <a:pt x="27753" y="15378"/>
                  </a:cubicBezTo>
                  <a:cubicBezTo>
                    <a:pt x="36360" y="15344"/>
                    <a:pt x="44899" y="13710"/>
                    <a:pt x="52905" y="10541"/>
                  </a:cubicBezTo>
                  <a:lnTo>
                    <a:pt x="52671" y="10207"/>
                  </a:lnTo>
                  <a:close/>
                  <a:moveTo>
                    <a:pt x="55373" y="15011"/>
                  </a:moveTo>
                  <a:cubicBezTo>
                    <a:pt x="45006" y="19252"/>
                    <a:pt x="35546" y="20591"/>
                    <a:pt x="27728" y="20591"/>
                  </a:cubicBezTo>
                  <a:cubicBezTo>
                    <a:pt x="23370" y="20591"/>
                    <a:pt x="19523" y="20175"/>
                    <a:pt x="16312" y="19614"/>
                  </a:cubicBezTo>
                  <a:cubicBezTo>
                    <a:pt x="11308" y="18747"/>
                    <a:pt x="6405" y="17246"/>
                    <a:pt x="1768" y="15144"/>
                  </a:cubicBezTo>
                  <a:cubicBezTo>
                    <a:pt x="1735" y="15244"/>
                    <a:pt x="1668" y="15378"/>
                    <a:pt x="1635" y="15511"/>
                  </a:cubicBezTo>
                  <a:cubicBezTo>
                    <a:pt x="6271" y="17646"/>
                    <a:pt x="11175" y="19147"/>
                    <a:pt x="16212" y="20014"/>
                  </a:cubicBezTo>
                  <a:cubicBezTo>
                    <a:pt x="19841" y="20651"/>
                    <a:pt x="23501" y="20984"/>
                    <a:pt x="27192" y="20984"/>
                  </a:cubicBezTo>
                  <a:cubicBezTo>
                    <a:pt x="27368" y="20984"/>
                    <a:pt x="27544" y="20983"/>
                    <a:pt x="27720" y="20982"/>
                  </a:cubicBezTo>
                  <a:cubicBezTo>
                    <a:pt x="37260" y="20948"/>
                    <a:pt x="46700" y="19047"/>
                    <a:pt x="55507" y="15378"/>
                  </a:cubicBezTo>
                  <a:cubicBezTo>
                    <a:pt x="55473" y="15244"/>
                    <a:pt x="55440" y="15144"/>
                    <a:pt x="55373" y="15011"/>
                  </a:cubicBezTo>
                  <a:close/>
                  <a:moveTo>
                    <a:pt x="56874" y="19848"/>
                  </a:moveTo>
                  <a:cubicBezTo>
                    <a:pt x="45900" y="24582"/>
                    <a:pt x="35895" y="26049"/>
                    <a:pt x="27692" y="26049"/>
                  </a:cubicBezTo>
                  <a:cubicBezTo>
                    <a:pt x="23354" y="26049"/>
                    <a:pt x="19520" y="25639"/>
                    <a:pt x="16312" y="25085"/>
                  </a:cubicBezTo>
                  <a:cubicBezTo>
                    <a:pt x="7539" y="23550"/>
                    <a:pt x="1735" y="20615"/>
                    <a:pt x="334" y="19881"/>
                  </a:cubicBezTo>
                  <a:lnTo>
                    <a:pt x="267" y="20315"/>
                  </a:lnTo>
                  <a:cubicBezTo>
                    <a:pt x="1868" y="21149"/>
                    <a:pt x="7639" y="23951"/>
                    <a:pt x="16245" y="25485"/>
                  </a:cubicBezTo>
                  <a:cubicBezTo>
                    <a:pt x="20015" y="26119"/>
                    <a:pt x="23884" y="26452"/>
                    <a:pt x="27720" y="26452"/>
                  </a:cubicBezTo>
                  <a:cubicBezTo>
                    <a:pt x="37794" y="26419"/>
                    <a:pt x="47734" y="24284"/>
                    <a:pt x="56941" y="20248"/>
                  </a:cubicBezTo>
                  <a:lnTo>
                    <a:pt x="56874" y="19848"/>
                  </a:lnTo>
                  <a:close/>
                  <a:moveTo>
                    <a:pt x="57241" y="26219"/>
                  </a:moveTo>
                  <a:lnTo>
                    <a:pt x="57241" y="26219"/>
                  </a:lnTo>
                  <a:cubicBezTo>
                    <a:pt x="46133" y="30949"/>
                    <a:pt x="36012" y="32419"/>
                    <a:pt x="27705" y="32419"/>
                  </a:cubicBezTo>
                  <a:cubicBezTo>
                    <a:pt x="23241" y="32419"/>
                    <a:pt x="19300" y="31994"/>
                    <a:pt x="16012" y="31423"/>
                  </a:cubicBezTo>
                  <a:cubicBezTo>
                    <a:pt x="7672" y="29955"/>
                    <a:pt x="1935" y="27320"/>
                    <a:pt x="0" y="26319"/>
                  </a:cubicBezTo>
                  <a:lnTo>
                    <a:pt x="0" y="26319"/>
                  </a:lnTo>
                  <a:cubicBezTo>
                    <a:pt x="0" y="26486"/>
                    <a:pt x="0" y="26652"/>
                    <a:pt x="34" y="26786"/>
                  </a:cubicBezTo>
                  <a:cubicBezTo>
                    <a:pt x="5071" y="29221"/>
                    <a:pt x="10408" y="30922"/>
                    <a:pt x="15912" y="31856"/>
                  </a:cubicBezTo>
                  <a:cubicBezTo>
                    <a:pt x="19814" y="32523"/>
                    <a:pt x="23751" y="32857"/>
                    <a:pt x="27720" y="32857"/>
                  </a:cubicBezTo>
                  <a:cubicBezTo>
                    <a:pt x="37861" y="32824"/>
                    <a:pt x="47901" y="30722"/>
                    <a:pt x="57208" y="26686"/>
                  </a:cubicBezTo>
                  <a:cubicBezTo>
                    <a:pt x="57208" y="26552"/>
                    <a:pt x="57241" y="26386"/>
                    <a:pt x="57241" y="26219"/>
                  </a:cubicBezTo>
                  <a:close/>
                  <a:moveTo>
                    <a:pt x="55940" y="32390"/>
                  </a:moveTo>
                  <a:lnTo>
                    <a:pt x="55940" y="32390"/>
                  </a:lnTo>
                  <a:cubicBezTo>
                    <a:pt x="45346" y="36813"/>
                    <a:pt x="35687" y="38208"/>
                    <a:pt x="27730" y="38208"/>
                  </a:cubicBezTo>
                  <a:cubicBezTo>
                    <a:pt x="23386" y="38208"/>
                    <a:pt x="19549" y="37792"/>
                    <a:pt x="16345" y="37227"/>
                  </a:cubicBezTo>
                  <a:lnTo>
                    <a:pt x="16345" y="37260"/>
                  </a:lnTo>
                  <a:cubicBezTo>
                    <a:pt x="11142" y="36393"/>
                    <a:pt x="6105" y="34825"/>
                    <a:pt x="1335" y="32590"/>
                  </a:cubicBezTo>
                  <a:lnTo>
                    <a:pt x="1335" y="32590"/>
                  </a:lnTo>
                  <a:cubicBezTo>
                    <a:pt x="1401" y="32757"/>
                    <a:pt x="1468" y="32957"/>
                    <a:pt x="1535" y="33124"/>
                  </a:cubicBezTo>
                  <a:cubicBezTo>
                    <a:pt x="6238" y="35292"/>
                    <a:pt x="11175" y="36793"/>
                    <a:pt x="16245" y="37660"/>
                  </a:cubicBezTo>
                  <a:cubicBezTo>
                    <a:pt x="20048" y="38294"/>
                    <a:pt x="23884" y="38628"/>
                    <a:pt x="27720" y="38628"/>
                  </a:cubicBezTo>
                  <a:cubicBezTo>
                    <a:pt x="37360" y="38594"/>
                    <a:pt x="46867" y="36660"/>
                    <a:pt x="55773" y="32924"/>
                  </a:cubicBezTo>
                  <a:cubicBezTo>
                    <a:pt x="55840" y="32757"/>
                    <a:pt x="55907" y="32590"/>
                    <a:pt x="55940" y="32390"/>
                  </a:cubicBezTo>
                  <a:close/>
                  <a:moveTo>
                    <a:pt x="52571" y="38761"/>
                  </a:moveTo>
                  <a:cubicBezTo>
                    <a:pt x="43291" y="42338"/>
                    <a:pt x="34821" y="43487"/>
                    <a:pt x="27763" y="43487"/>
                  </a:cubicBezTo>
                  <a:cubicBezTo>
                    <a:pt x="23633" y="43487"/>
                    <a:pt x="19987" y="43093"/>
                    <a:pt x="16946" y="42564"/>
                  </a:cubicBezTo>
                  <a:cubicBezTo>
                    <a:pt x="12809" y="41863"/>
                    <a:pt x="8740" y="40696"/>
                    <a:pt x="4870" y="39095"/>
                  </a:cubicBezTo>
                  <a:lnTo>
                    <a:pt x="4870" y="39095"/>
                  </a:lnTo>
                  <a:cubicBezTo>
                    <a:pt x="5037" y="39328"/>
                    <a:pt x="5204" y="39528"/>
                    <a:pt x="5371" y="39762"/>
                  </a:cubicBezTo>
                  <a:cubicBezTo>
                    <a:pt x="9073" y="41230"/>
                    <a:pt x="12910" y="42297"/>
                    <a:pt x="16846" y="42964"/>
                  </a:cubicBezTo>
                  <a:cubicBezTo>
                    <a:pt x="20284" y="43569"/>
                    <a:pt x="23783" y="43900"/>
                    <a:pt x="27255" y="43900"/>
                  </a:cubicBezTo>
                  <a:cubicBezTo>
                    <a:pt x="27421" y="43900"/>
                    <a:pt x="27588" y="43900"/>
                    <a:pt x="27753" y="43898"/>
                  </a:cubicBezTo>
                  <a:cubicBezTo>
                    <a:pt x="36093" y="43865"/>
                    <a:pt x="44332" y="42330"/>
                    <a:pt x="52104" y="39395"/>
                  </a:cubicBezTo>
                  <a:cubicBezTo>
                    <a:pt x="52271" y="39195"/>
                    <a:pt x="52438" y="38961"/>
                    <a:pt x="52571" y="38761"/>
                  </a:cubicBezTo>
                  <a:close/>
                  <a:moveTo>
                    <a:pt x="46267" y="44999"/>
                  </a:moveTo>
                  <a:cubicBezTo>
                    <a:pt x="39600" y="47182"/>
                    <a:pt x="33448" y="47969"/>
                    <a:pt x="28045" y="47969"/>
                  </a:cubicBezTo>
                  <a:cubicBezTo>
                    <a:pt x="21229" y="47969"/>
                    <a:pt x="15605" y="46716"/>
                    <a:pt x="11642" y="45433"/>
                  </a:cubicBezTo>
                  <a:lnTo>
                    <a:pt x="11642" y="45466"/>
                  </a:lnTo>
                  <a:cubicBezTo>
                    <a:pt x="12042" y="45733"/>
                    <a:pt x="12509" y="46033"/>
                    <a:pt x="12943" y="46300"/>
                  </a:cubicBezTo>
                  <a:cubicBezTo>
                    <a:pt x="17735" y="47669"/>
                    <a:pt x="22686" y="48369"/>
                    <a:pt x="27672" y="48369"/>
                  </a:cubicBezTo>
                  <a:cubicBezTo>
                    <a:pt x="27788" y="48369"/>
                    <a:pt x="27904" y="48369"/>
                    <a:pt x="28020" y="48368"/>
                  </a:cubicBezTo>
                  <a:cubicBezTo>
                    <a:pt x="33791" y="48368"/>
                    <a:pt x="39495" y="47501"/>
                    <a:pt x="45032" y="45833"/>
                  </a:cubicBezTo>
                  <a:cubicBezTo>
                    <a:pt x="45433" y="45566"/>
                    <a:pt x="45866" y="45266"/>
                    <a:pt x="46267" y="449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a:off x="-3713550" y="4804975"/>
              <a:ext cx="1431875" cy="1238400"/>
            </a:xfrm>
            <a:custGeom>
              <a:rect b="b" l="l" r="r" t="t"/>
              <a:pathLst>
                <a:path extrusionOk="0" h="49536" w="57275">
                  <a:moveTo>
                    <a:pt x="37293" y="0"/>
                  </a:moveTo>
                  <a:lnTo>
                    <a:pt x="37293" y="0"/>
                  </a:lnTo>
                  <a:cubicBezTo>
                    <a:pt x="57274" y="22183"/>
                    <a:pt x="40729" y="43031"/>
                    <a:pt x="26219" y="44632"/>
                  </a:cubicBezTo>
                  <a:cubicBezTo>
                    <a:pt x="24883" y="44778"/>
                    <a:pt x="23584" y="44847"/>
                    <a:pt x="22323" y="44847"/>
                  </a:cubicBezTo>
                  <a:cubicBezTo>
                    <a:pt x="12349" y="44847"/>
                    <a:pt x="4768" y="40573"/>
                    <a:pt x="0" y="36693"/>
                  </a:cubicBezTo>
                  <a:lnTo>
                    <a:pt x="0" y="36693"/>
                  </a:lnTo>
                  <a:cubicBezTo>
                    <a:pt x="4970" y="44366"/>
                    <a:pt x="14177" y="49536"/>
                    <a:pt x="24718" y="49536"/>
                  </a:cubicBezTo>
                  <a:cubicBezTo>
                    <a:pt x="40562" y="49536"/>
                    <a:pt x="53405" y="37861"/>
                    <a:pt x="53405" y="23451"/>
                  </a:cubicBezTo>
                  <a:cubicBezTo>
                    <a:pt x="53405" y="13143"/>
                    <a:pt x="46834" y="4270"/>
                    <a:pt x="37293" y="0"/>
                  </a:cubicBezTo>
                  <a:close/>
                </a:path>
              </a:pathLst>
            </a:custGeom>
            <a:solidFill>
              <a:srgbClr val="262626">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6"/>
          <p:cNvGrpSpPr/>
          <p:nvPr/>
        </p:nvGrpSpPr>
        <p:grpSpPr>
          <a:xfrm>
            <a:off x="998117" y="2082486"/>
            <a:ext cx="2752097" cy="2222946"/>
            <a:chOff x="-4484950" y="3246400"/>
            <a:chExt cx="3469175" cy="2802150"/>
          </a:xfrm>
        </p:grpSpPr>
        <p:sp>
          <p:nvSpPr>
            <p:cNvPr id="948" name="Google Shape;948;p16"/>
            <p:cNvSpPr/>
            <p:nvPr/>
          </p:nvSpPr>
          <p:spPr>
            <a:xfrm>
              <a:off x="-4081325" y="3846775"/>
              <a:ext cx="482875" cy="443925"/>
            </a:xfrm>
            <a:custGeom>
              <a:rect b="b" l="l" r="r" t="t"/>
              <a:pathLst>
                <a:path extrusionOk="0" h="17757" w="19315">
                  <a:moveTo>
                    <a:pt x="12977" y="1"/>
                  </a:moveTo>
                  <a:cubicBezTo>
                    <a:pt x="11676" y="501"/>
                    <a:pt x="7206" y="2903"/>
                    <a:pt x="4571" y="5405"/>
                  </a:cubicBezTo>
                  <a:cubicBezTo>
                    <a:pt x="3303" y="6639"/>
                    <a:pt x="1" y="10542"/>
                    <a:pt x="868" y="11576"/>
                  </a:cubicBezTo>
                  <a:cubicBezTo>
                    <a:pt x="1157" y="11932"/>
                    <a:pt x="1468" y="12050"/>
                    <a:pt x="1755" y="12050"/>
                  </a:cubicBezTo>
                  <a:cubicBezTo>
                    <a:pt x="2328" y="12050"/>
                    <a:pt x="2802" y="11576"/>
                    <a:pt x="2803" y="11576"/>
                  </a:cubicBezTo>
                  <a:lnTo>
                    <a:pt x="2803" y="11576"/>
                  </a:lnTo>
                  <a:cubicBezTo>
                    <a:pt x="2802" y="11576"/>
                    <a:pt x="1635" y="13444"/>
                    <a:pt x="2602" y="14411"/>
                  </a:cubicBezTo>
                  <a:cubicBezTo>
                    <a:pt x="2822" y="14639"/>
                    <a:pt x="3075" y="14727"/>
                    <a:pt x="3334" y="14727"/>
                  </a:cubicBezTo>
                  <a:cubicBezTo>
                    <a:pt x="4215" y="14727"/>
                    <a:pt x="5171" y="13711"/>
                    <a:pt x="5171" y="13711"/>
                  </a:cubicBezTo>
                  <a:lnTo>
                    <a:pt x="5171" y="13711"/>
                  </a:lnTo>
                  <a:cubicBezTo>
                    <a:pt x="5171" y="13711"/>
                    <a:pt x="4137" y="15679"/>
                    <a:pt x="5171" y="16613"/>
                  </a:cubicBezTo>
                  <a:cubicBezTo>
                    <a:pt x="5364" y="16781"/>
                    <a:pt x="5566" y="16849"/>
                    <a:pt x="5769" y="16849"/>
                  </a:cubicBezTo>
                  <a:cubicBezTo>
                    <a:pt x="6656" y="16849"/>
                    <a:pt x="7539" y="15546"/>
                    <a:pt x="7539" y="15545"/>
                  </a:cubicBezTo>
                  <a:lnTo>
                    <a:pt x="7539" y="15545"/>
                  </a:lnTo>
                  <a:cubicBezTo>
                    <a:pt x="7539" y="15546"/>
                    <a:pt x="6505" y="17313"/>
                    <a:pt x="7673" y="17714"/>
                  </a:cubicBezTo>
                  <a:cubicBezTo>
                    <a:pt x="7759" y="17743"/>
                    <a:pt x="7846" y="17756"/>
                    <a:pt x="7934" y="17756"/>
                  </a:cubicBezTo>
                  <a:cubicBezTo>
                    <a:pt x="9263" y="17756"/>
                    <a:pt x="10699" y="14600"/>
                    <a:pt x="12076" y="13411"/>
                  </a:cubicBezTo>
                  <a:cubicBezTo>
                    <a:pt x="12409" y="13110"/>
                    <a:pt x="19314" y="8007"/>
                    <a:pt x="19314" y="8007"/>
                  </a:cubicBezTo>
                  <a:lnTo>
                    <a:pt x="12977"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6"/>
            <p:cNvSpPr/>
            <p:nvPr/>
          </p:nvSpPr>
          <p:spPr>
            <a:xfrm>
              <a:off x="-3895825" y="4107625"/>
              <a:ext cx="113800" cy="129100"/>
            </a:xfrm>
            <a:custGeom>
              <a:rect b="b" l="l" r="r" t="t"/>
              <a:pathLst>
                <a:path extrusionOk="0" h="5164" w="4552">
                  <a:moveTo>
                    <a:pt x="4503" y="1"/>
                  </a:moveTo>
                  <a:cubicBezTo>
                    <a:pt x="4499" y="1"/>
                    <a:pt x="4494" y="3"/>
                    <a:pt x="4489" y="8"/>
                  </a:cubicBezTo>
                  <a:cubicBezTo>
                    <a:pt x="2087" y="1309"/>
                    <a:pt x="753" y="2309"/>
                    <a:pt x="19" y="5045"/>
                  </a:cubicBezTo>
                  <a:cubicBezTo>
                    <a:pt x="1" y="5120"/>
                    <a:pt x="24" y="5163"/>
                    <a:pt x="60" y="5163"/>
                  </a:cubicBezTo>
                  <a:cubicBezTo>
                    <a:pt x="88" y="5163"/>
                    <a:pt x="123" y="5137"/>
                    <a:pt x="153" y="5078"/>
                  </a:cubicBezTo>
                  <a:cubicBezTo>
                    <a:pt x="1287" y="2543"/>
                    <a:pt x="2221" y="1609"/>
                    <a:pt x="4522" y="75"/>
                  </a:cubicBezTo>
                  <a:cubicBezTo>
                    <a:pt x="4551" y="75"/>
                    <a:pt x="4531" y="1"/>
                    <a:pt x="45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6"/>
            <p:cNvSpPr/>
            <p:nvPr/>
          </p:nvSpPr>
          <p:spPr>
            <a:xfrm>
              <a:off x="-3957625" y="4055875"/>
              <a:ext cx="122175" cy="136950"/>
            </a:xfrm>
            <a:custGeom>
              <a:rect b="b" l="l" r="r" t="t"/>
              <a:pathLst>
                <a:path extrusionOk="0" h="5478" w="4887">
                  <a:moveTo>
                    <a:pt x="4845" y="1"/>
                  </a:moveTo>
                  <a:cubicBezTo>
                    <a:pt x="4839" y="1"/>
                    <a:pt x="4833" y="3"/>
                    <a:pt x="4826" y="10"/>
                  </a:cubicBezTo>
                  <a:cubicBezTo>
                    <a:pt x="2425" y="1577"/>
                    <a:pt x="1090" y="2578"/>
                    <a:pt x="23" y="5347"/>
                  </a:cubicBezTo>
                  <a:cubicBezTo>
                    <a:pt x="1" y="5412"/>
                    <a:pt x="36" y="5478"/>
                    <a:pt x="82" y="5478"/>
                  </a:cubicBezTo>
                  <a:cubicBezTo>
                    <a:pt x="106" y="5478"/>
                    <a:pt x="133" y="5460"/>
                    <a:pt x="156" y="5414"/>
                  </a:cubicBezTo>
                  <a:cubicBezTo>
                    <a:pt x="1557" y="2878"/>
                    <a:pt x="2558" y="1844"/>
                    <a:pt x="4860" y="76"/>
                  </a:cubicBezTo>
                  <a:cubicBezTo>
                    <a:pt x="4887" y="49"/>
                    <a:pt x="4870" y="1"/>
                    <a:pt x="4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6"/>
            <p:cNvSpPr/>
            <p:nvPr/>
          </p:nvSpPr>
          <p:spPr>
            <a:xfrm>
              <a:off x="-4011400" y="4004175"/>
              <a:ext cx="130100" cy="129075"/>
            </a:xfrm>
            <a:custGeom>
              <a:rect b="b" l="l" r="r" t="t"/>
              <a:pathLst>
                <a:path extrusionOk="0" h="5163" w="5204">
                  <a:moveTo>
                    <a:pt x="5142" y="1"/>
                  </a:moveTo>
                  <a:cubicBezTo>
                    <a:pt x="5133" y="1"/>
                    <a:pt x="5121" y="3"/>
                    <a:pt x="5109" y="9"/>
                  </a:cubicBezTo>
                  <a:cubicBezTo>
                    <a:pt x="2507" y="1244"/>
                    <a:pt x="1173" y="2678"/>
                    <a:pt x="39" y="5013"/>
                  </a:cubicBezTo>
                  <a:cubicBezTo>
                    <a:pt x="0" y="5110"/>
                    <a:pt x="7" y="5162"/>
                    <a:pt x="32" y="5162"/>
                  </a:cubicBezTo>
                  <a:cubicBezTo>
                    <a:pt x="50" y="5162"/>
                    <a:pt x="78" y="5135"/>
                    <a:pt x="106" y="5080"/>
                  </a:cubicBezTo>
                  <a:cubicBezTo>
                    <a:pt x="1673" y="2711"/>
                    <a:pt x="2741" y="1544"/>
                    <a:pt x="5176" y="110"/>
                  </a:cubicBezTo>
                  <a:cubicBezTo>
                    <a:pt x="5203" y="55"/>
                    <a:pt x="5186" y="1"/>
                    <a:pt x="51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3821975" y="3944775"/>
              <a:ext cx="271050" cy="280150"/>
            </a:xfrm>
            <a:custGeom>
              <a:rect b="b" l="l" r="r" t="t"/>
              <a:pathLst>
                <a:path extrusionOk="0" h="11206" w="10842">
                  <a:moveTo>
                    <a:pt x="4928" y="1"/>
                  </a:moveTo>
                  <a:cubicBezTo>
                    <a:pt x="4473" y="1"/>
                    <a:pt x="4083" y="152"/>
                    <a:pt x="3803" y="517"/>
                  </a:cubicBezTo>
                  <a:cubicBezTo>
                    <a:pt x="2136" y="2686"/>
                    <a:pt x="4337" y="6088"/>
                    <a:pt x="4337" y="6088"/>
                  </a:cubicBezTo>
                  <a:cubicBezTo>
                    <a:pt x="2803" y="7089"/>
                    <a:pt x="1" y="9491"/>
                    <a:pt x="935" y="10958"/>
                  </a:cubicBezTo>
                  <a:cubicBezTo>
                    <a:pt x="1046" y="11130"/>
                    <a:pt x="1266" y="11205"/>
                    <a:pt x="1562" y="11205"/>
                  </a:cubicBezTo>
                  <a:cubicBezTo>
                    <a:pt x="3224" y="11205"/>
                    <a:pt x="7296" y="8842"/>
                    <a:pt x="8173" y="7823"/>
                  </a:cubicBezTo>
                  <a:cubicBezTo>
                    <a:pt x="9174" y="6622"/>
                    <a:pt x="10842" y="3553"/>
                    <a:pt x="10842" y="3553"/>
                  </a:cubicBezTo>
                  <a:cubicBezTo>
                    <a:pt x="10842" y="3553"/>
                    <a:pt x="7129" y="1"/>
                    <a:pt x="4928"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a:off x="-3808625" y="3956525"/>
              <a:ext cx="100100" cy="249700"/>
            </a:xfrm>
            <a:custGeom>
              <a:rect b="b" l="l" r="r" t="t"/>
              <a:pathLst>
                <a:path extrusionOk="0" h="9988" w="4004">
                  <a:moveTo>
                    <a:pt x="3116" y="0"/>
                  </a:moveTo>
                  <a:cubicBezTo>
                    <a:pt x="3108" y="0"/>
                    <a:pt x="3103" y="4"/>
                    <a:pt x="3103" y="14"/>
                  </a:cubicBezTo>
                  <a:cubicBezTo>
                    <a:pt x="2002" y="1615"/>
                    <a:pt x="2502" y="3984"/>
                    <a:pt x="3503" y="5551"/>
                  </a:cubicBezTo>
                  <a:cubicBezTo>
                    <a:pt x="2035" y="6652"/>
                    <a:pt x="0" y="7920"/>
                    <a:pt x="234" y="9988"/>
                  </a:cubicBezTo>
                  <a:lnTo>
                    <a:pt x="267" y="9988"/>
                  </a:lnTo>
                  <a:cubicBezTo>
                    <a:pt x="401" y="8020"/>
                    <a:pt x="2502" y="6852"/>
                    <a:pt x="3903" y="5785"/>
                  </a:cubicBezTo>
                  <a:cubicBezTo>
                    <a:pt x="4003" y="5718"/>
                    <a:pt x="4003" y="5585"/>
                    <a:pt x="3903" y="5518"/>
                  </a:cubicBezTo>
                  <a:cubicBezTo>
                    <a:pt x="3069" y="4017"/>
                    <a:pt x="2369" y="1682"/>
                    <a:pt x="3169" y="47"/>
                  </a:cubicBezTo>
                  <a:cubicBezTo>
                    <a:pt x="3169" y="24"/>
                    <a:pt x="3136" y="0"/>
                    <a:pt x="31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6"/>
            <p:cNvSpPr/>
            <p:nvPr/>
          </p:nvSpPr>
          <p:spPr>
            <a:xfrm>
              <a:off x="-3796950" y="3763050"/>
              <a:ext cx="558750" cy="760525"/>
            </a:xfrm>
            <a:custGeom>
              <a:rect b="b" l="l" r="r" t="t"/>
              <a:pathLst>
                <a:path extrusionOk="0" h="30421" w="22350">
                  <a:moveTo>
                    <a:pt x="13693" y="1"/>
                  </a:moveTo>
                  <a:cubicBezTo>
                    <a:pt x="10008" y="1"/>
                    <a:pt x="5429" y="1231"/>
                    <a:pt x="968" y="3583"/>
                  </a:cubicBezTo>
                  <a:cubicBezTo>
                    <a:pt x="0" y="4117"/>
                    <a:pt x="1735" y="5485"/>
                    <a:pt x="4103" y="8554"/>
                  </a:cubicBezTo>
                  <a:cubicBezTo>
                    <a:pt x="5139" y="9894"/>
                    <a:pt x="6230" y="14765"/>
                    <a:pt x="7250" y="14765"/>
                  </a:cubicBezTo>
                  <a:cubicBezTo>
                    <a:pt x="7347" y="14765"/>
                    <a:pt x="7443" y="14721"/>
                    <a:pt x="7539" y="14625"/>
                  </a:cubicBezTo>
                  <a:cubicBezTo>
                    <a:pt x="8140" y="13991"/>
                    <a:pt x="10108" y="13024"/>
                    <a:pt x="10775" y="12723"/>
                  </a:cubicBezTo>
                  <a:cubicBezTo>
                    <a:pt x="10781" y="12721"/>
                    <a:pt x="10787" y="12719"/>
                    <a:pt x="10793" y="12719"/>
                  </a:cubicBezTo>
                  <a:cubicBezTo>
                    <a:pt x="11290" y="12719"/>
                    <a:pt x="9061" y="22641"/>
                    <a:pt x="7973" y="26433"/>
                  </a:cubicBezTo>
                  <a:cubicBezTo>
                    <a:pt x="7106" y="29408"/>
                    <a:pt x="7938" y="30421"/>
                    <a:pt x="9184" y="30421"/>
                  </a:cubicBezTo>
                  <a:cubicBezTo>
                    <a:pt x="10482" y="30421"/>
                    <a:pt x="12228" y="29324"/>
                    <a:pt x="12976" y="28201"/>
                  </a:cubicBezTo>
                  <a:cubicBezTo>
                    <a:pt x="18447" y="19995"/>
                    <a:pt x="22350" y="2883"/>
                    <a:pt x="18447" y="948"/>
                  </a:cubicBezTo>
                  <a:cubicBezTo>
                    <a:pt x="17174" y="312"/>
                    <a:pt x="15547" y="1"/>
                    <a:pt x="13693"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6"/>
            <p:cNvSpPr/>
            <p:nvPr/>
          </p:nvSpPr>
          <p:spPr>
            <a:xfrm>
              <a:off x="-3607850" y="4318800"/>
              <a:ext cx="213700" cy="204900"/>
            </a:xfrm>
            <a:custGeom>
              <a:rect b="b" l="l" r="r" t="t"/>
              <a:pathLst>
                <a:path extrusionOk="0" h="8196" w="8548">
                  <a:moveTo>
                    <a:pt x="8548" y="0"/>
                  </a:moveTo>
                  <a:lnTo>
                    <a:pt x="42" y="6138"/>
                  </a:lnTo>
                  <a:cubicBezTo>
                    <a:pt x="0" y="7638"/>
                    <a:pt x="705" y="8195"/>
                    <a:pt x="1632" y="8195"/>
                  </a:cubicBezTo>
                  <a:cubicBezTo>
                    <a:pt x="2933" y="8195"/>
                    <a:pt x="4673" y="7100"/>
                    <a:pt x="5412" y="5971"/>
                  </a:cubicBezTo>
                  <a:cubicBezTo>
                    <a:pt x="6647" y="4070"/>
                    <a:pt x="7681" y="2068"/>
                    <a:pt x="85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a:off x="-4273950" y="4149325"/>
              <a:ext cx="413650" cy="468050"/>
            </a:xfrm>
            <a:custGeom>
              <a:rect b="b" l="l" r="r" t="t"/>
              <a:pathLst>
                <a:path extrusionOk="0" h="18722" w="16546">
                  <a:moveTo>
                    <a:pt x="7621" y="0"/>
                  </a:moveTo>
                  <a:cubicBezTo>
                    <a:pt x="6305" y="0"/>
                    <a:pt x="3792" y="3865"/>
                    <a:pt x="3036" y="5378"/>
                  </a:cubicBezTo>
                  <a:cubicBezTo>
                    <a:pt x="1368" y="8614"/>
                    <a:pt x="100" y="13217"/>
                    <a:pt x="0" y="14585"/>
                  </a:cubicBezTo>
                  <a:lnTo>
                    <a:pt x="9774" y="18721"/>
                  </a:lnTo>
                  <a:cubicBezTo>
                    <a:pt x="9774" y="18721"/>
                    <a:pt x="12642" y="10649"/>
                    <a:pt x="12843" y="10248"/>
                  </a:cubicBezTo>
                  <a:cubicBezTo>
                    <a:pt x="13643" y="8447"/>
                    <a:pt x="16545" y="5979"/>
                    <a:pt x="15678" y="4778"/>
                  </a:cubicBezTo>
                  <a:cubicBezTo>
                    <a:pt x="15503" y="4528"/>
                    <a:pt x="15284" y="4434"/>
                    <a:pt x="15054" y="4434"/>
                  </a:cubicBezTo>
                  <a:cubicBezTo>
                    <a:pt x="14365" y="4434"/>
                    <a:pt x="13576" y="5278"/>
                    <a:pt x="13576" y="5278"/>
                  </a:cubicBezTo>
                  <a:cubicBezTo>
                    <a:pt x="13576" y="5278"/>
                    <a:pt x="15078" y="3443"/>
                    <a:pt x="13910" y="2710"/>
                  </a:cubicBezTo>
                  <a:cubicBezTo>
                    <a:pt x="13689" y="2570"/>
                    <a:pt x="13452" y="2514"/>
                    <a:pt x="13213" y="2514"/>
                  </a:cubicBezTo>
                  <a:cubicBezTo>
                    <a:pt x="12193" y="2514"/>
                    <a:pt x="11141" y="3544"/>
                    <a:pt x="11141" y="3544"/>
                  </a:cubicBezTo>
                  <a:cubicBezTo>
                    <a:pt x="11141" y="3544"/>
                    <a:pt x="12276" y="1509"/>
                    <a:pt x="11075" y="875"/>
                  </a:cubicBezTo>
                  <a:cubicBezTo>
                    <a:pt x="10874" y="772"/>
                    <a:pt x="10669" y="729"/>
                    <a:pt x="10465" y="729"/>
                  </a:cubicBezTo>
                  <a:cubicBezTo>
                    <a:pt x="9412" y="729"/>
                    <a:pt x="8406" y="1876"/>
                    <a:pt x="8406" y="1876"/>
                  </a:cubicBezTo>
                  <a:cubicBezTo>
                    <a:pt x="8406" y="1876"/>
                    <a:pt x="9107" y="541"/>
                    <a:pt x="7839" y="41"/>
                  </a:cubicBezTo>
                  <a:cubicBezTo>
                    <a:pt x="7771" y="13"/>
                    <a:pt x="7698" y="0"/>
                    <a:pt x="762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a:off x="-4025450" y="4278550"/>
              <a:ext cx="92700" cy="145125"/>
            </a:xfrm>
            <a:custGeom>
              <a:rect b="b" l="l" r="r" t="t"/>
              <a:pathLst>
                <a:path extrusionOk="0" h="5805" w="3708">
                  <a:moveTo>
                    <a:pt x="3634" y="1"/>
                  </a:moveTo>
                  <a:cubicBezTo>
                    <a:pt x="3609" y="1"/>
                    <a:pt x="3575" y="13"/>
                    <a:pt x="3536" y="42"/>
                  </a:cubicBezTo>
                  <a:cubicBezTo>
                    <a:pt x="1101" y="1543"/>
                    <a:pt x="568" y="3111"/>
                    <a:pt x="1" y="5780"/>
                  </a:cubicBezTo>
                  <a:cubicBezTo>
                    <a:pt x="1" y="5796"/>
                    <a:pt x="17" y="5805"/>
                    <a:pt x="34" y="5805"/>
                  </a:cubicBezTo>
                  <a:cubicBezTo>
                    <a:pt x="51" y="5805"/>
                    <a:pt x="67" y="5796"/>
                    <a:pt x="67" y="5780"/>
                  </a:cubicBezTo>
                  <a:cubicBezTo>
                    <a:pt x="901" y="3145"/>
                    <a:pt x="1502" y="1977"/>
                    <a:pt x="3636" y="142"/>
                  </a:cubicBezTo>
                  <a:cubicBezTo>
                    <a:pt x="3707" y="72"/>
                    <a:pt x="3695" y="1"/>
                    <a:pt x="36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a:off x="-4089650" y="4232225"/>
              <a:ext cx="96875" cy="154875"/>
            </a:xfrm>
            <a:custGeom>
              <a:rect b="b" l="l" r="r" t="t"/>
              <a:pathLst>
                <a:path extrusionOk="0" h="6195" w="3875">
                  <a:moveTo>
                    <a:pt x="3782" y="1"/>
                  </a:moveTo>
                  <a:cubicBezTo>
                    <a:pt x="3759" y="1"/>
                    <a:pt x="3731" y="9"/>
                    <a:pt x="3703" y="27"/>
                  </a:cubicBezTo>
                  <a:cubicBezTo>
                    <a:pt x="1401" y="1862"/>
                    <a:pt x="801" y="3430"/>
                    <a:pt x="0" y="6165"/>
                  </a:cubicBezTo>
                  <a:cubicBezTo>
                    <a:pt x="0" y="6165"/>
                    <a:pt x="30" y="6195"/>
                    <a:pt x="49" y="6195"/>
                  </a:cubicBezTo>
                  <a:cubicBezTo>
                    <a:pt x="59" y="6195"/>
                    <a:pt x="67" y="6187"/>
                    <a:pt x="67" y="6165"/>
                  </a:cubicBezTo>
                  <a:cubicBezTo>
                    <a:pt x="1101" y="3463"/>
                    <a:pt x="1768" y="2196"/>
                    <a:pt x="3803" y="127"/>
                  </a:cubicBezTo>
                  <a:cubicBezTo>
                    <a:pt x="3875" y="55"/>
                    <a:pt x="3843" y="1"/>
                    <a:pt x="37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a:off x="-4153050" y="4197425"/>
              <a:ext cx="87275" cy="160375"/>
            </a:xfrm>
            <a:custGeom>
              <a:rect b="b" l="l" r="r" t="t"/>
              <a:pathLst>
                <a:path extrusionOk="0" h="6415" w="3491">
                  <a:moveTo>
                    <a:pt x="3462" y="0"/>
                  </a:moveTo>
                  <a:cubicBezTo>
                    <a:pt x="3441" y="0"/>
                    <a:pt x="3395" y="27"/>
                    <a:pt x="3337" y="85"/>
                  </a:cubicBezTo>
                  <a:cubicBezTo>
                    <a:pt x="1402" y="1786"/>
                    <a:pt x="401" y="3521"/>
                    <a:pt x="1" y="6390"/>
                  </a:cubicBezTo>
                  <a:cubicBezTo>
                    <a:pt x="1" y="6406"/>
                    <a:pt x="26" y="6415"/>
                    <a:pt x="51" y="6415"/>
                  </a:cubicBezTo>
                  <a:cubicBezTo>
                    <a:pt x="76" y="6415"/>
                    <a:pt x="101" y="6406"/>
                    <a:pt x="101" y="6390"/>
                  </a:cubicBezTo>
                  <a:cubicBezTo>
                    <a:pt x="768" y="3654"/>
                    <a:pt x="1569" y="2287"/>
                    <a:pt x="3403" y="118"/>
                  </a:cubicBezTo>
                  <a:cubicBezTo>
                    <a:pt x="3478" y="44"/>
                    <a:pt x="3490" y="0"/>
                    <a:pt x="34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a:off x="-4192225" y="4375250"/>
              <a:ext cx="301075" cy="292150"/>
            </a:xfrm>
            <a:custGeom>
              <a:rect b="b" l="l" r="r" t="t"/>
              <a:pathLst>
                <a:path extrusionOk="0" h="11686" w="12043">
                  <a:moveTo>
                    <a:pt x="10422" y="0"/>
                  </a:moveTo>
                  <a:cubicBezTo>
                    <a:pt x="8858" y="0"/>
                    <a:pt x="7541" y="3089"/>
                    <a:pt x="7072" y="4714"/>
                  </a:cubicBezTo>
                  <a:cubicBezTo>
                    <a:pt x="7072" y="4714"/>
                    <a:pt x="6096" y="4439"/>
                    <a:pt x="4920" y="4439"/>
                  </a:cubicBezTo>
                  <a:cubicBezTo>
                    <a:pt x="3744" y="4439"/>
                    <a:pt x="2368" y="4714"/>
                    <a:pt x="1568" y="5815"/>
                  </a:cubicBezTo>
                  <a:cubicBezTo>
                    <a:pt x="0" y="8016"/>
                    <a:pt x="6505" y="11685"/>
                    <a:pt x="6505" y="11685"/>
                  </a:cubicBezTo>
                  <a:cubicBezTo>
                    <a:pt x="6505" y="11685"/>
                    <a:pt x="9007" y="9217"/>
                    <a:pt x="9840" y="7883"/>
                  </a:cubicBezTo>
                  <a:cubicBezTo>
                    <a:pt x="10674" y="6548"/>
                    <a:pt x="12042" y="411"/>
                    <a:pt x="10741" y="44"/>
                  </a:cubicBezTo>
                  <a:cubicBezTo>
                    <a:pt x="10634" y="14"/>
                    <a:pt x="10527" y="0"/>
                    <a:pt x="10422"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a:off x="-4155375" y="4376325"/>
              <a:ext cx="219175" cy="142025"/>
            </a:xfrm>
            <a:custGeom>
              <a:rect b="b" l="l" r="r" t="t"/>
              <a:pathLst>
                <a:path extrusionOk="0" h="5681" w="8767">
                  <a:moveTo>
                    <a:pt x="8733" y="1"/>
                  </a:moveTo>
                  <a:cubicBezTo>
                    <a:pt x="6665" y="368"/>
                    <a:pt x="6065" y="2703"/>
                    <a:pt x="5431" y="4404"/>
                  </a:cubicBezTo>
                  <a:cubicBezTo>
                    <a:pt x="4875" y="4247"/>
                    <a:pt x="4256" y="4158"/>
                    <a:pt x="3630" y="4158"/>
                  </a:cubicBezTo>
                  <a:cubicBezTo>
                    <a:pt x="2267" y="4158"/>
                    <a:pt x="873" y="4576"/>
                    <a:pt x="27" y="5605"/>
                  </a:cubicBezTo>
                  <a:cubicBezTo>
                    <a:pt x="0" y="5632"/>
                    <a:pt x="39" y="5681"/>
                    <a:pt x="72" y="5681"/>
                  </a:cubicBezTo>
                  <a:cubicBezTo>
                    <a:pt x="80" y="5681"/>
                    <a:pt x="88" y="5678"/>
                    <a:pt x="94" y="5672"/>
                  </a:cubicBezTo>
                  <a:cubicBezTo>
                    <a:pt x="936" y="4873"/>
                    <a:pt x="2253" y="4591"/>
                    <a:pt x="3529" y="4591"/>
                  </a:cubicBezTo>
                  <a:cubicBezTo>
                    <a:pt x="4225" y="4591"/>
                    <a:pt x="4909" y="4675"/>
                    <a:pt x="5498" y="4804"/>
                  </a:cubicBezTo>
                  <a:cubicBezTo>
                    <a:pt x="5531" y="4826"/>
                    <a:pt x="5568" y="4838"/>
                    <a:pt x="5604" y="4838"/>
                  </a:cubicBezTo>
                  <a:cubicBezTo>
                    <a:pt x="5676" y="4838"/>
                    <a:pt x="5742" y="4793"/>
                    <a:pt x="5765" y="4704"/>
                  </a:cubicBezTo>
                  <a:cubicBezTo>
                    <a:pt x="6398" y="3070"/>
                    <a:pt x="6899" y="701"/>
                    <a:pt x="8767" y="34"/>
                  </a:cubicBezTo>
                  <a:cubicBezTo>
                    <a:pt x="8767" y="34"/>
                    <a:pt x="8767" y="1"/>
                    <a:pt x="87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a:off x="-3713550" y="4367150"/>
              <a:ext cx="843950" cy="570450"/>
            </a:xfrm>
            <a:custGeom>
              <a:rect b="b" l="l" r="r" t="t"/>
              <a:pathLst>
                <a:path extrusionOk="0" h="22818" w="33758">
                  <a:moveTo>
                    <a:pt x="28621" y="1"/>
                  </a:moveTo>
                  <a:lnTo>
                    <a:pt x="16645" y="1602"/>
                  </a:lnTo>
                  <a:cubicBezTo>
                    <a:pt x="16645" y="1602"/>
                    <a:pt x="14825" y="758"/>
                    <a:pt x="12888" y="758"/>
                  </a:cubicBezTo>
                  <a:cubicBezTo>
                    <a:pt x="12242" y="758"/>
                    <a:pt x="11583" y="851"/>
                    <a:pt x="10975" y="1102"/>
                  </a:cubicBezTo>
                  <a:cubicBezTo>
                    <a:pt x="8206" y="2202"/>
                    <a:pt x="1668" y="8941"/>
                    <a:pt x="1334" y="9541"/>
                  </a:cubicBezTo>
                  <a:cubicBezTo>
                    <a:pt x="0" y="12009"/>
                    <a:pt x="100" y="14578"/>
                    <a:pt x="3302" y="16579"/>
                  </a:cubicBezTo>
                  <a:cubicBezTo>
                    <a:pt x="10408" y="20983"/>
                    <a:pt x="33758" y="22817"/>
                    <a:pt x="33758" y="22817"/>
                  </a:cubicBezTo>
                  <a:cubicBezTo>
                    <a:pt x="31756" y="4804"/>
                    <a:pt x="28621" y="1"/>
                    <a:pt x="2862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a:off x="-3701875" y="4380575"/>
              <a:ext cx="544575" cy="511150"/>
            </a:xfrm>
            <a:custGeom>
              <a:rect b="b" l="l" r="r" t="t"/>
              <a:pathLst>
                <a:path extrusionOk="0" h="20446" w="21783">
                  <a:moveTo>
                    <a:pt x="12495" y="1"/>
                  </a:moveTo>
                  <a:cubicBezTo>
                    <a:pt x="12096" y="1"/>
                    <a:pt x="11685" y="39"/>
                    <a:pt x="11275" y="131"/>
                  </a:cubicBezTo>
                  <a:cubicBezTo>
                    <a:pt x="7972" y="865"/>
                    <a:pt x="1735" y="6536"/>
                    <a:pt x="867" y="9037"/>
                  </a:cubicBezTo>
                  <a:cubicBezTo>
                    <a:pt x="0" y="11539"/>
                    <a:pt x="234" y="13040"/>
                    <a:pt x="234" y="13040"/>
                  </a:cubicBezTo>
                  <a:cubicBezTo>
                    <a:pt x="234" y="13040"/>
                    <a:pt x="134" y="11673"/>
                    <a:pt x="567" y="10872"/>
                  </a:cubicBezTo>
                  <a:cubicBezTo>
                    <a:pt x="1375" y="9536"/>
                    <a:pt x="4366" y="8780"/>
                    <a:pt x="6672" y="8780"/>
                  </a:cubicBezTo>
                  <a:cubicBezTo>
                    <a:pt x="7129" y="8780"/>
                    <a:pt x="7558" y="8810"/>
                    <a:pt x="7939" y="8871"/>
                  </a:cubicBezTo>
                  <a:cubicBezTo>
                    <a:pt x="10207" y="9204"/>
                    <a:pt x="13076" y="12106"/>
                    <a:pt x="11875" y="14408"/>
                  </a:cubicBezTo>
                  <a:cubicBezTo>
                    <a:pt x="11136" y="15865"/>
                    <a:pt x="7710" y="16132"/>
                    <a:pt x="5296" y="16132"/>
                  </a:cubicBezTo>
                  <a:cubicBezTo>
                    <a:pt x="3896" y="16132"/>
                    <a:pt x="2836" y="16042"/>
                    <a:pt x="2835" y="16042"/>
                  </a:cubicBezTo>
                  <a:lnTo>
                    <a:pt x="2835" y="16042"/>
                  </a:lnTo>
                  <a:cubicBezTo>
                    <a:pt x="2836" y="16043"/>
                    <a:pt x="8206" y="20045"/>
                    <a:pt x="18413" y="20446"/>
                  </a:cubicBezTo>
                  <a:cubicBezTo>
                    <a:pt x="18413" y="20446"/>
                    <a:pt x="21782" y="13974"/>
                    <a:pt x="18413" y="765"/>
                  </a:cubicBezTo>
                  <a:lnTo>
                    <a:pt x="16345" y="1032"/>
                  </a:lnTo>
                  <a:cubicBezTo>
                    <a:pt x="16345" y="1032"/>
                    <a:pt x="14564" y="1"/>
                    <a:pt x="1249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a:off x="-4319000" y="4488650"/>
              <a:ext cx="894625" cy="484375"/>
            </a:xfrm>
            <a:custGeom>
              <a:rect b="b" l="l" r="r" t="t"/>
              <a:pathLst>
                <a:path extrusionOk="0" h="19375" w="35785">
                  <a:moveTo>
                    <a:pt x="2284" y="1"/>
                  </a:moveTo>
                  <a:cubicBezTo>
                    <a:pt x="2046" y="1"/>
                    <a:pt x="1896" y="104"/>
                    <a:pt x="1835" y="345"/>
                  </a:cubicBezTo>
                  <a:cubicBezTo>
                    <a:pt x="935" y="3947"/>
                    <a:pt x="1" y="15322"/>
                    <a:pt x="2936" y="18424"/>
                  </a:cubicBezTo>
                  <a:cubicBezTo>
                    <a:pt x="3548" y="19084"/>
                    <a:pt x="4804" y="19374"/>
                    <a:pt x="6479" y="19374"/>
                  </a:cubicBezTo>
                  <a:cubicBezTo>
                    <a:pt x="12931" y="19374"/>
                    <a:pt x="25613" y="15071"/>
                    <a:pt x="31757" y="11019"/>
                  </a:cubicBezTo>
                  <a:cubicBezTo>
                    <a:pt x="33798" y="9709"/>
                    <a:pt x="35784" y="5393"/>
                    <a:pt x="30367" y="5393"/>
                  </a:cubicBezTo>
                  <a:cubicBezTo>
                    <a:pt x="29853" y="5393"/>
                    <a:pt x="29274" y="5431"/>
                    <a:pt x="28621" y="5515"/>
                  </a:cubicBezTo>
                  <a:cubicBezTo>
                    <a:pt x="22189" y="6364"/>
                    <a:pt x="14511" y="8587"/>
                    <a:pt x="13625" y="8587"/>
                  </a:cubicBezTo>
                  <a:cubicBezTo>
                    <a:pt x="13606" y="8587"/>
                    <a:pt x="13590" y="8586"/>
                    <a:pt x="13577" y="8584"/>
                  </a:cubicBezTo>
                  <a:cubicBezTo>
                    <a:pt x="12543" y="8384"/>
                    <a:pt x="14144" y="4581"/>
                    <a:pt x="14578" y="3814"/>
                  </a:cubicBezTo>
                  <a:cubicBezTo>
                    <a:pt x="15312" y="2479"/>
                    <a:pt x="9474" y="2946"/>
                    <a:pt x="7773" y="2279"/>
                  </a:cubicBezTo>
                  <a:cubicBezTo>
                    <a:pt x="4957" y="1220"/>
                    <a:pt x="3101" y="1"/>
                    <a:pt x="228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a:off x="-4484950" y="4092175"/>
              <a:ext cx="479550" cy="790475"/>
            </a:xfrm>
            <a:custGeom>
              <a:rect b="b" l="l" r="r" t="t"/>
              <a:pathLst>
                <a:path extrusionOk="0" h="31619" w="19182">
                  <a:moveTo>
                    <a:pt x="14196" y="1"/>
                  </a:moveTo>
                  <a:cubicBezTo>
                    <a:pt x="13720" y="1"/>
                    <a:pt x="13233" y="80"/>
                    <a:pt x="12743" y="259"/>
                  </a:cubicBezTo>
                  <a:cubicBezTo>
                    <a:pt x="6839" y="2327"/>
                    <a:pt x="8440" y="11367"/>
                    <a:pt x="4604" y="17605"/>
                  </a:cubicBezTo>
                  <a:cubicBezTo>
                    <a:pt x="1" y="25143"/>
                    <a:pt x="434" y="31114"/>
                    <a:pt x="5038" y="31581"/>
                  </a:cubicBezTo>
                  <a:cubicBezTo>
                    <a:pt x="5265" y="31606"/>
                    <a:pt x="5490" y="31619"/>
                    <a:pt x="5713" y="31619"/>
                  </a:cubicBezTo>
                  <a:cubicBezTo>
                    <a:pt x="10544" y="31619"/>
                    <a:pt x="14411" y="25775"/>
                    <a:pt x="12977" y="14903"/>
                  </a:cubicBezTo>
                  <a:cubicBezTo>
                    <a:pt x="12047" y="7832"/>
                    <a:pt x="13727" y="4428"/>
                    <a:pt x="15223" y="4428"/>
                  </a:cubicBezTo>
                  <a:cubicBezTo>
                    <a:pt x="15230" y="4428"/>
                    <a:pt x="15238" y="4428"/>
                    <a:pt x="15245" y="4429"/>
                  </a:cubicBezTo>
                  <a:cubicBezTo>
                    <a:pt x="16179" y="4495"/>
                    <a:pt x="17113" y="4829"/>
                    <a:pt x="17914" y="5363"/>
                  </a:cubicBezTo>
                  <a:lnTo>
                    <a:pt x="19181" y="2827"/>
                  </a:lnTo>
                  <a:cubicBezTo>
                    <a:pt x="18305" y="1650"/>
                    <a:pt x="16373" y="1"/>
                    <a:pt x="141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a:off x="-4396550" y="4367150"/>
              <a:ext cx="270225" cy="518325"/>
            </a:xfrm>
            <a:custGeom>
              <a:rect b="b" l="l" r="r" t="t"/>
              <a:pathLst>
                <a:path extrusionOk="0" h="20733" w="10809">
                  <a:moveTo>
                    <a:pt x="9040" y="1"/>
                  </a:moveTo>
                  <a:cubicBezTo>
                    <a:pt x="9107" y="1135"/>
                    <a:pt x="9307" y="2236"/>
                    <a:pt x="9474" y="3370"/>
                  </a:cubicBezTo>
                  <a:cubicBezTo>
                    <a:pt x="9607" y="4504"/>
                    <a:pt x="9808" y="5605"/>
                    <a:pt x="9908" y="6739"/>
                  </a:cubicBezTo>
                  <a:cubicBezTo>
                    <a:pt x="10041" y="7873"/>
                    <a:pt x="10141" y="9007"/>
                    <a:pt x="10175" y="10108"/>
                  </a:cubicBezTo>
                  <a:cubicBezTo>
                    <a:pt x="10175" y="11242"/>
                    <a:pt x="10108" y="12343"/>
                    <a:pt x="9908" y="13444"/>
                  </a:cubicBezTo>
                  <a:cubicBezTo>
                    <a:pt x="9741" y="14545"/>
                    <a:pt x="9341" y="15612"/>
                    <a:pt x="8774" y="16579"/>
                  </a:cubicBezTo>
                  <a:cubicBezTo>
                    <a:pt x="8140" y="17513"/>
                    <a:pt x="7373" y="18347"/>
                    <a:pt x="6472" y="19015"/>
                  </a:cubicBezTo>
                  <a:cubicBezTo>
                    <a:pt x="5571" y="19715"/>
                    <a:pt x="4504" y="20182"/>
                    <a:pt x="3403" y="20416"/>
                  </a:cubicBezTo>
                  <a:cubicBezTo>
                    <a:pt x="2836" y="20516"/>
                    <a:pt x="2236" y="20549"/>
                    <a:pt x="1668" y="20549"/>
                  </a:cubicBezTo>
                  <a:cubicBezTo>
                    <a:pt x="1402" y="20516"/>
                    <a:pt x="1101" y="20482"/>
                    <a:pt x="835" y="20416"/>
                  </a:cubicBezTo>
                  <a:cubicBezTo>
                    <a:pt x="534" y="20382"/>
                    <a:pt x="234" y="20282"/>
                    <a:pt x="1" y="20149"/>
                  </a:cubicBezTo>
                  <a:lnTo>
                    <a:pt x="1" y="20149"/>
                  </a:lnTo>
                  <a:cubicBezTo>
                    <a:pt x="501" y="20449"/>
                    <a:pt x="1068" y="20616"/>
                    <a:pt x="1668" y="20682"/>
                  </a:cubicBezTo>
                  <a:cubicBezTo>
                    <a:pt x="1952" y="20716"/>
                    <a:pt x="2244" y="20732"/>
                    <a:pt x="2540" y="20732"/>
                  </a:cubicBezTo>
                  <a:cubicBezTo>
                    <a:pt x="2836" y="20732"/>
                    <a:pt x="3136" y="20716"/>
                    <a:pt x="3436" y="20682"/>
                  </a:cubicBezTo>
                  <a:cubicBezTo>
                    <a:pt x="4003" y="20582"/>
                    <a:pt x="4604" y="20449"/>
                    <a:pt x="5138" y="20215"/>
                  </a:cubicBezTo>
                  <a:cubicBezTo>
                    <a:pt x="5705" y="19982"/>
                    <a:pt x="6238" y="19715"/>
                    <a:pt x="6705" y="19381"/>
                  </a:cubicBezTo>
                  <a:cubicBezTo>
                    <a:pt x="7206" y="19015"/>
                    <a:pt x="7673" y="18648"/>
                    <a:pt x="8073" y="18214"/>
                  </a:cubicBezTo>
                  <a:lnTo>
                    <a:pt x="8407" y="17914"/>
                  </a:lnTo>
                  <a:lnTo>
                    <a:pt x="8673" y="17580"/>
                  </a:lnTo>
                  <a:cubicBezTo>
                    <a:pt x="8874" y="17347"/>
                    <a:pt x="9040" y="17113"/>
                    <a:pt x="9207" y="16846"/>
                  </a:cubicBezTo>
                  <a:cubicBezTo>
                    <a:pt x="9841" y="15846"/>
                    <a:pt x="10275" y="14745"/>
                    <a:pt x="10475" y="13577"/>
                  </a:cubicBezTo>
                  <a:cubicBezTo>
                    <a:pt x="10808" y="11309"/>
                    <a:pt x="10775" y="8974"/>
                    <a:pt x="10375" y="6706"/>
                  </a:cubicBezTo>
                  <a:cubicBezTo>
                    <a:pt x="10208" y="5572"/>
                    <a:pt x="9974" y="4471"/>
                    <a:pt x="9741" y="3337"/>
                  </a:cubicBezTo>
                  <a:cubicBezTo>
                    <a:pt x="9507" y="2236"/>
                    <a:pt x="9241" y="1102"/>
                    <a:pt x="90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a:off x="-4469925" y="4081025"/>
              <a:ext cx="452000" cy="700625"/>
            </a:xfrm>
            <a:custGeom>
              <a:rect b="b" l="l" r="r" t="t"/>
              <a:pathLst>
                <a:path extrusionOk="0" h="28025" w="18080">
                  <a:moveTo>
                    <a:pt x="13274" y="0"/>
                  </a:moveTo>
                  <a:cubicBezTo>
                    <a:pt x="12759" y="0"/>
                    <a:pt x="12242" y="78"/>
                    <a:pt x="11742" y="238"/>
                  </a:cubicBezTo>
                  <a:cubicBezTo>
                    <a:pt x="11342" y="371"/>
                    <a:pt x="10975" y="538"/>
                    <a:pt x="10608" y="705"/>
                  </a:cubicBezTo>
                  <a:cubicBezTo>
                    <a:pt x="10241" y="905"/>
                    <a:pt x="9874" y="1105"/>
                    <a:pt x="9574" y="1372"/>
                  </a:cubicBezTo>
                  <a:cubicBezTo>
                    <a:pt x="8907" y="1906"/>
                    <a:pt x="8373" y="2540"/>
                    <a:pt x="7973" y="3273"/>
                  </a:cubicBezTo>
                  <a:cubicBezTo>
                    <a:pt x="7606" y="3974"/>
                    <a:pt x="7272" y="4741"/>
                    <a:pt x="7072" y="5508"/>
                  </a:cubicBezTo>
                  <a:cubicBezTo>
                    <a:pt x="6605" y="7076"/>
                    <a:pt x="6338" y="8644"/>
                    <a:pt x="6004" y="10178"/>
                  </a:cubicBezTo>
                  <a:cubicBezTo>
                    <a:pt x="5704" y="11713"/>
                    <a:pt x="5337" y="13247"/>
                    <a:pt x="4837" y="14715"/>
                  </a:cubicBezTo>
                  <a:cubicBezTo>
                    <a:pt x="4237" y="16183"/>
                    <a:pt x="3569" y="17617"/>
                    <a:pt x="2836" y="18985"/>
                  </a:cubicBezTo>
                  <a:cubicBezTo>
                    <a:pt x="2035" y="20386"/>
                    <a:pt x="1334" y="21820"/>
                    <a:pt x="734" y="23288"/>
                  </a:cubicBezTo>
                  <a:cubicBezTo>
                    <a:pt x="134" y="24789"/>
                    <a:pt x="0" y="26423"/>
                    <a:pt x="367" y="28024"/>
                  </a:cubicBezTo>
                  <a:lnTo>
                    <a:pt x="300" y="27424"/>
                  </a:lnTo>
                  <a:lnTo>
                    <a:pt x="267" y="27124"/>
                  </a:lnTo>
                  <a:lnTo>
                    <a:pt x="267" y="26824"/>
                  </a:lnTo>
                  <a:lnTo>
                    <a:pt x="267" y="26223"/>
                  </a:lnTo>
                  <a:lnTo>
                    <a:pt x="334" y="25656"/>
                  </a:lnTo>
                  <a:cubicBezTo>
                    <a:pt x="467" y="24889"/>
                    <a:pt x="701" y="24122"/>
                    <a:pt x="1001" y="23421"/>
                  </a:cubicBezTo>
                  <a:cubicBezTo>
                    <a:pt x="1635" y="21953"/>
                    <a:pt x="2402" y="20586"/>
                    <a:pt x="3202" y="19251"/>
                  </a:cubicBezTo>
                  <a:cubicBezTo>
                    <a:pt x="4036" y="17850"/>
                    <a:pt x="4737" y="16416"/>
                    <a:pt x="5371" y="14948"/>
                  </a:cubicBezTo>
                  <a:cubicBezTo>
                    <a:pt x="5871" y="13447"/>
                    <a:pt x="6305" y="11880"/>
                    <a:pt x="6605" y="10312"/>
                  </a:cubicBezTo>
                  <a:cubicBezTo>
                    <a:pt x="6938" y="8744"/>
                    <a:pt x="7205" y="7176"/>
                    <a:pt x="7639" y="5708"/>
                  </a:cubicBezTo>
                  <a:cubicBezTo>
                    <a:pt x="7839" y="4941"/>
                    <a:pt x="8106" y="4207"/>
                    <a:pt x="8473" y="3540"/>
                  </a:cubicBezTo>
                  <a:cubicBezTo>
                    <a:pt x="8806" y="2873"/>
                    <a:pt x="9307" y="2239"/>
                    <a:pt x="9874" y="1739"/>
                  </a:cubicBezTo>
                  <a:cubicBezTo>
                    <a:pt x="10141" y="1505"/>
                    <a:pt x="10474" y="1272"/>
                    <a:pt x="10808" y="1105"/>
                  </a:cubicBezTo>
                  <a:cubicBezTo>
                    <a:pt x="11141" y="905"/>
                    <a:pt x="11475" y="738"/>
                    <a:pt x="11842" y="638"/>
                  </a:cubicBezTo>
                  <a:cubicBezTo>
                    <a:pt x="12362" y="449"/>
                    <a:pt x="12899" y="360"/>
                    <a:pt x="13440" y="360"/>
                  </a:cubicBezTo>
                  <a:cubicBezTo>
                    <a:pt x="13663" y="360"/>
                    <a:pt x="13887" y="375"/>
                    <a:pt x="14110" y="405"/>
                  </a:cubicBezTo>
                  <a:cubicBezTo>
                    <a:pt x="14877" y="471"/>
                    <a:pt x="15645" y="738"/>
                    <a:pt x="16278" y="1172"/>
                  </a:cubicBezTo>
                  <a:cubicBezTo>
                    <a:pt x="16946" y="1606"/>
                    <a:pt x="17546" y="2139"/>
                    <a:pt x="18080" y="2706"/>
                  </a:cubicBezTo>
                  <a:cubicBezTo>
                    <a:pt x="17579" y="2073"/>
                    <a:pt x="17012" y="1505"/>
                    <a:pt x="16379" y="1038"/>
                  </a:cubicBezTo>
                  <a:cubicBezTo>
                    <a:pt x="15470" y="357"/>
                    <a:pt x="14375" y="0"/>
                    <a:pt x="13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a:off x="-4050475" y="4147400"/>
              <a:ext cx="84250" cy="99525"/>
            </a:xfrm>
            <a:custGeom>
              <a:rect b="b" l="l" r="r" t="t"/>
              <a:pathLst>
                <a:path extrusionOk="0" h="3981" w="3370">
                  <a:moveTo>
                    <a:pt x="2082" y="0"/>
                  </a:moveTo>
                  <a:cubicBezTo>
                    <a:pt x="2029" y="0"/>
                    <a:pt x="1979" y="6"/>
                    <a:pt x="1936" y="18"/>
                  </a:cubicBezTo>
                  <a:cubicBezTo>
                    <a:pt x="1569" y="151"/>
                    <a:pt x="1" y="2720"/>
                    <a:pt x="234" y="3454"/>
                  </a:cubicBezTo>
                  <a:cubicBezTo>
                    <a:pt x="362" y="3900"/>
                    <a:pt x="962" y="3981"/>
                    <a:pt x="1381" y="3981"/>
                  </a:cubicBezTo>
                  <a:cubicBezTo>
                    <a:pt x="1621" y="3981"/>
                    <a:pt x="1802" y="3954"/>
                    <a:pt x="1802" y="3954"/>
                  </a:cubicBezTo>
                  <a:lnTo>
                    <a:pt x="3370" y="752"/>
                  </a:lnTo>
                  <a:cubicBezTo>
                    <a:pt x="3076" y="311"/>
                    <a:pt x="2473" y="0"/>
                    <a:pt x="208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3819475" y="4388000"/>
              <a:ext cx="361825" cy="199775"/>
            </a:xfrm>
            <a:custGeom>
              <a:rect b="b" l="l" r="r" t="t"/>
              <a:pathLst>
                <a:path extrusionOk="0" h="7991" w="14473">
                  <a:moveTo>
                    <a:pt x="5972" y="1"/>
                  </a:moveTo>
                  <a:lnTo>
                    <a:pt x="735" y="2302"/>
                  </a:lnTo>
                  <a:lnTo>
                    <a:pt x="1" y="2669"/>
                  </a:lnTo>
                  <a:cubicBezTo>
                    <a:pt x="1" y="2669"/>
                    <a:pt x="835" y="3437"/>
                    <a:pt x="1935" y="4371"/>
                  </a:cubicBezTo>
                  <a:lnTo>
                    <a:pt x="2102" y="4537"/>
                  </a:lnTo>
                  <a:cubicBezTo>
                    <a:pt x="2136" y="4571"/>
                    <a:pt x="2202" y="4637"/>
                    <a:pt x="2269" y="4671"/>
                  </a:cubicBezTo>
                  <a:cubicBezTo>
                    <a:pt x="2402" y="4838"/>
                    <a:pt x="2569" y="4971"/>
                    <a:pt x="2736" y="5104"/>
                  </a:cubicBezTo>
                  <a:lnTo>
                    <a:pt x="3136" y="5438"/>
                  </a:lnTo>
                  <a:lnTo>
                    <a:pt x="3503" y="5772"/>
                  </a:lnTo>
                  <a:cubicBezTo>
                    <a:pt x="4838" y="6872"/>
                    <a:pt x="5738" y="7906"/>
                    <a:pt x="5938" y="7973"/>
                  </a:cubicBezTo>
                  <a:cubicBezTo>
                    <a:pt x="5969" y="7984"/>
                    <a:pt x="6024" y="7990"/>
                    <a:pt x="6099" y="7990"/>
                  </a:cubicBezTo>
                  <a:cubicBezTo>
                    <a:pt x="7151" y="7990"/>
                    <a:pt x="12250" y="6861"/>
                    <a:pt x="14211" y="3437"/>
                  </a:cubicBezTo>
                  <a:cubicBezTo>
                    <a:pt x="14473" y="2975"/>
                    <a:pt x="13821" y="2831"/>
                    <a:pt x="12903" y="2831"/>
                  </a:cubicBezTo>
                  <a:cubicBezTo>
                    <a:pt x="11363" y="2831"/>
                    <a:pt x="9074" y="3236"/>
                    <a:pt x="9074" y="3236"/>
                  </a:cubicBezTo>
                  <a:lnTo>
                    <a:pt x="8874" y="3003"/>
                  </a:lnTo>
                  <a:lnTo>
                    <a:pt x="5972"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a:off x="-3819475" y="4388000"/>
              <a:ext cx="221850" cy="115500"/>
            </a:xfrm>
            <a:custGeom>
              <a:rect b="b" l="l" r="r" t="t"/>
              <a:pathLst>
                <a:path extrusionOk="0" h="4620" w="8874">
                  <a:moveTo>
                    <a:pt x="5972" y="1"/>
                  </a:moveTo>
                  <a:lnTo>
                    <a:pt x="735" y="2302"/>
                  </a:lnTo>
                  <a:lnTo>
                    <a:pt x="1" y="2669"/>
                  </a:lnTo>
                  <a:cubicBezTo>
                    <a:pt x="1" y="2669"/>
                    <a:pt x="868" y="3437"/>
                    <a:pt x="1935" y="4371"/>
                  </a:cubicBezTo>
                  <a:cubicBezTo>
                    <a:pt x="2602" y="4537"/>
                    <a:pt x="3278" y="4619"/>
                    <a:pt x="3951" y="4619"/>
                  </a:cubicBezTo>
                  <a:cubicBezTo>
                    <a:pt x="5703" y="4619"/>
                    <a:pt x="7427" y="4064"/>
                    <a:pt x="8874" y="3003"/>
                  </a:cubicBezTo>
                  <a:lnTo>
                    <a:pt x="59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a:off x="-4043800" y="4085650"/>
              <a:ext cx="492050" cy="398475"/>
            </a:xfrm>
            <a:custGeom>
              <a:rect b="b" l="l" r="r" t="t"/>
              <a:pathLst>
                <a:path extrusionOk="0" h="15939" w="19682">
                  <a:moveTo>
                    <a:pt x="7757" y="1"/>
                  </a:moveTo>
                  <a:cubicBezTo>
                    <a:pt x="5966" y="1"/>
                    <a:pt x="4466" y="825"/>
                    <a:pt x="3370" y="1921"/>
                  </a:cubicBezTo>
                  <a:cubicBezTo>
                    <a:pt x="1001" y="4223"/>
                    <a:pt x="1" y="8259"/>
                    <a:pt x="5438" y="13229"/>
                  </a:cubicBezTo>
                  <a:cubicBezTo>
                    <a:pt x="7713" y="15282"/>
                    <a:pt x="9693" y="15939"/>
                    <a:pt x="11310" y="15939"/>
                  </a:cubicBezTo>
                  <a:cubicBezTo>
                    <a:pt x="13582" y="15939"/>
                    <a:pt x="15136" y="14642"/>
                    <a:pt x="15779" y="14096"/>
                  </a:cubicBezTo>
                  <a:cubicBezTo>
                    <a:pt x="16946" y="13029"/>
                    <a:pt x="19681" y="9460"/>
                    <a:pt x="14778" y="3956"/>
                  </a:cubicBezTo>
                  <a:cubicBezTo>
                    <a:pt x="12176" y="1053"/>
                    <a:pt x="9781" y="1"/>
                    <a:pt x="775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3743575" y="4165525"/>
              <a:ext cx="33375" cy="23200"/>
            </a:xfrm>
            <a:custGeom>
              <a:rect b="b" l="l" r="r" t="t"/>
              <a:pathLst>
                <a:path extrusionOk="0" h="928" w="1335">
                  <a:moveTo>
                    <a:pt x="860" y="1"/>
                  </a:moveTo>
                  <a:cubicBezTo>
                    <a:pt x="678" y="1"/>
                    <a:pt x="514" y="63"/>
                    <a:pt x="367" y="160"/>
                  </a:cubicBezTo>
                  <a:cubicBezTo>
                    <a:pt x="167" y="227"/>
                    <a:pt x="0" y="427"/>
                    <a:pt x="0" y="694"/>
                  </a:cubicBezTo>
                  <a:cubicBezTo>
                    <a:pt x="0" y="794"/>
                    <a:pt x="67" y="894"/>
                    <a:pt x="200" y="927"/>
                  </a:cubicBezTo>
                  <a:cubicBezTo>
                    <a:pt x="367" y="927"/>
                    <a:pt x="567" y="861"/>
                    <a:pt x="701" y="761"/>
                  </a:cubicBezTo>
                  <a:cubicBezTo>
                    <a:pt x="868" y="694"/>
                    <a:pt x="1001" y="594"/>
                    <a:pt x="1134" y="527"/>
                  </a:cubicBezTo>
                  <a:cubicBezTo>
                    <a:pt x="1335" y="360"/>
                    <a:pt x="1268" y="60"/>
                    <a:pt x="1068" y="27"/>
                  </a:cubicBezTo>
                  <a:cubicBezTo>
                    <a:pt x="996" y="9"/>
                    <a:pt x="927" y="1"/>
                    <a:pt x="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a:off x="-3823650" y="4231925"/>
              <a:ext cx="25900" cy="30375"/>
            </a:xfrm>
            <a:custGeom>
              <a:rect b="b" l="l" r="r" t="t"/>
              <a:pathLst>
                <a:path extrusionOk="0" h="1215" w="1036">
                  <a:moveTo>
                    <a:pt x="763" y="1"/>
                  </a:moveTo>
                  <a:cubicBezTo>
                    <a:pt x="554" y="1"/>
                    <a:pt x="354" y="127"/>
                    <a:pt x="234" y="306"/>
                  </a:cubicBezTo>
                  <a:cubicBezTo>
                    <a:pt x="101" y="473"/>
                    <a:pt x="1" y="707"/>
                    <a:pt x="1" y="940"/>
                  </a:cubicBezTo>
                  <a:cubicBezTo>
                    <a:pt x="1" y="1101"/>
                    <a:pt x="144" y="1215"/>
                    <a:pt x="298" y="1215"/>
                  </a:cubicBezTo>
                  <a:cubicBezTo>
                    <a:pt x="368" y="1215"/>
                    <a:pt x="439" y="1192"/>
                    <a:pt x="501" y="1140"/>
                  </a:cubicBezTo>
                  <a:cubicBezTo>
                    <a:pt x="601" y="1007"/>
                    <a:pt x="701" y="840"/>
                    <a:pt x="802" y="707"/>
                  </a:cubicBezTo>
                  <a:cubicBezTo>
                    <a:pt x="935" y="573"/>
                    <a:pt x="1002" y="406"/>
                    <a:pt x="1035" y="240"/>
                  </a:cubicBezTo>
                  <a:cubicBezTo>
                    <a:pt x="1035" y="106"/>
                    <a:pt x="935" y="6"/>
                    <a:pt x="835" y="6"/>
                  </a:cubicBezTo>
                  <a:cubicBezTo>
                    <a:pt x="811" y="3"/>
                    <a:pt x="787" y="1"/>
                    <a:pt x="7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a:off x="-3759425" y="4275425"/>
              <a:ext cx="20875" cy="32550"/>
            </a:xfrm>
            <a:custGeom>
              <a:rect b="b" l="l" r="r" t="t"/>
              <a:pathLst>
                <a:path extrusionOk="0" h="1302" w="835">
                  <a:moveTo>
                    <a:pt x="0" y="1"/>
                  </a:moveTo>
                  <a:lnTo>
                    <a:pt x="0" y="67"/>
                  </a:lnTo>
                  <a:cubicBezTo>
                    <a:pt x="334" y="434"/>
                    <a:pt x="668" y="901"/>
                    <a:pt x="467" y="1302"/>
                  </a:cubicBezTo>
                  <a:cubicBezTo>
                    <a:pt x="834" y="935"/>
                    <a:pt x="367" y="3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3790475" y="4270950"/>
              <a:ext cx="51550" cy="36800"/>
            </a:xfrm>
            <a:custGeom>
              <a:rect b="b" l="l" r="r" t="t"/>
              <a:pathLst>
                <a:path extrusionOk="0" h="1472" w="2062">
                  <a:moveTo>
                    <a:pt x="784" y="1"/>
                  </a:moveTo>
                  <a:cubicBezTo>
                    <a:pt x="697" y="1"/>
                    <a:pt x="615" y="25"/>
                    <a:pt x="542" y="80"/>
                  </a:cubicBezTo>
                  <a:cubicBezTo>
                    <a:pt x="0" y="507"/>
                    <a:pt x="677" y="1471"/>
                    <a:pt x="1260" y="1471"/>
                  </a:cubicBezTo>
                  <a:cubicBezTo>
                    <a:pt x="1359" y="1471"/>
                    <a:pt x="1456" y="1443"/>
                    <a:pt x="1543" y="1380"/>
                  </a:cubicBezTo>
                  <a:cubicBezTo>
                    <a:pt x="2061" y="977"/>
                    <a:pt x="1335" y="1"/>
                    <a:pt x="7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3800300" y="4279475"/>
              <a:ext cx="26725" cy="22475"/>
            </a:xfrm>
            <a:custGeom>
              <a:rect b="b" l="l" r="r" t="t"/>
              <a:pathLst>
                <a:path extrusionOk="0" h="899" w="1069">
                  <a:moveTo>
                    <a:pt x="809" y="0"/>
                  </a:moveTo>
                  <a:cubicBezTo>
                    <a:pt x="786" y="0"/>
                    <a:pt x="768" y="11"/>
                    <a:pt x="768" y="39"/>
                  </a:cubicBezTo>
                  <a:cubicBezTo>
                    <a:pt x="701" y="172"/>
                    <a:pt x="701" y="406"/>
                    <a:pt x="568" y="506"/>
                  </a:cubicBezTo>
                  <a:cubicBezTo>
                    <a:pt x="470" y="584"/>
                    <a:pt x="361" y="616"/>
                    <a:pt x="247" y="616"/>
                  </a:cubicBezTo>
                  <a:cubicBezTo>
                    <a:pt x="167" y="616"/>
                    <a:pt x="84" y="600"/>
                    <a:pt x="1" y="572"/>
                  </a:cubicBezTo>
                  <a:cubicBezTo>
                    <a:pt x="1" y="572"/>
                    <a:pt x="1" y="572"/>
                    <a:pt x="1" y="606"/>
                  </a:cubicBezTo>
                  <a:cubicBezTo>
                    <a:pt x="118" y="793"/>
                    <a:pt x="317" y="898"/>
                    <a:pt x="529" y="898"/>
                  </a:cubicBezTo>
                  <a:cubicBezTo>
                    <a:pt x="619" y="898"/>
                    <a:pt x="712" y="879"/>
                    <a:pt x="802" y="839"/>
                  </a:cubicBezTo>
                  <a:cubicBezTo>
                    <a:pt x="1035" y="639"/>
                    <a:pt x="1068" y="306"/>
                    <a:pt x="902" y="39"/>
                  </a:cubicBezTo>
                  <a:cubicBezTo>
                    <a:pt x="882" y="19"/>
                    <a:pt x="841"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a:off x="-3706900" y="4228725"/>
              <a:ext cx="30900" cy="19650"/>
            </a:xfrm>
            <a:custGeom>
              <a:rect b="b" l="l" r="r" t="t"/>
              <a:pathLst>
                <a:path extrusionOk="0" h="786" w="1236">
                  <a:moveTo>
                    <a:pt x="1" y="1"/>
                  </a:moveTo>
                  <a:cubicBezTo>
                    <a:pt x="162" y="350"/>
                    <a:pt x="539" y="785"/>
                    <a:pt x="941" y="785"/>
                  </a:cubicBezTo>
                  <a:cubicBezTo>
                    <a:pt x="1039" y="785"/>
                    <a:pt x="1138" y="760"/>
                    <a:pt x="1235" y="701"/>
                  </a:cubicBezTo>
                  <a:cubicBezTo>
                    <a:pt x="1235" y="668"/>
                    <a:pt x="1235" y="668"/>
                    <a:pt x="1235" y="668"/>
                  </a:cubicBezTo>
                  <a:cubicBezTo>
                    <a:pt x="1165" y="693"/>
                    <a:pt x="1095" y="704"/>
                    <a:pt x="1026" y="704"/>
                  </a:cubicBezTo>
                  <a:cubicBezTo>
                    <a:pt x="640" y="704"/>
                    <a:pt x="289" y="340"/>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a:off x="-3717250" y="4208325"/>
              <a:ext cx="49475" cy="36225"/>
            </a:xfrm>
            <a:custGeom>
              <a:rect b="b" l="l" r="r" t="t"/>
              <a:pathLst>
                <a:path extrusionOk="0" h="1449" w="1979">
                  <a:moveTo>
                    <a:pt x="768" y="1"/>
                  </a:moveTo>
                  <a:cubicBezTo>
                    <a:pt x="641" y="1"/>
                    <a:pt x="519" y="45"/>
                    <a:pt x="415" y="149"/>
                  </a:cubicBezTo>
                  <a:cubicBezTo>
                    <a:pt x="1" y="536"/>
                    <a:pt x="661" y="1448"/>
                    <a:pt x="1203" y="1448"/>
                  </a:cubicBezTo>
                  <a:cubicBezTo>
                    <a:pt x="1316" y="1448"/>
                    <a:pt x="1424" y="1409"/>
                    <a:pt x="1516" y="1317"/>
                  </a:cubicBezTo>
                  <a:cubicBezTo>
                    <a:pt x="1979" y="881"/>
                    <a:pt x="1330"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a:off x="-3701050" y="4192875"/>
              <a:ext cx="24200" cy="23125"/>
            </a:xfrm>
            <a:custGeom>
              <a:rect b="b" l="l" r="r" t="t"/>
              <a:pathLst>
                <a:path extrusionOk="0" h="925" w="968">
                  <a:moveTo>
                    <a:pt x="634" y="0"/>
                  </a:moveTo>
                  <a:cubicBezTo>
                    <a:pt x="668" y="200"/>
                    <a:pt x="668" y="467"/>
                    <a:pt x="534" y="534"/>
                  </a:cubicBezTo>
                  <a:cubicBezTo>
                    <a:pt x="434" y="634"/>
                    <a:pt x="234" y="601"/>
                    <a:pt x="67" y="634"/>
                  </a:cubicBezTo>
                  <a:cubicBezTo>
                    <a:pt x="0" y="634"/>
                    <a:pt x="34" y="701"/>
                    <a:pt x="101" y="767"/>
                  </a:cubicBezTo>
                  <a:cubicBezTo>
                    <a:pt x="233" y="862"/>
                    <a:pt x="397" y="924"/>
                    <a:pt x="545" y="924"/>
                  </a:cubicBezTo>
                  <a:cubicBezTo>
                    <a:pt x="658" y="924"/>
                    <a:pt x="762" y="888"/>
                    <a:pt x="834" y="801"/>
                  </a:cubicBezTo>
                  <a:cubicBezTo>
                    <a:pt x="968" y="534"/>
                    <a:pt x="901" y="200"/>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3696875" y="4346300"/>
              <a:ext cx="24200" cy="15850"/>
            </a:xfrm>
            <a:custGeom>
              <a:rect b="b" l="l" r="r" t="t"/>
              <a:pathLst>
                <a:path extrusionOk="0" h="634" w="968">
                  <a:moveTo>
                    <a:pt x="934" y="1"/>
                  </a:moveTo>
                  <a:cubicBezTo>
                    <a:pt x="834" y="134"/>
                    <a:pt x="734" y="301"/>
                    <a:pt x="601" y="401"/>
                  </a:cubicBezTo>
                  <a:cubicBezTo>
                    <a:pt x="501" y="435"/>
                    <a:pt x="409" y="451"/>
                    <a:pt x="321" y="451"/>
                  </a:cubicBezTo>
                  <a:cubicBezTo>
                    <a:pt x="234" y="451"/>
                    <a:pt x="150" y="435"/>
                    <a:pt x="67" y="401"/>
                  </a:cubicBezTo>
                  <a:cubicBezTo>
                    <a:pt x="34" y="401"/>
                    <a:pt x="0" y="468"/>
                    <a:pt x="34" y="468"/>
                  </a:cubicBezTo>
                  <a:cubicBezTo>
                    <a:pt x="148" y="582"/>
                    <a:pt x="293" y="634"/>
                    <a:pt x="437" y="634"/>
                  </a:cubicBezTo>
                  <a:cubicBezTo>
                    <a:pt x="504" y="634"/>
                    <a:pt x="571" y="623"/>
                    <a:pt x="634" y="601"/>
                  </a:cubicBezTo>
                  <a:cubicBezTo>
                    <a:pt x="834" y="468"/>
                    <a:pt x="968" y="234"/>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3769125" y="4196800"/>
              <a:ext cx="106450" cy="129700"/>
            </a:xfrm>
            <a:custGeom>
              <a:rect b="b" l="l" r="r" t="t"/>
              <a:pathLst>
                <a:path extrusionOk="0" h="5188" w="4258">
                  <a:moveTo>
                    <a:pt x="84" y="1"/>
                  </a:moveTo>
                  <a:cubicBezTo>
                    <a:pt x="34" y="1"/>
                    <a:pt x="1" y="50"/>
                    <a:pt x="55" y="77"/>
                  </a:cubicBezTo>
                  <a:cubicBezTo>
                    <a:pt x="1189" y="1178"/>
                    <a:pt x="2490" y="2078"/>
                    <a:pt x="3624" y="3179"/>
                  </a:cubicBezTo>
                  <a:cubicBezTo>
                    <a:pt x="3357" y="3279"/>
                    <a:pt x="3124" y="3379"/>
                    <a:pt x="2890" y="3546"/>
                  </a:cubicBezTo>
                  <a:cubicBezTo>
                    <a:pt x="2857" y="3579"/>
                    <a:pt x="3791" y="4346"/>
                    <a:pt x="3858" y="4413"/>
                  </a:cubicBezTo>
                  <a:cubicBezTo>
                    <a:pt x="3457" y="4780"/>
                    <a:pt x="2924" y="5014"/>
                    <a:pt x="2390" y="5080"/>
                  </a:cubicBezTo>
                  <a:cubicBezTo>
                    <a:pt x="2357" y="5080"/>
                    <a:pt x="2357" y="5147"/>
                    <a:pt x="2390" y="5147"/>
                  </a:cubicBezTo>
                  <a:cubicBezTo>
                    <a:pt x="2518" y="5174"/>
                    <a:pt x="2646" y="5187"/>
                    <a:pt x="2772" y="5187"/>
                  </a:cubicBezTo>
                  <a:cubicBezTo>
                    <a:pt x="3270" y="5187"/>
                    <a:pt x="3738" y="4979"/>
                    <a:pt x="4058" y="4580"/>
                  </a:cubicBezTo>
                  <a:cubicBezTo>
                    <a:pt x="4158" y="4480"/>
                    <a:pt x="4191" y="4413"/>
                    <a:pt x="4191" y="4413"/>
                  </a:cubicBezTo>
                  <a:cubicBezTo>
                    <a:pt x="3958" y="4113"/>
                    <a:pt x="3391" y="3613"/>
                    <a:pt x="3391" y="3613"/>
                  </a:cubicBezTo>
                  <a:cubicBezTo>
                    <a:pt x="3524" y="3579"/>
                    <a:pt x="4258" y="3312"/>
                    <a:pt x="4091" y="3179"/>
                  </a:cubicBezTo>
                  <a:cubicBezTo>
                    <a:pt x="2890" y="1978"/>
                    <a:pt x="1523" y="944"/>
                    <a:pt x="122" y="10"/>
                  </a:cubicBezTo>
                  <a:cubicBezTo>
                    <a:pt x="109" y="4"/>
                    <a:pt x="96"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3709400" y="4308775"/>
              <a:ext cx="39225" cy="37750"/>
            </a:xfrm>
            <a:custGeom>
              <a:rect b="b" l="l" r="r" t="t"/>
              <a:pathLst>
                <a:path extrusionOk="0" h="1510" w="1569">
                  <a:moveTo>
                    <a:pt x="1535" y="1"/>
                  </a:moveTo>
                  <a:lnTo>
                    <a:pt x="1535" y="1"/>
                  </a:lnTo>
                  <a:cubicBezTo>
                    <a:pt x="1102" y="368"/>
                    <a:pt x="568" y="601"/>
                    <a:pt x="1" y="635"/>
                  </a:cubicBezTo>
                  <a:cubicBezTo>
                    <a:pt x="34" y="801"/>
                    <a:pt x="101" y="968"/>
                    <a:pt x="201" y="1102"/>
                  </a:cubicBezTo>
                  <a:cubicBezTo>
                    <a:pt x="325" y="1324"/>
                    <a:pt x="503" y="1510"/>
                    <a:pt x="736" y="1510"/>
                  </a:cubicBezTo>
                  <a:cubicBezTo>
                    <a:pt x="818" y="1510"/>
                    <a:pt x="906" y="1487"/>
                    <a:pt x="1002" y="1435"/>
                  </a:cubicBezTo>
                  <a:cubicBezTo>
                    <a:pt x="1168" y="1335"/>
                    <a:pt x="1302" y="1202"/>
                    <a:pt x="1369" y="1035"/>
                  </a:cubicBezTo>
                  <a:cubicBezTo>
                    <a:pt x="1502" y="701"/>
                    <a:pt x="1569" y="334"/>
                    <a:pt x="1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3704375" y="4330125"/>
              <a:ext cx="29200" cy="16400"/>
            </a:xfrm>
            <a:custGeom>
              <a:rect b="b" l="l" r="r" t="t"/>
              <a:pathLst>
                <a:path extrusionOk="0" h="656" w="1168">
                  <a:moveTo>
                    <a:pt x="625" y="0"/>
                  </a:moveTo>
                  <a:cubicBezTo>
                    <a:pt x="402" y="0"/>
                    <a:pt x="181" y="84"/>
                    <a:pt x="0" y="248"/>
                  </a:cubicBezTo>
                  <a:cubicBezTo>
                    <a:pt x="124" y="470"/>
                    <a:pt x="302" y="656"/>
                    <a:pt x="535" y="656"/>
                  </a:cubicBezTo>
                  <a:cubicBezTo>
                    <a:pt x="617" y="656"/>
                    <a:pt x="705" y="633"/>
                    <a:pt x="801" y="581"/>
                  </a:cubicBezTo>
                  <a:cubicBezTo>
                    <a:pt x="967" y="481"/>
                    <a:pt x="1101" y="348"/>
                    <a:pt x="1168" y="181"/>
                  </a:cubicBezTo>
                  <a:cubicBezTo>
                    <a:pt x="1000" y="59"/>
                    <a:pt x="812" y="0"/>
                    <a:pt x="62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4032950" y="4057600"/>
              <a:ext cx="302375" cy="362600"/>
            </a:xfrm>
            <a:custGeom>
              <a:rect b="b" l="l" r="r" t="t"/>
              <a:pathLst>
                <a:path extrusionOk="0" h="14504" w="12095">
                  <a:moveTo>
                    <a:pt x="6850" y="1"/>
                  </a:moveTo>
                  <a:cubicBezTo>
                    <a:pt x="6584" y="1"/>
                    <a:pt x="6312" y="24"/>
                    <a:pt x="6038" y="74"/>
                  </a:cubicBezTo>
                  <a:cubicBezTo>
                    <a:pt x="2769" y="708"/>
                    <a:pt x="934" y="5178"/>
                    <a:pt x="868" y="6846"/>
                  </a:cubicBezTo>
                  <a:cubicBezTo>
                    <a:pt x="868" y="6846"/>
                    <a:pt x="0" y="7946"/>
                    <a:pt x="334" y="10482"/>
                  </a:cubicBezTo>
                  <a:cubicBezTo>
                    <a:pt x="625" y="12721"/>
                    <a:pt x="4111" y="14504"/>
                    <a:pt x="5397" y="14504"/>
                  </a:cubicBezTo>
                  <a:cubicBezTo>
                    <a:pt x="5586" y="14504"/>
                    <a:pt x="5728" y="14466"/>
                    <a:pt x="5804" y="14384"/>
                  </a:cubicBezTo>
                  <a:cubicBezTo>
                    <a:pt x="6256" y="13905"/>
                    <a:pt x="6302" y="11659"/>
                    <a:pt x="4731" y="9262"/>
                  </a:cubicBezTo>
                  <a:lnTo>
                    <a:pt x="4731" y="9262"/>
                  </a:lnTo>
                  <a:cubicBezTo>
                    <a:pt x="5316" y="10031"/>
                    <a:pt x="5951" y="10903"/>
                    <a:pt x="6038" y="11182"/>
                  </a:cubicBezTo>
                  <a:cubicBezTo>
                    <a:pt x="6056" y="11242"/>
                    <a:pt x="6069" y="11270"/>
                    <a:pt x="6078" y="11270"/>
                  </a:cubicBezTo>
                  <a:cubicBezTo>
                    <a:pt x="6148" y="11270"/>
                    <a:pt x="5816" y="9238"/>
                    <a:pt x="3936" y="7179"/>
                  </a:cubicBezTo>
                  <a:cubicBezTo>
                    <a:pt x="5137" y="7012"/>
                    <a:pt x="6305" y="6645"/>
                    <a:pt x="7372" y="6145"/>
                  </a:cubicBezTo>
                  <a:cubicBezTo>
                    <a:pt x="8740" y="5445"/>
                    <a:pt x="9374" y="4811"/>
                    <a:pt x="9374" y="4644"/>
                  </a:cubicBezTo>
                  <a:cubicBezTo>
                    <a:pt x="9374" y="4636"/>
                    <a:pt x="9366" y="4632"/>
                    <a:pt x="9350" y="4632"/>
                  </a:cubicBezTo>
                  <a:cubicBezTo>
                    <a:pt x="9135" y="4632"/>
                    <a:pt x="7468" y="5418"/>
                    <a:pt x="6604" y="5418"/>
                  </a:cubicBezTo>
                  <a:cubicBezTo>
                    <a:pt x="6557" y="5418"/>
                    <a:pt x="6513" y="5416"/>
                    <a:pt x="6472" y="5411"/>
                  </a:cubicBezTo>
                  <a:cubicBezTo>
                    <a:pt x="6472" y="5411"/>
                    <a:pt x="10541" y="4010"/>
                    <a:pt x="11942" y="2876"/>
                  </a:cubicBezTo>
                  <a:cubicBezTo>
                    <a:pt x="12095" y="2754"/>
                    <a:pt x="9757" y="1"/>
                    <a:pt x="6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3966875" y="4386850"/>
              <a:ext cx="129075" cy="81525"/>
            </a:xfrm>
            <a:custGeom>
              <a:rect b="b" l="l" r="r" t="t"/>
              <a:pathLst>
                <a:path extrusionOk="0" h="3261" w="5163">
                  <a:moveTo>
                    <a:pt x="1701" y="0"/>
                  </a:moveTo>
                  <a:cubicBezTo>
                    <a:pt x="1151" y="0"/>
                    <a:pt x="649" y="130"/>
                    <a:pt x="460" y="547"/>
                  </a:cubicBezTo>
                  <a:cubicBezTo>
                    <a:pt x="1" y="1526"/>
                    <a:pt x="2457" y="3261"/>
                    <a:pt x="3820" y="3261"/>
                  </a:cubicBezTo>
                  <a:cubicBezTo>
                    <a:pt x="3944" y="3261"/>
                    <a:pt x="4059" y="3246"/>
                    <a:pt x="4162" y="3216"/>
                  </a:cubicBezTo>
                  <a:cubicBezTo>
                    <a:pt x="4296" y="3182"/>
                    <a:pt x="4396" y="3116"/>
                    <a:pt x="4496" y="3082"/>
                  </a:cubicBezTo>
                  <a:cubicBezTo>
                    <a:pt x="4596" y="3016"/>
                    <a:pt x="4696" y="2949"/>
                    <a:pt x="4763" y="2882"/>
                  </a:cubicBezTo>
                  <a:cubicBezTo>
                    <a:pt x="4896" y="2749"/>
                    <a:pt x="4963" y="2649"/>
                    <a:pt x="5029" y="2515"/>
                  </a:cubicBezTo>
                  <a:cubicBezTo>
                    <a:pt x="5096" y="2382"/>
                    <a:pt x="5096" y="2282"/>
                    <a:pt x="5130" y="2148"/>
                  </a:cubicBezTo>
                  <a:cubicBezTo>
                    <a:pt x="5163" y="1982"/>
                    <a:pt x="5163" y="1815"/>
                    <a:pt x="5130" y="1681"/>
                  </a:cubicBezTo>
                  <a:lnTo>
                    <a:pt x="3628" y="347"/>
                  </a:lnTo>
                  <a:cubicBezTo>
                    <a:pt x="3628" y="347"/>
                    <a:pt x="2600" y="0"/>
                    <a:pt x="170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3934550" y="4407900"/>
              <a:ext cx="83200" cy="34500"/>
            </a:xfrm>
            <a:custGeom>
              <a:rect b="b" l="l" r="r" t="t"/>
              <a:pathLst>
                <a:path extrusionOk="0" h="1380" w="3328">
                  <a:moveTo>
                    <a:pt x="882" y="1"/>
                  </a:moveTo>
                  <a:cubicBezTo>
                    <a:pt x="566" y="1"/>
                    <a:pt x="262" y="73"/>
                    <a:pt x="0" y="239"/>
                  </a:cubicBezTo>
                  <a:lnTo>
                    <a:pt x="0" y="272"/>
                  </a:lnTo>
                  <a:cubicBezTo>
                    <a:pt x="193" y="222"/>
                    <a:pt x="382" y="200"/>
                    <a:pt x="568" y="200"/>
                  </a:cubicBezTo>
                  <a:cubicBezTo>
                    <a:pt x="1254" y="200"/>
                    <a:pt x="1899" y="505"/>
                    <a:pt x="2502" y="873"/>
                  </a:cubicBezTo>
                  <a:cubicBezTo>
                    <a:pt x="2415" y="833"/>
                    <a:pt x="2322" y="814"/>
                    <a:pt x="2230" y="814"/>
                  </a:cubicBezTo>
                  <a:cubicBezTo>
                    <a:pt x="1934" y="814"/>
                    <a:pt x="1645" y="1009"/>
                    <a:pt x="1568" y="1340"/>
                  </a:cubicBezTo>
                  <a:cubicBezTo>
                    <a:pt x="1568" y="1356"/>
                    <a:pt x="1577" y="1365"/>
                    <a:pt x="1589" y="1365"/>
                  </a:cubicBezTo>
                  <a:cubicBezTo>
                    <a:pt x="1602" y="1365"/>
                    <a:pt x="1618" y="1356"/>
                    <a:pt x="1635" y="1340"/>
                  </a:cubicBezTo>
                  <a:cubicBezTo>
                    <a:pt x="1763" y="1160"/>
                    <a:pt x="1991" y="1039"/>
                    <a:pt x="2241" y="1039"/>
                  </a:cubicBezTo>
                  <a:cubicBezTo>
                    <a:pt x="2316" y="1039"/>
                    <a:pt x="2392" y="1050"/>
                    <a:pt x="2469" y="1073"/>
                  </a:cubicBezTo>
                  <a:cubicBezTo>
                    <a:pt x="2702" y="1140"/>
                    <a:pt x="2969" y="1240"/>
                    <a:pt x="3203" y="1373"/>
                  </a:cubicBezTo>
                  <a:cubicBezTo>
                    <a:pt x="3212" y="1378"/>
                    <a:pt x="3221" y="1380"/>
                    <a:pt x="3230" y="1380"/>
                  </a:cubicBezTo>
                  <a:cubicBezTo>
                    <a:pt x="3285" y="1380"/>
                    <a:pt x="3327" y="1297"/>
                    <a:pt x="3269" y="1240"/>
                  </a:cubicBezTo>
                  <a:cubicBezTo>
                    <a:pt x="2777" y="575"/>
                    <a:pt x="1776" y="1"/>
                    <a:pt x="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3869500" y="4444250"/>
              <a:ext cx="19200" cy="17075"/>
            </a:xfrm>
            <a:custGeom>
              <a:rect b="b" l="l" r="r" t="t"/>
              <a:pathLst>
                <a:path extrusionOk="0" h="683" w="768">
                  <a:moveTo>
                    <a:pt x="404" y="1"/>
                  </a:moveTo>
                  <a:cubicBezTo>
                    <a:pt x="305" y="1"/>
                    <a:pt x="209" y="44"/>
                    <a:pt x="134" y="119"/>
                  </a:cubicBezTo>
                  <a:cubicBezTo>
                    <a:pt x="0" y="253"/>
                    <a:pt x="34" y="453"/>
                    <a:pt x="167" y="586"/>
                  </a:cubicBezTo>
                  <a:cubicBezTo>
                    <a:pt x="230" y="649"/>
                    <a:pt x="315" y="682"/>
                    <a:pt x="402" y="682"/>
                  </a:cubicBezTo>
                  <a:cubicBezTo>
                    <a:pt x="499" y="682"/>
                    <a:pt x="597" y="641"/>
                    <a:pt x="667" y="553"/>
                  </a:cubicBezTo>
                  <a:cubicBezTo>
                    <a:pt x="768" y="419"/>
                    <a:pt x="768" y="219"/>
                    <a:pt x="634" y="86"/>
                  </a:cubicBezTo>
                  <a:cubicBezTo>
                    <a:pt x="561" y="27"/>
                    <a:pt x="481" y="1"/>
                    <a:pt x="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3891550" y="4448675"/>
              <a:ext cx="17550" cy="12525"/>
            </a:xfrm>
            <a:custGeom>
              <a:rect b="b" l="l" r="r" t="t"/>
              <a:pathLst>
                <a:path extrusionOk="0" h="501" w="702">
                  <a:moveTo>
                    <a:pt x="336" y="1"/>
                  </a:moveTo>
                  <a:cubicBezTo>
                    <a:pt x="140" y="1"/>
                    <a:pt x="1" y="262"/>
                    <a:pt x="182" y="443"/>
                  </a:cubicBezTo>
                  <a:cubicBezTo>
                    <a:pt x="229" y="483"/>
                    <a:pt x="281" y="500"/>
                    <a:pt x="331" y="500"/>
                  </a:cubicBezTo>
                  <a:cubicBezTo>
                    <a:pt x="527" y="500"/>
                    <a:pt x="701" y="235"/>
                    <a:pt x="515" y="76"/>
                  </a:cubicBezTo>
                  <a:cubicBezTo>
                    <a:pt x="455" y="23"/>
                    <a:pt x="393" y="1"/>
                    <a:pt x="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3959575" y="4399550"/>
              <a:ext cx="48400" cy="56875"/>
            </a:xfrm>
            <a:custGeom>
              <a:rect b="b" l="l" r="r" t="t"/>
              <a:pathLst>
                <a:path extrusionOk="0" h="2275" w="1936">
                  <a:moveTo>
                    <a:pt x="171" y="1"/>
                  </a:moveTo>
                  <a:cubicBezTo>
                    <a:pt x="162" y="1"/>
                    <a:pt x="148" y="11"/>
                    <a:pt x="134" y="39"/>
                  </a:cubicBezTo>
                  <a:cubicBezTo>
                    <a:pt x="34" y="239"/>
                    <a:pt x="1" y="506"/>
                    <a:pt x="67" y="740"/>
                  </a:cubicBezTo>
                  <a:cubicBezTo>
                    <a:pt x="201" y="1007"/>
                    <a:pt x="368" y="1240"/>
                    <a:pt x="568" y="1440"/>
                  </a:cubicBezTo>
                  <a:cubicBezTo>
                    <a:pt x="935" y="1807"/>
                    <a:pt x="1402" y="2074"/>
                    <a:pt x="1902" y="2274"/>
                  </a:cubicBezTo>
                  <a:cubicBezTo>
                    <a:pt x="1902" y="2274"/>
                    <a:pt x="1935" y="2241"/>
                    <a:pt x="1902" y="2241"/>
                  </a:cubicBezTo>
                  <a:cubicBezTo>
                    <a:pt x="1302" y="1874"/>
                    <a:pt x="768" y="1407"/>
                    <a:pt x="334" y="873"/>
                  </a:cubicBezTo>
                  <a:cubicBezTo>
                    <a:pt x="201" y="640"/>
                    <a:pt x="34" y="273"/>
                    <a:pt x="168" y="39"/>
                  </a:cubicBezTo>
                  <a:cubicBezTo>
                    <a:pt x="187" y="20"/>
                    <a:pt x="184" y="1"/>
                    <a:pt x="1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3733575" y="4129500"/>
              <a:ext cx="57575" cy="53375"/>
            </a:xfrm>
            <a:custGeom>
              <a:rect b="b" l="l" r="r" t="t"/>
              <a:pathLst>
                <a:path extrusionOk="0" h="2135" w="2303">
                  <a:moveTo>
                    <a:pt x="1" y="0"/>
                  </a:moveTo>
                  <a:cubicBezTo>
                    <a:pt x="201" y="167"/>
                    <a:pt x="2069" y="1968"/>
                    <a:pt x="2269" y="2135"/>
                  </a:cubicBezTo>
                  <a:lnTo>
                    <a:pt x="2302" y="2102"/>
                  </a:lnTo>
                  <a:cubicBezTo>
                    <a:pt x="2169" y="1901"/>
                    <a:pt x="834" y="40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1923950" y="5250300"/>
              <a:ext cx="908175" cy="798250"/>
            </a:xfrm>
            <a:custGeom>
              <a:rect b="b" l="l" r="r" t="t"/>
              <a:pathLst>
                <a:path extrusionOk="0" h="31930" w="36327">
                  <a:moveTo>
                    <a:pt x="1602" y="0"/>
                  </a:moveTo>
                  <a:cubicBezTo>
                    <a:pt x="1602" y="0"/>
                    <a:pt x="1101" y="10374"/>
                    <a:pt x="801" y="16245"/>
                  </a:cubicBezTo>
                  <a:cubicBezTo>
                    <a:pt x="701" y="18513"/>
                    <a:pt x="634" y="20081"/>
                    <a:pt x="634" y="20181"/>
                  </a:cubicBezTo>
                  <a:cubicBezTo>
                    <a:pt x="668" y="25252"/>
                    <a:pt x="1" y="29388"/>
                    <a:pt x="334" y="30355"/>
                  </a:cubicBezTo>
                  <a:cubicBezTo>
                    <a:pt x="367" y="30422"/>
                    <a:pt x="401" y="30489"/>
                    <a:pt x="468" y="30555"/>
                  </a:cubicBezTo>
                  <a:cubicBezTo>
                    <a:pt x="1487" y="31207"/>
                    <a:pt x="24996" y="31930"/>
                    <a:pt x="32779" y="31930"/>
                  </a:cubicBezTo>
                  <a:cubicBezTo>
                    <a:pt x="34166" y="31930"/>
                    <a:pt x="35054" y="31907"/>
                    <a:pt x="35226" y="31856"/>
                  </a:cubicBezTo>
                  <a:cubicBezTo>
                    <a:pt x="36326" y="31523"/>
                    <a:pt x="35426" y="28287"/>
                    <a:pt x="34225" y="27286"/>
                  </a:cubicBezTo>
                  <a:cubicBezTo>
                    <a:pt x="33024" y="26286"/>
                    <a:pt x="21016" y="20582"/>
                    <a:pt x="21016" y="20582"/>
                  </a:cubicBezTo>
                  <a:lnTo>
                    <a:pt x="21349" y="16779"/>
                  </a:lnTo>
                  <a:lnTo>
                    <a:pt x="22750" y="400"/>
                  </a:lnTo>
                  <a:lnTo>
                    <a:pt x="160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1923950" y="5656425"/>
              <a:ext cx="908175" cy="392125"/>
            </a:xfrm>
            <a:custGeom>
              <a:rect b="b" l="l" r="r" t="t"/>
              <a:pathLst>
                <a:path extrusionOk="0" h="15685" w="36327">
                  <a:moveTo>
                    <a:pt x="801" y="0"/>
                  </a:moveTo>
                  <a:cubicBezTo>
                    <a:pt x="701" y="2268"/>
                    <a:pt x="634" y="3836"/>
                    <a:pt x="634" y="3936"/>
                  </a:cubicBezTo>
                  <a:cubicBezTo>
                    <a:pt x="668" y="9007"/>
                    <a:pt x="1" y="13143"/>
                    <a:pt x="334" y="14110"/>
                  </a:cubicBezTo>
                  <a:cubicBezTo>
                    <a:pt x="367" y="14177"/>
                    <a:pt x="401" y="14244"/>
                    <a:pt x="468" y="14310"/>
                  </a:cubicBezTo>
                  <a:cubicBezTo>
                    <a:pt x="1487" y="14962"/>
                    <a:pt x="24996" y="15685"/>
                    <a:pt x="32779" y="15685"/>
                  </a:cubicBezTo>
                  <a:cubicBezTo>
                    <a:pt x="34166" y="15685"/>
                    <a:pt x="35054" y="15662"/>
                    <a:pt x="35226" y="15611"/>
                  </a:cubicBezTo>
                  <a:cubicBezTo>
                    <a:pt x="36326" y="15278"/>
                    <a:pt x="35426" y="12042"/>
                    <a:pt x="34225" y="11041"/>
                  </a:cubicBezTo>
                  <a:cubicBezTo>
                    <a:pt x="33024" y="10074"/>
                    <a:pt x="21016" y="4370"/>
                    <a:pt x="21016" y="4370"/>
                  </a:cubicBezTo>
                  <a:lnTo>
                    <a:pt x="21349" y="567"/>
                  </a:lnTo>
                  <a:lnTo>
                    <a:pt x="8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1928125" y="5754825"/>
              <a:ext cx="912350" cy="293725"/>
            </a:xfrm>
            <a:custGeom>
              <a:rect b="b" l="l" r="r" t="t"/>
              <a:pathLst>
                <a:path extrusionOk="0" h="11749" w="36494">
                  <a:moveTo>
                    <a:pt x="801" y="0"/>
                  </a:moveTo>
                  <a:cubicBezTo>
                    <a:pt x="1" y="5738"/>
                    <a:pt x="168" y="10074"/>
                    <a:pt x="635" y="10341"/>
                  </a:cubicBezTo>
                  <a:cubicBezTo>
                    <a:pt x="1654" y="11021"/>
                    <a:pt x="25184" y="11749"/>
                    <a:pt x="32956" y="11749"/>
                  </a:cubicBezTo>
                  <a:cubicBezTo>
                    <a:pt x="34338" y="11749"/>
                    <a:pt x="35222" y="11726"/>
                    <a:pt x="35393" y="11675"/>
                  </a:cubicBezTo>
                  <a:cubicBezTo>
                    <a:pt x="36493" y="11342"/>
                    <a:pt x="35593" y="8139"/>
                    <a:pt x="34392" y="7139"/>
                  </a:cubicBezTo>
                  <a:cubicBezTo>
                    <a:pt x="33158" y="6138"/>
                    <a:pt x="21183" y="434"/>
                    <a:pt x="21183" y="434"/>
                  </a:cubicBezTo>
                  <a:lnTo>
                    <a:pt x="80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1853900" y="5998600"/>
              <a:ext cx="802275" cy="18300"/>
            </a:xfrm>
            <a:custGeom>
              <a:rect b="b" l="l" r="r" t="t"/>
              <a:pathLst>
                <a:path extrusionOk="0" h="732" w="32091">
                  <a:moveTo>
                    <a:pt x="2422" y="1"/>
                  </a:moveTo>
                  <a:cubicBezTo>
                    <a:pt x="1448" y="1"/>
                    <a:pt x="636" y="8"/>
                    <a:pt x="34" y="23"/>
                  </a:cubicBezTo>
                  <a:cubicBezTo>
                    <a:pt x="1" y="23"/>
                    <a:pt x="1" y="56"/>
                    <a:pt x="34" y="56"/>
                  </a:cubicBezTo>
                  <a:cubicBezTo>
                    <a:pt x="4851" y="394"/>
                    <a:pt x="23358" y="731"/>
                    <a:pt x="30421" y="731"/>
                  </a:cubicBezTo>
                  <a:cubicBezTo>
                    <a:pt x="31037" y="731"/>
                    <a:pt x="31565" y="729"/>
                    <a:pt x="31990" y="723"/>
                  </a:cubicBezTo>
                  <a:cubicBezTo>
                    <a:pt x="32090" y="723"/>
                    <a:pt x="32090" y="657"/>
                    <a:pt x="31990" y="657"/>
                  </a:cubicBezTo>
                  <a:cubicBezTo>
                    <a:pt x="27292" y="420"/>
                    <a:pt x="9978" y="1"/>
                    <a:pt x="2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1230125" y="5903100"/>
              <a:ext cx="112600" cy="101725"/>
            </a:xfrm>
            <a:custGeom>
              <a:rect b="b" l="l" r="r" t="t"/>
              <a:pathLst>
                <a:path extrusionOk="0" h="4069" w="4504">
                  <a:moveTo>
                    <a:pt x="4244" y="1"/>
                  </a:moveTo>
                  <a:cubicBezTo>
                    <a:pt x="3124" y="1"/>
                    <a:pt x="2050" y="460"/>
                    <a:pt x="1268" y="1241"/>
                  </a:cubicBezTo>
                  <a:cubicBezTo>
                    <a:pt x="501" y="1975"/>
                    <a:pt x="34" y="2976"/>
                    <a:pt x="1" y="4043"/>
                  </a:cubicBezTo>
                  <a:cubicBezTo>
                    <a:pt x="1" y="4060"/>
                    <a:pt x="17" y="4068"/>
                    <a:pt x="34" y="4068"/>
                  </a:cubicBezTo>
                  <a:cubicBezTo>
                    <a:pt x="51" y="4068"/>
                    <a:pt x="67" y="4060"/>
                    <a:pt x="67" y="4043"/>
                  </a:cubicBezTo>
                  <a:cubicBezTo>
                    <a:pt x="501" y="1875"/>
                    <a:pt x="2269" y="274"/>
                    <a:pt x="4471" y="74"/>
                  </a:cubicBezTo>
                  <a:cubicBezTo>
                    <a:pt x="4504" y="74"/>
                    <a:pt x="4504" y="7"/>
                    <a:pt x="4471" y="7"/>
                  </a:cubicBezTo>
                  <a:cubicBezTo>
                    <a:pt x="4395" y="3"/>
                    <a:pt x="4319" y="1"/>
                    <a:pt x="4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1497575" y="5779725"/>
              <a:ext cx="154900" cy="61175"/>
            </a:xfrm>
            <a:custGeom>
              <a:rect b="b" l="l" r="r" t="t"/>
              <a:pathLst>
                <a:path extrusionOk="0" h="2447" w="6196">
                  <a:moveTo>
                    <a:pt x="5738" y="0"/>
                  </a:moveTo>
                  <a:cubicBezTo>
                    <a:pt x="3674" y="0"/>
                    <a:pt x="1364" y="682"/>
                    <a:pt x="58" y="2307"/>
                  </a:cubicBezTo>
                  <a:cubicBezTo>
                    <a:pt x="0" y="2364"/>
                    <a:pt x="67" y="2447"/>
                    <a:pt x="129" y="2447"/>
                  </a:cubicBezTo>
                  <a:cubicBezTo>
                    <a:pt x="139" y="2447"/>
                    <a:pt x="149" y="2445"/>
                    <a:pt x="158" y="2440"/>
                  </a:cubicBezTo>
                  <a:cubicBezTo>
                    <a:pt x="2026" y="1506"/>
                    <a:pt x="4027" y="772"/>
                    <a:pt x="6062" y="272"/>
                  </a:cubicBezTo>
                  <a:cubicBezTo>
                    <a:pt x="6195" y="239"/>
                    <a:pt x="6162" y="5"/>
                    <a:pt x="6029" y="5"/>
                  </a:cubicBezTo>
                  <a:cubicBezTo>
                    <a:pt x="5933" y="2"/>
                    <a:pt x="5836" y="0"/>
                    <a:pt x="57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1456650" y="5796400"/>
              <a:ext cx="154000" cy="61250"/>
            </a:xfrm>
            <a:custGeom>
              <a:rect b="b" l="l" r="r" t="t"/>
              <a:pathLst>
                <a:path extrusionOk="0" h="2450" w="6160">
                  <a:moveTo>
                    <a:pt x="5719" y="1"/>
                  </a:moveTo>
                  <a:cubicBezTo>
                    <a:pt x="3680" y="1"/>
                    <a:pt x="1364" y="712"/>
                    <a:pt x="55" y="2340"/>
                  </a:cubicBezTo>
                  <a:cubicBezTo>
                    <a:pt x="1" y="2395"/>
                    <a:pt x="58" y="2449"/>
                    <a:pt x="116" y="2449"/>
                  </a:cubicBezTo>
                  <a:cubicBezTo>
                    <a:pt x="130" y="2449"/>
                    <a:pt x="143" y="2446"/>
                    <a:pt x="155" y="2440"/>
                  </a:cubicBezTo>
                  <a:cubicBezTo>
                    <a:pt x="2023" y="1506"/>
                    <a:pt x="3991" y="772"/>
                    <a:pt x="6026" y="272"/>
                  </a:cubicBezTo>
                  <a:cubicBezTo>
                    <a:pt x="6160" y="239"/>
                    <a:pt x="6126" y="39"/>
                    <a:pt x="5993" y="5"/>
                  </a:cubicBezTo>
                  <a:cubicBezTo>
                    <a:pt x="5902" y="2"/>
                    <a:pt x="5811" y="1"/>
                    <a:pt x="57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1415925" y="5813800"/>
              <a:ext cx="154150" cy="60525"/>
            </a:xfrm>
            <a:custGeom>
              <a:rect b="b" l="l" r="r" t="t"/>
              <a:pathLst>
                <a:path extrusionOk="0" h="2421" w="6166">
                  <a:moveTo>
                    <a:pt x="5598" y="0"/>
                  </a:moveTo>
                  <a:cubicBezTo>
                    <a:pt x="3562" y="0"/>
                    <a:pt x="1310" y="716"/>
                    <a:pt x="27" y="2311"/>
                  </a:cubicBezTo>
                  <a:cubicBezTo>
                    <a:pt x="0" y="2366"/>
                    <a:pt x="62" y="2420"/>
                    <a:pt x="122" y="2420"/>
                  </a:cubicBezTo>
                  <a:cubicBezTo>
                    <a:pt x="135" y="2420"/>
                    <a:pt x="149" y="2417"/>
                    <a:pt x="161" y="2411"/>
                  </a:cubicBezTo>
                  <a:cubicBezTo>
                    <a:pt x="2029" y="1477"/>
                    <a:pt x="3997" y="777"/>
                    <a:pt x="6032" y="243"/>
                  </a:cubicBezTo>
                  <a:cubicBezTo>
                    <a:pt x="6165" y="210"/>
                    <a:pt x="6165" y="10"/>
                    <a:pt x="5998" y="10"/>
                  </a:cubicBezTo>
                  <a:cubicBezTo>
                    <a:pt x="5866" y="3"/>
                    <a:pt x="5732"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1375825" y="5830475"/>
              <a:ext cx="154900" cy="61300"/>
            </a:xfrm>
            <a:custGeom>
              <a:rect b="b" l="l" r="r" t="t"/>
              <a:pathLst>
                <a:path extrusionOk="0" h="2452" w="6196">
                  <a:moveTo>
                    <a:pt x="5628" y="0"/>
                  </a:moveTo>
                  <a:cubicBezTo>
                    <a:pt x="3592" y="0"/>
                    <a:pt x="1341" y="716"/>
                    <a:pt x="58" y="2311"/>
                  </a:cubicBezTo>
                  <a:cubicBezTo>
                    <a:pt x="0" y="2369"/>
                    <a:pt x="67" y="2451"/>
                    <a:pt x="129" y="2451"/>
                  </a:cubicBezTo>
                  <a:cubicBezTo>
                    <a:pt x="139" y="2451"/>
                    <a:pt x="149" y="2449"/>
                    <a:pt x="158" y="2445"/>
                  </a:cubicBezTo>
                  <a:cubicBezTo>
                    <a:pt x="2026" y="1511"/>
                    <a:pt x="4027" y="777"/>
                    <a:pt x="6062" y="277"/>
                  </a:cubicBezTo>
                  <a:cubicBezTo>
                    <a:pt x="6196" y="210"/>
                    <a:pt x="6162" y="10"/>
                    <a:pt x="6029" y="10"/>
                  </a:cubicBezTo>
                  <a:cubicBezTo>
                    <a:pt x="5896" y="4"/>
                    <a:pt x="5763" y="0"/>
                    <a:pt x="56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1877825" y="5874075"/>
              <a:ext cx="120975" cy="92600"/>
            </a:xfrm>
            <a:custGeom>
              <a:rect b="b" l="l" r="r" t="t"/>
              <a:pathLst>
                <a:path extrusionOk="0" h="3704" w="4839">
                  <a:moveTo>
                    <a:pt x="2427" y="0"/>
                  </a:moveTo>
                  <a:cubicBezTo>
                    <a:pt x="89" y="0"/>
                    <a:pt x="1" y="3670"/>
                    <a:pt x="2392" y="3703"/>
                  </a:cubicBezTo>
                  <a:cubicBezTo>
                    <a:pt x="2413" y="3704"/>
                    <a:pt x="2434" y="3704"/>
                    <a:pt x="2455" y="3704"/>
                  </a:cubicBezTo>
                  <a:cubicBezTo>
                    <a:pt x="4762" y="3704"/>
                    <a:pt x="4839" y="66"/>
                    <a:pt x="2459" y="0"/>
                  </a:cubicBezTo>
                  <a:cubicBezTo>
                    <a:pt x="2448" y="0"/>
                    <a:pt x="2437" y="0"/>
                    <a:pt x="24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1416075" y="5629675"/>
              <a:ext cx="154300" cy="172025"/>
            </a:xfrm>
            <a:custGeom>
              <a:rect b="b" l="l" r="r" t="t"/>
              <a:pathLst>
                <a:path extrusionOk="0" h="6881" w="6172">
                  <a:moveTo>
                    <a:pt x="4250" y="582"/>
                  </a:moveTo>
                  <a:cubicBezTo>
                    <a:pt x="4672" y="582"/>
                    <a:pt x="5008" y="878"/>
                    <a:pt x="5070" y="1737"/>
                  </a:cubicBezTo>
                  <a:cubicBezTo>
                    <a:pt x="5170" y="3038"/>
                    <a:pt x="3369" y="4239"/>
                    <a:pt x="2468" y="4840"/>
                  </a:cubicBezTo>
                  <a:cubicBezTo>
                    <a:pt x="1735" y="5373"/>
                    <a:pt x="967" y="5840"/>
                    <a:pt x="234" y="6374"/>
                  </a:cubicBezTo>
                  <a:cubicBezTo>
                    <a:pt x="600" y="5307"/>
                    <a:pt x="1034" y="4272"/>
                    <a:pt x="1501" y="3272"/>
                  </a:cubicBezTo>
                  <a:cubicBezTo>
                    <a:pt x="1735" y="2771"/>
                    <a:pt x="2001" y="2304"/>
                    <a:pt x="2302" y="1837"/>
                  </a:cubicBezTo>
                  <a:cubicBezTo>
                    <a:pt x="2594" y="1419"/>
                    <a:pt x="3543" y="582"/>
                    <a:pt x="4250" y="582"/>
                  </a:cubicBezTo>
                  <a:close/>
                  <a:moveTo>
                    <a:pt x="4160" y="1"/>
                  </a:moveTo>
                  <a:cubicBezTo>
                    <a:pt x="3364" y="1"/>
                    <a:pt x="2555" y="611"/>
                    <a:pt x="2068" y="1237"/>
                  </a:cubicBezTo>
                  <a:cubicBezTo>
                    <a:pt x="934" y="2805"/>
                    <a:pt x="200" y="4673"/>
                    <a:pt x="0" y="6607"/>
                  </a:cubicBezTo>
                  <a:cubicBezTo>
                    <a:pt x="0" y="6641"/>
                    <a:pt x="33" y="6674"/>
                    <a:pt x="67" y="6674"/>
                  </a:cubicBezTo>
                  <a:cubicBezTo>
                    <a:pt x="91" y="6795"/>
                    <a:pt x="203" y="6881"/>
                    <a:pt x="326" y="6881"/>
                  </a:cubicBezTo>
                  <a:cubicBezTo>
                    <a:pt x="373" y="6881"/>
                    <a:pt x="421" y="6868"/>
                    <a:pt x="467" y="6841"/>
                  </a:cubicBezTo>
                  <a:cubicBezTo>
                    <a:pt x="2001" y="5840"/>
                    <a:pt x="3769" y="4940"/>
                    <a:pt x="4937" y="3505"/>
                  </a:cubicBezTo>
                  <a:cubicBezTo>
                    <a:pt x="5637" y="2671"/>
                    <a:pt x="6171" y="1270"/>
                    <a:pt x="5170" y="403"/>
                  </a:cubicBezTo>
                  <a:cubicBezTo>
                    <a:pt x="4855" y="118"/>
                    <a:pt x="4509" y="1"/>
                    <a:pt x="41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1607900" y="5720000"/>
              <a:ext cx="206025" cy="94325"/>
            </a:xfrm>
            <a:custGeom>
              <a:rect b="b" l="l" r="r" t="t"/>
              <a:pathLst>
                <a:path extrusionOk="0" h="3773" w="8241">
                  <a:moveTo>
                    <a:pt x="2530" y="616"/>
                  </a:moveTo>
                  <a:cubicBezTo>
                    <a:pt x="2840" y="616"/>
                    <a:pt x="3122" y="647"/>
                    <a:pt x="3303" y="693"/>
                  </a:cubicBezTo>
                  <a:cubicBezTo>
                    <a:pt x="3837" y="826"/>
                    <a:pt x="4337" y="1026"/>
                    <a:pt x="4838" y="1227"/>
                  </a:cubicBezTo>
                  <a:cubicBezTo>
                    <a:pt x="5872" y="1660"/>
                    <a:pt x="6839" y="2227"/>
                    <a:pt x="7840" y="2761"/>
                  </a:cubicBezTo>
                  <a:cubicBezTo>
                    <a:pt x="6939" y="2828"/>
                    <a:pt x="6039" y="2961"/>
                    <a:pt x="5138" y="3061"/>
                  </a:cubicBezTo>
                  <a:cubicBezTo>
                    <a:pt x="4698" y="3116"/>
                    <a:pt x="4077" y="3194"/>
                    <a:pt x="3443" y="3194"/>
                  </a:cubicBezTo>
                  <a:cubicBezTo>
                    <a:pt x="2538" y="3194"/>
                    <a:pt x="1606" y="3036"/>
                    <a:pt x="1135" y="2427"/>
                  </a:cubicBezTo>
                  <a:cubicBezTo>
                    <a:pt x="78" y="983"/>
                    <a:pt x="1473" y="616"/>
                    <a:pt x="2530" y="616"/>
                  </a:cubicBezTo>
                  <a:close/>
                  <a:moveTo>
                    <a:pt x="2283" y="0"/>
                  </a:moveTo>
                  <a:cubicBezTo>
                    <a:pt x="1327" y="0"/>
                    <a:pt x="323" y="404"/>
                    <a:pt x="168" y="1493"/>
                  </a:cubicBezTo>
                  <a:cubicBezTo>
                    <a:pt x="1" y="2794"/>
                    <a:pt x="1335" y="3461"/>
                    <a:pt x="2403" y="3662"/>
                  </a:cubicBezTo>
                  <a:cubicBezTo>
                    <a:pt x="2838" y="3741"/>
                    <a:pt x="3276" y="3773"/>
                    <a:pt x="3717" y="3773"/>
                  </a:cubicBezTo>
                  <a:cubicBezTo>
                    <a:pt x="5135" y="3773"/>
                    <a:pt x="6574" y="3439"/>
                    <a:pt x="7973" y="3261"/>
                  </a:cubicBezTo>
                  <a:cubicBezTo>
                    <a:pt x="8140" y="3195"/>
                    <a:pt x="8240" y="3028"/>
                    <a:pt x="8140" y="2861"/>
                  </a:cubicBezTo>
                  <a:cubicBezTo>
                    <a:pt x="8173" y="2828"/>
                    <a:pt x="8173" y="2794"/>
                    <a:pt x="8140" y="2761"/>
                  </a:cubicBezTo>
                  <a:cubicBezTo>
                    <a:pt x="6739" y="1460"/>
                    <a:pt x="4971" y="526"/>
                    <a:pt x="3070" y="92"/>
                  </a:cubicBezTo>
                  <a:cubicBezTo>
                    <a:pt x="2825" y="33"/>
                    <a:pt x="2556" y="0"/>
                    <a:pt x="22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6"/>
            <p:cNvSpPr/>
            <p:nvPr/>
          </p:nvSpPr>
          <p:spPr>
            <a:xfrm>
              <a:off x="-2892150" y="4270950"/>
              <a:ext cx="1618700" cy="1056925"/>
            </a:xfrm>
            <a:custGeom>
              <a:rect b="b" l="l" r="r" t="t"/>
              <a:pathLst>
                <a:path extrusionOk="0" h="42277" w="64748">
                  <a:moveTo>
                    <a:pt x="34815" y="1"/>
                  </a:moveTo>
                  <a:cubicBezTo>
                    <a:pt x="18764" y="1"/>
                    <a:pt x="1" y="3282"/>
                    <a:pt x="1" y="3282"/>
                  </a:cubicBezTo>
                  <a:lnTo>
                    <a:pt x="101" y="26665"/>
                  </a:lnTo>
                  <a:cubicBezTo>
                    <a:pt x="952" y="26821"/>
                    <a:pt x="1989" y="26890"/>
                    <a:pt x="3170" y="26890"/>
                  </a:cubicBezTo>
                  <a:cubicBezTo>
                    <a:pt x="12592" y="26890"/>
                    <a:pt x="31185" y="22487"/>
                    <a:pt x="37779" y="22487"/>
                  </a:cubicBezTo>
                  <a:cubicBezTo>
                    <a:pt x="39038" y="22487"/>
                    <a:pt x="39859" y="22647"/>
                    <a:pt x="40096" y="23029"/>
                  </a:cubicBezTo>
                  <a:cubicBezTo>
                    <a:pt x="41531" y="25331"/>
                    <a:pt x="40096" y="42276"/>
                    <a:pt x="40096" y="42276"/>
                  </a:cubicBezTo>
                  <a:lnTo>
                    <a:pt x="61345" y="42276"/>
                  </a:lnTo>
                  <a:cubicBezTo>
                    <a:pt x="61345" y="42276"/>
                    <a:pt x="64747" y="21261"/>
                    <a:pt x="60811" y="10087"/>
                  </a:cubicBezTo>
                  <a:cubicBezTo>
                    <a:pt x="60144" y="8252"/>
                    <a:pt x="57942" y="6084"/>
                    <a:pt x="54907" y="3782"/>
                  </a:cubicBezTo>
                  <a:cubicBezTo>
                    <a:pt x="51140" y="931"/>
                    <a:pt x="43362" y="1"/>
                    <a:pt x="348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6"/>
            <p:cNvSpPr/>
            <p:nvPr/>
          </p:nvSpPr>
          <p:spPr>
            <a:xfrm>
              <a:off x="-1878925" y="5048475"/>
              <a:ext cx="285225" cy="216025"/>
            </a:xfrm>
            <a:custGeom>
              <a:rect b="b" l="l" r="r" t="t"/>
              <a:pathLst>
                <a:path extrusionOk="0" h="8641" w="11409">
                  <a:moveTo>
                    <a:pt x="168" y="1"/>
                  </a:moveTo>
                  <a:cubicBezTo>
                    <a:pt x="134" y="1402"/>
                    <a:pt x="68" y="2836"/>
                    <a:pt x="1" y="4170"/>
                  </a:cubicBezTo>
                  <a:lnTo>
                    <a:pt x="11409" y="8640"/>
                  </a:lnTo>
                  <a:lnTo>
                    <a:pt x="11409" y="4404"/>
                  </a:lnTo>
                  <a:lnTo>
                    <a:pt x="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1884750" y="4858350"/>
              <a:ext cx="291050" cy="220175"/>
            </a:xfrm>
            <a:custGeom>
              <a:rect b="b" l="l" r="r" t="t"/>
              <a:pathLst>
                <a:path extrusionOk="0" h="8807" w="11642">
                  <a:moveTo>
                    <a:pt x="0" y="0"/>
                  </a:moveTo>
                  <a:lnTo>
                    <a:pt x="0" y="0"/>
                  </a:lnTo>
                  <a:cubicBezTo>
                    <a:pt x="267" y="901"/>
                    <a:pt x="401" y="2502"/>
                    <a:pt x="434" y="4437"/>
                  </a:cubicBezTo>
                  <a:lnTo>
                    <a:pt x="11642" y="8807"/>
                  </a:lnTo>
                  <a:lnTo>
                    <a:pt x="11642" y="4570"/>
                  </a:lnTo>
                  <a:lnTo>
                    <a:pt x="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2265025" y="3344800"/>
              <a:ext cx="1152100" cy="772825"/>
            </a:xfrm>
            <a:custGeom>
              <a:rect b="b" l="l" r="r" t="t"/>
              <a:pathLst>
                <a:path extrusionOk="0" h="30913" w="46084">
                  <a:moveTo>
                    <a:pt x="42557" y="1"/>
                  </a:moveTo>
                  <a:cubicBezTo>
                    <a:pt x="42135" y="1"/>
                    <a:pt x="41742" y="52"/>
                    <a:pt x="41430" y="166"/>
                  </a:cubicBezTo>
                  <a:cubicBezTo>
                    <a:pt x="39962" y="699"/>
                    <a:pt x="28988" y="8138"/>
                    <a:pt x="28988" y="8138"/>
                  </a:cubicBezTo>
                  <a:lnTo>
                    <a:pt x="25852" y="5937"/>
                  </a:lnTo>
                  <a:lnTo>
                    <a:pt x="11108" y="1533"/>
                  </a:lnTo>
                  <a:lnTo>
                    <a:pt x="0" y="19546"/>
                  </a:lnTo>
                  <a:lnTo>
                    <a:pt x="14978" y="23349"/>
                  </a:lnTo>
                  <a:cubicBezTo>
                    <a:pt x="16879" y="24583"/>
                    <a:pt x="18213" y="25450"/>
                    <a:pt x="18280" y="25484"/>
                  </a:cubicBezTo>
                  <a:cubicBezTo>
                    <a:pt x="22683" y="28019"/>
                    <a:pt x="25886" y="30721"/>
                    <a:pt x="26886" y="30888"/>
                  </a:cubicBezTo>
                  <a:cubicBezTo>
                    <a:pt x="26920" y="30904"/>
                    <a:pt x="26961" y="30913"/>
                    <a:pt x="27003" y="30913"/>
                  </a:cubicBezTo>
                  <a:cubicBezTo>
                    <a:pt x="27045" y="30913"/>
                    <a:pt x="27086" y="30904"/>
                    <a:pt x="27120" y="30888"/>
                  </a:cubicBezTo>
                  <a:cubicBezTo>
                    <a:pt x="28421" y="30254"/>
                    <a:pt x="45600" y="2734"/>
                    <a:pt x="45900" y="1600"/>
                  </a:cubicBezTo>
                  <a:cubicBezTo>
                    <a:pt x="46084" y="707"/>
                    <a:pt x="44118" y="1"/>
                    <a:pt x="4255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1890600" y="3344800"/>
              <a:ext cx="777675" cy="772825"/>
            </a:xfrm>
            <a:custGeom>
              <a:rect b="b" l="l" r="r" t="t"/>
              <a:pathLst>
                <a:path extrusionOk="0" h="30913" w="31107">
                  <a:moveTo>
                    <a:pt x="27580" y="1"/>
                  </a:moveTo>
                  <a:cubicBezTo>
                    <a:pt x="27158" y="1"/>
                    <a:pt x="26765" y="52"/>
                    <a:pt x="26453" y="166"/>
                  </a:cubicBezTo>
                  <a:cubicBezTo>
                    <a:pt x="24985" y="699"/>
                    <a:pt x="14011" y="8138"/>
                    <a:pt x="14011" y="8138"/>
                  </a:cubicBezTo>
                  <a:lnTo>
                    <a:pt x="10875" y="5903"/>
                  </a:lnTo>
                  <a:lnTo>
                    <a:pt x="1" y="23349"/>
                  </a:lnTo>
                  <a:cubicBezTo>
                    <a:pt x="1902" y="24583"/>
                    <a:pt x="3236" y="25450"/>
                    <a:pt x="3303" y="25484"/>
                  </a:cubicBezTo>
                  <a:cubicBezTo>
                    <a:pt x="7706" y="28019"/>
                    <a:pt x="10909" y="30721"/>
                    <a:pt x="11909" y="30888"/>
                  </a:cubicBezTo>
                  <a:cubicBezTo>
                    <a:pt x="11943" y="30904"/>
                    <a:pt x="11984" y="30913"/>
                    <a:pt x="12026" y="30913"/>
                  </a:cubicBezTo>
                  <a:cubicBezTo>
                    <a:pt x="12068" y="30913"/>
                    <a:pt x="12109" y="30904"/>
                    <a:pt x="12143" y="30888"/>
                  </a:cubicBezTo>
                  <a:cubicBezTo>
                    <a:pt x="13444" y="30254"/>
                    <a:pt x="30623" y="2734"/>
                    <a:pt x="30923" y="1600"/>
                  </a:cubicBezTo>
                  <a:cubicBezTo>
                    <a:pt x="31107" y="707"/>
                    <a:pt x="29141" y="1"/>
                    <a:pt x="27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1808025" y="3344800"/>
              <a:ext cx="695100" cy="772650"/>
            </a:xfrm>
            <a:custGeom>
              <a:rect b="b" l="l" r="r" t="t"/>
              <a:pathLst>
                <a:path extrusionOk="0" h="30906" w="27804">
                  <a:moveTo>
                    <a:pt x="24290" y="1"/>
                  </a:moveTo>
                  <a:cubicBezTo>
                    <a:pt x="23866" y="1"/>
                    <a:pt x="23469" y="52"/>
                    <a:pt x="23150" y="166"/>
                  </a:cubicBezTo>
                  <a:cubicBezTo>
                    <a:pt x="21682" y="699"/>
                    <a:pt x="10708" y="8138"/>
                    <a:pt x="10708" y="8138"/>
                  </a:cubicBezTo>
                  <a:lnTo>
                    <a:pt x="0" y="25484"/>
                  </a:lnTo>
                  <a:cubicBezTo>
                    <a:pt x="4301" y="28900"/>
                    <a:pt x="7943" y="30906"/>
                    <a:pt x="8736" y="30906"/>
                  </a:cubicBezTo>
                  <a:cubicBezTo>
                    <a:pt x="8779" y="30906"/>
                    <a:pt x="8814" y="30900"/>
                    <a:pt x="8840" y="30888"/>
                  </a:cubicBezTo>
                  <a:cubicBezTo>
                    <a:pt x="10141" y="30254"/>
                    <a:pt x="27320" y="2734"/>
                    <a:pt x="27620" y="1600"/>
                  </a:cubicBezTo>
                  <a:cubicBezTo>
                    <a:pt x="27804" y="707"/>
                    <a:pt x="25858" y="1"/>
                    <a:pt x="2429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1569100" y="3376600"/>
              <a:ext cx="420875" cy="682650"/>
            </a:xfrm>
            <a:custGeom>
              <a:rect b="b" l="l" r="r" t="t"/>
              <a:pathLst>
                <a:path extrusionOk="0" h="27306" w="16835">
                  <a:moveTo>
                    <a:pt x="16803" y="1"/>
                  </a:moveTo>
                  <a:cubicBezTo>
                    <a:pt x="16785" y="1"/>
                    <a:pt x="16757" y="19"/>
                    <a:pt x="16729" y="61"/>
                  </a:cubicBezTo>
                  <a:cubicBezTo>
                    <a:pt x="13827" y="4498"/>
                    <a:pt x="2552" y="22677"/>
                    <a:pt x="17" y="27281"/>
                  </a:cubicBezTo>
                  <a:cubicBezTo>
                    <a:pt x="0" y="27297"/>
                    <a:pt x="0" y="27306"/>
                    <a:pt x="8" y="27306"/>
                  </a:cubicBezTo>
                  <a:cubicBezTo>
                    <a:pt x="17" y="27306"/>
                    <a:pt x="33" y="27297"/>
                    <a:pt x="50" y="27281"/>
                  </a:cubicBezTo>
                  <a:cubicBezTo>
                    <a:pt x="3019" y="22944"/>
                    <a:pt x="14160" y="4665"/>
                    <a:pt x="16795" y="95"/>
                  </a:cubicBezTo>
                  <a:cubicBezTo>
                    <a:pt x="16834" y="36"/>
                    <a:pt x="16828" y="1"/>
                    <a:pt x="168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1301850" y="3376225"/>
              <a:ext cx="54250" cy="147025"/>
            </a:xfrm>
            <a:custGeom>
              <a:rect b="b" l="l" r="r" t="t"/>
              <a:pathLst>
                <a:path extrusionOk="0" h="5881" w="2170">
                  <a:moveTo>
                    <a:pt x="920" y="0"/>
                  </a:moveTo>
                  <a:cubicBezTo>
                    <a:pt x="914" y="0"/>
                    <a:pt x="908" y="3"/>
                    <a:pt x="902" y="10"/>
                  </a:cubicBezTo>
                  <a:cubicBezTo>
                    <a:pt x="234" y="1010"/>
                    <a:pt x="34" y="2244"/>
                    <a:pt x="335" y="3379"/>
                  </a:cubicBezTo>
                  <a:cubicBezTo>
                    <a:pt x="568" y="4413"/>
                    <a:pt x="1202" y="5313"/>
                    <a:pt x="2102" y="5880"/>
                  </a:cubicBezTo>
                  <a:cubicBezTo>
                    <a:pt x="2136" y="5880"/>
                    <a:pt x="2169" y="5847"/>
                    <a:pt x="2136" y="5847"/>
                  </a:cubicBezTo>
                  <a:cubicBezTo>
                    <a:pt x="501" y="4379"/>
                    <a:pt x="1" y="2044"/>
                    <a:pt x="935" y="76"/>
                  </a:cubicBezTo>
                  <a:cubicBezTo>
                    <a:pt x="962" y="49"/>
                    <a:pt x="945" y="0"/>
                    <a:pt x="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1547025" y="3509775"/>
              <a:ext cx="51950" cy="160325"/>
            </a:xfrm>
            <a:custGeom>
              <a:rect b="b" l="l" r="r" t="t"/>
              <a:pathLst>
                <a:path extrusionOk="0" h="6413" w="2078">
                  <a:moveTo>
                    <a:pt x="1920" y="0"/>
                  </a:moveTo>
                  <a:cubicBezTo>
                    <a:pt x="1874" y="0"/>
                    <a:pt x="1827" y="22"/>
                    <a:pt x="1802" y="71"/>
                  </a:cubicBezTo>
                  <a:cubicBezTo>
                    <a:pt x="668" y="1839"/>
                    <a:pt x="1" y="4341"/>
                    <a:pt x="802" y="6376"/>
                  </a:cubicBezTo>
                  <a:cubicBezTo>
                    <a:pt x="802" y="6401"/>
                    <a:pt x="821" y="6412"/>
                    <a:pt x="845" y="6412"/>
                  </a:cubicBezTo>
                  <a:cubicBezTo>
                    <a:pt x="884" y="6412"/>
                    <a:pt x="935" y="6384"/>
                    <a:pt x="935" y="6343"/>
                  </a:cubicBezTo>
                  <a:cubicBezTo>
                    <a:pt x="1068" y="4241"/>
                    <a:pt x="1469" y="2173"/>
                    <a:pt x="2036" y="171"/>
                  </a:cubicBezTo>
                  <a:cubicBezTo>
                    <a:pt x="2078" y="66"/>
                    <a:pt x="2000" y="0"/>
                    <a:pt x="1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1512000" y="3483275"/>
              <a:ext cx="51450" cy="160500"/>
            </a:xfrm>
            <a:custGeom>
              <a:rect b="b" l="l" r="r" t="t"/>
              <a:pathLst>
                <a:path extrusionOk="0" h="6420" w="2058">
                  <a:moveTo>
                    <a:pt x="1915" y="1"/>
                  </a:moveTo>
                  <a:cubicBezTo>
                    <a:pt x="1876" y="1"/>
                    <a:pt x="1836" y="19"/>
                    <a:pt x="1802" y="64"/>
                  </a:cubicBezTo>
                  <a:cubicBezTo>
                    <a:pt x="668" y="1865"/>
                    <a:pt x="1" y="4334"/>
                    <a:pt x="802" y="6368"/>
                  </a:cubicBezTo>
                  <a:cubicBezTo>
                    <a:pt x="814" y="6405"/>
                    <a:pt x="835" y="6420"/>
                    <a:pt x="857" y="6420"/>
                  </a:cubicBezTo>
                  <a:cubicBezTo>
                    <a:pt x="895" y="6420"/>
                    <a:pt x="935" y="6377"/>
                    <a:pt x="935" y="6335"/>
                  </a:cubicBezTo>
                  <a:cubicBezTo>
                    <a:pt x="1102" y="4234"/>
                    <a:pt x="1469" y="2165"/>
                    <a:pt x="2036" y="164"/>
                  </a:cubicBezTo>
                  <a:cubicBezTo>
                    <a:pt x="2058" y="75"/>
                    <a:pt x="1991" y="1"/>
                    <a:pt x="19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1476975" y="3456625"/>
              <a:ext cx="52300" cy="160900"/>
            </a:xfrm>
            <a:custGeom>
              <a:rect b="b" l="l" r="r" t="t"/>
              <a:pathLst>
                <a:path extrusionOk="0" h="6436" w="2092">
                  <a:moveTo>
                    <a:pt x="1919" y="1"/>
                  </a:moveTo>
                  <a:cubicBezTo>
                    <a:pt x="1877" y="1"/>
                    <a:pt x="1835" y="19"/>
                    <a:pt x="1802" y="63"/>
                  </a:cubicBezTo>
                  <a:cubicBezTo>
                    <a:pt x="668" y="1864"/>
                    <a:pt x="1" y="4366"/>
                    <a:pt x="802" y="6400"/>
                  </a:cubicBezTo>
                  <a:cubicBezTo>
                    <a:pt x="813" y="6424"/>
                    <a:pt x="834" y="6435"/>
                    <a:pt x="855" y="6435"/>
                  </a:cubicBezTo>
                  <a:cubicBezTo>
                    <a:pt x="893" y="6435"/>
                    <a:pt x="935" y="6398"/>
                    <a:pt x="935" y="6334"/>
                  </a:cubicBezTo>
                  <a:cubicBezTo>
                    <a:pt x="1102" y="4266"/>
                    <a:pt x="1469" y="2197"/>
                    <a:pt x="2069" y="196"/>
                  </a:cubicBezTo>
                  <a:cubicBezTo>
                    <a:pt x="2092" y="83"/>
                    <a:pt x="2007" y="1"/>
                    <a:pt x="19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p:nvPr/>
          </p:nvSpPr>
          <p:spPr>
            <a:xfrm>
              <a:off x="-1441100" y="3430750"/>
              <a:ext cx="51450" cy="160125"/>
            </a:xfrm>
            <a:custGeom>
              <a:rect b="b" l="l" r="r" t="t"/>
              <a:pathLst>
                <a:path extrusionOk="0" h="6405" w="2058">
                  <a:moveTo>
                    <a:pt x="1899" y="0"/>
                  </a:moveTo>
                  <a:cubicBezTo>
                    <a:pt x="1861" y="0"/>
                    <a:pt x="1824" y="19"/>
                    <a:pt x="1802" y="63"/>
                  </a:cubicBezTo>
                  <a:cubicBezTo>
                    <a:pt x="634" y="1831"/>
                    <a:pt x="0" y="4333"/>
                    <a:pt x="768" y="6368"/>
                  </a:cubicBezTo>
                  <a:cubicBezTo>
                    <a:pt x="780" y="6393"/>
                    <a:pt x="803" y="6404"/>
                    <a:pt x="826" y="6404"/>
                  </a:cubicBezTo>
                  <a:cubicBezTo>
                    <a:pt x="863" y="6404"/>
                    <a:pt x="901" y="6376"/>
                    <a:pt x="901" y="6335"/>
                  </a:cubicBezTo>
                  <a:cubicBezTo>
                    <a:pt x="1068" y="4233"/>
                    <a:pt x="1435" y="2165"/>
                    <a:pt x="2035" y="164"/>
                  </a:cubicBezTo>
                  <a:cubicBezTo>
                    <a:pt x="2057" y="75"/>
                    <a:pt x="1976" y="0"/>
                    <a:pt x="18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1680100" y="3941925"/>
              <a:ext cx="122775" cy="91600"/>
            </a:xfrm>
            <a:custGeom>
              <a:rect b="b" l="l" r="r" t="t"/>
              <a:pathLst>
                <a:path extrusionOk="0" h="3664" w="4911">
                  <a:moveTo>
                    <a:pt x="2350" y="1"/>
                  </a:moveTo>
                  <a:cubicBezTo>
                    <a:pt x="1803" y="1"/>
                    <a:pt x="1258" y="254"/>
                    <a:pt x="887" y="865"/>
                  </a:cubicBezTo>
                  <a:cubicBezTo>
                    <a:pt x="0" y="2289"/>
                    <a:pt x="1286" y="3664"/>
                    <a:pt x="2561" y="3664"/>
                  </a:cubicBezTo>
                  <a:cubicBezTo>
                    <a:pt x="3108" y="3664"/>
                    <a:pt x="3653" y="3411"/>
                    <a:pt x="4023" y="2800"/>
                  </a:cubicBezTo>
                  <a:cubicBezTo>
                    <a:pt x="4910" y="1376"/>
                    <a:pt x="3625" y="1"/>
                    <a:pt x="2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
            <p:cNvSpPr/>
            <p:nvPr/>
          </p:nvSpPr>
          <p:spPr>
            <a:xfrm>
              <a:off x="-1625400" y="3385850"/>
              <a:ext cx="113425" cy="192425"/>
            </a:xfrm>
            <a:custGeom>
              <a:rect b="b" l="l" r="r" t="t"/>
              <a:pathLst>
                <a:path extrusionOk="0" h="7697" w="4537">
                  <a:moveTo>
                    <a:pt x="1634" y="626"/>
                  </a:moveTo>
                  <a:cubicBezTo>
                    <a:pt x="1846" y="626"/>
                    <a:pt x="2111" y="696"/>
                    <a:pt x="2435" y="859"/>
                  </a:cubicBezTo>
                  <a:cubicBezTo>
                    <a:pt x="3603" y="1426"/>
                    <a:pt x="3703" y="3594"/>
                    <a:pt x="3803" y="4661"/>
                  </a:cubicBezTo>
                  <a:cubicBezTo>
                    <a:pt x="3870" y="5562"/>
                    <a:pt x="3903" y="6463"/>
                    <a:pt x="4003" y="7363"/>
                  </a:cubicBezTo>
                  <a:cubicBezTo>
                    <a:pt x="3269" y="6496"/>
                    <a:pt x="2569" y="5629"/>
                    <a:pt x="1935" y="4695"/>
                  </a:cubicBezTo>
                  <a:cubicBezTo>
                    <a:pt x="1635" y="4228"/>
                    <a:pt x="1368" y="3761"/>
                    <a:pt x="1135" y="3294"/>
                  </a:cubicBezTo>
                  <a:cubicBezTo>
                    <a:pt x="825" y="2647"/>
                    <a:pt x="492" y="626"/>
                    <a:pt x="1634" y="626"/>
                  </a:cubicBezTo>
                  <a:close/>
                  <a:moveTo>
                    <a:pt x="1850" y="0"/>
                  </a:moveTo>
                  <a:cubicBezTo>
                    <a:pt x="1685" y="0"/>
                    <a:pt x="1513" y="29"/>
                    <a:pt x="1335" y="92"/>
                  </a:cubicBezTo>
                  <a:cubicBezTo>
                    <a:pt x="0" y="525"/>
                    <a:pt x="34" y="2126"/>
                    <a:pt x="467" y="3194"/>
                  </a:cubicBezTo>
                  <a:cubicBezTo>
                    <a:pt x="1268" y="4962"/>
                    <a:pt x="2502" y="6529"/>
                    <a:pt x="4070" y="7697"/>
                  </a:cubicBezTo>
                  <a:cubicBezTo>
                    <a:pt x="4103" y="7697"/>
                    <a:pt x="4137" y="7697"/>
                    <a:pt x="4170" y="7664"/>
                  </a:cubicBezTo>
                  <a:cubicBezTo>
                    <a:pt x="4192" y="7669"/>
                    <a:pt x="4215" y="7672"/>
                    <a:pt x="4239" y="7672"/>
                  </a:cubicBezTo>
                  <a:cubicBezTo>
                    <a:pt x="4363" y="7672"/>
                    <a:pt x="4504" y="7598"/>
                    <a:pt x="4504" y="7430"/>
                  </a:cubicBezTo>
                  <a:cubicBezTo>
                    <a:pt x="4404" y="5595"/>
                    <a:pt x="4537" y="3627"/>
                    <a:pt x="3903" y="1859"/>
                  </a:cubicBezTo>
                  <a:cubicBezTo>
                    <a:pt x="3561" y="1003"/>
                    <a:pt x="2827" y="0"/>
                    <a:pt x="18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1678775" y="3565400"/>
              <a:ext cx="166800" cy="164500"/>
            </a:xfrm>
            <a:custGeom>
              <a:rect b="b" l="l" r="r" t="t"/>
              <a:pathLst>
                <a:path extrusionOk="0" h="6580" w="6672">
                  <a:moveTo>
                    <a:pt x="6072" y="248"/>
                  </a:moveTo>
                  <a:lnTo>
                    <a:pt x="6072" y="248"/>
                  </a:lnTo>
                  <a:cubicBezTo>
                    <a:pt x="5638" y="1082"/>
                    <a:pt x="5338" y="1916"/>
                    <a:pt x="4971" y="2750"/>
                  </a:cubicBezTo>
                  <a:cubicBezTo>
                    <a:pt x="4537" y="3717"/>
                    <a:pt x="3670" y="5719"/>
                    <a:pt x="2402" y="5852"/>
                  </a:cubicBezTo>
                  <a:cubicBezTo>
                    <a:pt x="2282" y="5866"/>
                    <a:pt x="2171" y="5873"/>
                    <a:pt x="2070" y="5873"/>
                  </a:cubicBezTo>
                  <a:cubicBezTo>
                    <a:pt x="235" y="5873"/>
                    <a:pt x="1431" y="3686"/>
                    <a:pt x="1969" y="3117"/>
                  </a:cubicBezTo>
                  <a:cubicBezTo>
                    <a:pt x="2369" y="2750"/>
                    <a:pt x="2803" y="2383"/>
                    <a:pt x="3236" y="2083"/>
                  </a:cubicBezTo>
                  <a:cubicBezTo>
                    <a:pt x="4137" y="1382"/>
                    <a:pt x="5104" y="849"/>
                    <a:pt x="6072" y="248"/>
                  </a:cubicBezTo>
                  <a:close/>
                  <a:moveTo>
                    <a:pt x="6307" y="1"/>
                  </a:moveTo>
                  <a:cubicBezTo>
                    <a:pt x="6294" y="1"/>
                    <a:pt x="6281" y="5"/>
                    <a:pt x="6272" y="15"/>
                  </a:cubicBezTo>
                  <a:cubicBezTo>
                    <a:pt x="4404" y="548"/>
                    <a:pt x="2702" y="1582"/>
                    <a:pt x="1368" y="2983"/>
                  </a:cubicBezTo>
                  <a:cubicBezTo>
                    <a:pt x="601" y="3817"/>
                    <a:pt x="1" y="5352"/>
                    <a:pt x="1101" y="6219"/>
                  </a:cubicBezTo>
                  <a:cubicBezTo>
                    <a:pt x="1426" y="6475"/>
                    <a:pt x="1760" y="6580"/>
                    <a:pt x="2087" y="6580"/>
                  </a:cubicBezTo>
                  <a:cubicBezTo>
                    <a:pt x="2868" y="6580"/>
                    <a:pt x="3610" y="5983"/>
                    <a:pt x="4103" y="5418"/>
                  </a:cubicBezTo>
                  <a:cubicBezTo>
                    <a:pt x="5304" y="3984"/>
                    <a:pt x="5871" y="2083"/>
                    <a:pt x="6605" y="415"/>
                  </a:cubicBezTo>
                  <a:cubicBezTo>
                    <a:pt x="6672" y="248"/>
                    <a:pt x="6539" y="48"/>
                    <a:pt x="6372" y="48"/>
                  </a:cubicBezTo>
                  <a:cubicBezTo>
                    <a:pt x="6372" y="24"/>
                    <a:pt x="6338" y="1"/>
                    <a:pt x="6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3219875" y="3246400"/>
              <a:ext cx="1252575" cy="1694650"/>
            </a:xfrm>
            <a:custGeom>
              <a:rect b="b" l="l" r="r" t="t"/>
              <a:pathLst>
                <a:path extrusionOk="0" h="67786" w="50103">
                  <a:moveTo>
                    <a:pt x="21265" y="0"/>
                  </a:moveTo>
                  <a:cubicBezTo>
                    <a:pt x="19999" y="0"/>
                    <a:pt x="18754" y="52"/>
                    <a:pt x="17546" y="166"/>
                  </a:cubicBezTo>
                  <a:cubicBezTo>
                    <a:pt x="12676" y="633"/>
                    <a:pt x="7673" y="4002"/>
                    <a:pt x="5805" y="6637"/>
                  </a:cubicBezTo>
                  <a:cubicBezTo>
                    <a:pt x="1" y="14643"/>
                    <a:pt x="8840" y="44831"/>
                    <a:pt x="8840" y="44831"/>
                  </a:cubicBezTo>
                  <a:cubicBezTo>
                    <a:pt x="7873" y="44864"/>
                    <a:pt x="6905" y="44998"/>
                    <a:pt x="5971" y="45231"/>
                  </a:cubicBezTo>
                  <a:lnTo>
                    <a:pt x="10541" y="67347"/>
                  </a:lnTo>
                  <a:cubicBezTo>
                    <a:pt x="10541" y="67347"/>
                    <a:pt x="12937" y="67785"/>
                    <a:pt x="16125" y="67785"/>
                  </a:cubicBezTo>
                  <a:cubicBezTo>
                    <a:pt x="21466" y="67785"/>
                    <a:pt x="29033" y="66555"/>
                    <a:pt x="31290" y="59975"/>
                  </a:cubicBezTo>
                  <a:cubicBezTo>
                    <a:pt x="35026" y="49134"/>
                    <a:pt x="23417" y="27485"/>
                    <a:pt x="23250" y="21514"/>
                  </a:cubicBezTo>
                  <a:cubicBezTo>
                    <a:pt x="23238" y="21085"/>
                    <a:pt x="23854" y="20912"/>
                    <a:pt x="24859" y="20912"/>
                  </a:cubicBezTo>
                  <a:cubicBezTo>
                    <a:pt x="29089" y="20912"/>
                    <a:pt x="40196" y="23983"/>
                    <a:pt x="40196" y="23983"/>
                  </a:cubicBezTo>
                  <a:lnTo>
                    <a:pt x="50103" y="5670"/>
                  </a:lnTo>
                  <a:cubicBezTo>
                    <a:pt x="50103" y="5670"/>
                    <a:pt x="34513" y="0"/>
                    <a:pt x="212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2730350" y="4297950"/>
              <a:ext cx="323575" cy="637975"/>
            </a:xfrm>
            <a:custGeom>
              <a:rect b="b" l="l" r="r" t="t"/>
              <a:pathLst>
                <a:path extrusionOk="0" h="25519" w="12943">
                  <a:moveTo>
                    <a:pt x="10141" y="0"/>
                  </a:moveTo>
                  <a:lnTo>
                    <a:pt x="10141" y="0"/>
                  </a:lnTo>
                  <a:cubicBezTo>
                    <a:pt x="10741" y="2669"/>
                    <a:pt x="11375" y="5371"/>
                    <a:pt x="11742" y="8073"/>
                  </a:cubicBezTo>
                  <a:cubicBezTo>
                    <a:pt x="12142" y="10741"/>
                    <a:pt x="12109" y="13477"/>
                    <a:pt x="11675" y="16178"/>
                  </a:cubicBezTo>
                  <a:cubicBezTo>
                    <a:pt x="11408" y="17479"/>
                    <a:pt x="10975" y="18747"/>
                    <a:pt x="10341" y="19914"/>
                  </a:cubicBezTo>
                  <a:cubicBezTo>
                    <a:pt x="9674" y="21049"/>
                    <a:pt x="8740" y="22049"/>
                    <a:pt x="7639" y="22783"/>
                  </a:cubicBezTo>
                  <a:cubicBezTo>
                    <a:pt x="6505" y="23517"/>
                    <a:pt x="5271" y="24118"/>
                    <a:pt x="3970" y="24551"/>
                  </a:cubicBezTo>
                  <a:cubicBezTo>
                    <a:pt x="2702" y="25018"/>
                    <a:pt x="1334" y="25352"/>
                    <a:pt x="0" y="25519"/>
                  </a:cubicBezTo>
                  <a:cubicBezTo>
                    <a:pt x="2802" y="25519"/>
                    <a:pt x="5537" y="24751"/>
                    <a:pt x="7973" y="23317"/>
                  </a:cubicBezTo>
                  <a:cubicBezTo>
                    <a:pt x="9207" y="22583"/>
                    <a:pt x="10241" y="21549"/>
                    <a:pt x="11008" y="20315"/>
                  </a:cubicBezTo>
                  <a:cubicBezTo>
                    <a:pt x="11709" y="19081"/>
                    <a:pt x="12209" y="17746"/>
                    <a:pt x="12476" y="16345"/>
                  </a:cubicBezTo>
                  <a:cubicBezTo>
                    <a:pt x="12943" y="13577"/>
                    <a:pt x="12909" y="10741"/>
                    <a:pt x="12376" y="7973"/>
                  </a:cubicBezTo>
                  <a:cubicBezTo>
                    <a:pt x="12142" y="6605"/>
                    <a:pt x="11809" y="5271"/>
                    <a:pt x="11408" y="3936"/>
                  </a:cubicBezTo>
                  <a:cubicBezTo>
                    <a:pt x="11008" y="2602"/>
                    <a:pt x="10574" y="1301"/>
                    <a:pt x="101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6"/>
            <p:cNvSpPr/>
            <p:nvPr/>
          </p:nvSpPr>
          <p:spPr>
            <a:xfrm>
              <a:off x="-2436825" y="3518225"/>
              <a:ext cx="213525" cy="296075"/>
            </a:xfrm>
            <a:custGeom>
              <a:rect b="b" l="l" r="r" t="t"/>
              <a:pathLst>
                <a:path extrusionOk="0" h="11843" w="8541">
                  <a:moveTo>
                    <a:pt x="8540" y="0"/>
                  </a:moveTo>
                  <a:lnTo>
                    <a:pt x="4271" y="34"/>
                  </a:lnTo>
                  <a:lnTo>
                    <a:pt x="1" y="10975"/>
                  </a:lnTo>
                  <a:cubicBezTo>
                    <a:pt x="1335" y="11242"/>
                    <a:pt x="2669" y="11542"/>
                    <a:pt x="3904" y="11842"/>
                  </a:cubicBezTo>
                  <a:lnTo>
                    <a:pt x="854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2614450" y="3518225"/>
              <a:ext cx="205175" cy="260200"/>
            </a:xfrm>
            <a:custGeom>
              <a:rect b="b" l="l" r="r" t="t"/>
              <a:pathLst>
                <a:path extrusionOk="0" h="10408" w="8207">
                  <a:moveTo>
                    <a:pt x="3970" y="0"/>
                  </a:moveTo>
                  <a:lnTo>
                    <a:pt x="1" y="10074"/>
                  </a:lnTo>
                  <a:cubicBezTo>
                    <a:pt x="241" y="10063"/>
                    <a:pt x="481" y="10057"/>
                    <a:pt x="719" y="10057"/>
                  </a:cubicBezTo>
                  <a:cubicBezTo>
                    <a:pt x="1871" y="10057"/>
                    <a:pt x="3004" y="10187"/>
                    <a:pt x="4137" y="10408"/>
                  </a:cubicBezTo>
                  <a:lnTo>
                    <a:pt x="8207"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16"/>
          <p:cNvSpPr/>
          <p:nvPr/>
        </p:nvSpPr>
        <p:spPr>
          <a:xfrm>
            <a:off x="1202470" y="-111900"/>
            <a:ext cx="10901" cy="1038465"/>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1154528" y="866792"/>
            <a:ext cx="106789" cy="114897"/>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
          <p:cNvSpPr/>
          <p:nvPr/>
        </p:nvSpPr>
        <p:spPr>
          <a:xfrm>
            <a:off x="990825" y="919263"/>
            <a:ext cx="434205" cy="429677"/>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6"/>
          <p:cNvSpPr/>
          <p:nvPr/>
        </p:nvSpPr>
        <p:spPr>
          <a:xfrm>
            <a:off x="1787700" y="-111900"/>
            <a:ext cx="10901" cy="755331"/>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
          <p:cNvSpPr/>
          <p:nvPr/>
        </p:nvSpPr>
        <p:spPr>
          <a:xfrm>
            <a:off x="1739785" y="615398"/>
            <a:ext cx="106762" cy="114897"/>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6"/>
          <p:cNvSpPr/>
          <p:nvPr/>
        </p:nvSpPr>
        <p:spPr>
          <a:xfrm>
            <a:off x="1576055" y="667868"/>
            <a:ext cx="434205" cy="429677"/>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698725" y="4168100"/>
            <a:ext cx="965700" cy="271692"/>
          </a:xfrm>
          <a:custGeom>
            <a:rect b="b" l="l" r="r" t="t"/>
            <a:pathLst>
              <a:path extrusionOk="0" h="9108" w="38628">
                <a:moveTo>
                  <a:pt x="19314" y="1"/>
                </a:moveTo>
                <a:cubicBezTo>
                  <a:pt x="8640" y="1"/>
                  <a:pt x="0" y="2035"/>
                  <a:pt x="0" y="4537"/>
                </a:cubicBezTo>
                <a:cubicBezTo>
                  <a:pt x="0" y="7072"/>
                  <a:pt x="8640" y="9107"/>
                  <a:pt x="19314" y="9107"/>
                </a:cubicBezTo>
                <a:cubicBezTo>
                  <a:pt x="29988" y="9107"/>
                  <a:pt x="38628" y="7072"/>
                  <a:pt x="38628" y="4537"/>
                </a:cubicBezTo>
                <a:cubicBezTo>
                  <a:pt x="38628" y="2035"/>
                  <a:pt x="29988" y="1"/>
                  <a:pt x="1931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6"/>
          <p:cNvGrpSpPr/>
          <p:nvPr/>
        </p:nvGrpSpPr>
        <p:grpSpPr>
          <a:xfrm>
            <a:off x="901941" y="4015342"/>
            <a:ext cx="830637" cy="353382"/>
            <a:chOff x="-4859375" y="5574700"/>
            <a:chExt cx="984050" cy="418650"/>
          </a:xfrm>
        </p:grpSpPr>
        <p:sp>
          <p:nvSpPr>
            <p:cNvPr id="1030" name="Google Shape;1030;p16"/>
            <p:cNvSpPr/>
            <p:nvPr/>
          </p:nvSpPr>
          <p:spPr>
            <a:xfrm>
              <a:off x="-4519125" y="5574700"/>
              <a:ext cx="118425" cy="270200"/>
            </a:xfrm>
            <a:custGeom>
              <a:rect b="b" l="l" r="r" t="t"/>
              <a:pathLst>
                <a:path extrusionOk="0" h="10808" w="4737">
                  <a:moveTo>
                    <a:pt x="0" y="0"/>
                  </a:moveTo>
                  <a:lnTo>
                    <a:pt x="0" y="10808"/>
                  </a:lnTo>
                  <a:lnTo>
                    <a:pt x="4737" y="10808"/>
                  </a:lnTo>
                  <a:lnTo>
                    <a:pt x="473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6"/>
            <p:cNvSpPr/>
            <p:nvPr/>
          </p:nvSpPr>
          <p:spPr>
            <a:xfrm>
              <a:off x="-4576675" y="5603875"/>
              <a:ext cx="57575" cy="211850"/>
            </a:xfrm>
            <a:custGeom>
              <a:rect b="b" l="l" r="r" t="t"/>
              <a:pathLst>
                <a:path extrusionOk="0" h="8474" w="2303">
                  <a:moveTo>
                    <a:pt x="0" y="1"/>
                  </a:moveTo>
                  <a:lnTo>
                    <a:pt x="0" y="8473"/>
                  </a:lnTo>
                  <a:lnTo>
                    <a:pt x="2302" y="8473"/>
                  </a:lnTo>
                  <a:lnTo>
                    <a:pt x="23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4547500" y="5603875"/>
              <a:ext cx="28400" cy="211850"/>
            </a:xfrm>
            <a:custGeom>
              <a:rect b="b" l="l" r="r" t="t"/>
              <a:pathLst>
                <a:path extrusionOk="0" h="8474" w="1136">
                  <a:moveTo>
                    <a:pt x="1" y="1"/>
                  </a:moveTo>
                  <a:lnTo>
                    <a:pt x="1" y="8473"/>
                  </a:lnTo>
                  <a:lnTo>
                    <a:pt x="1135" y="8473"/>
                  </a:lnTo>
                  <a:lnTo>
                    <a:pt x="11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4050475" y="5574700"/>
              <a:ext cx="118450" cy="270200"/>
            </a:xfrm>
            <a:custGeom>
              <a:rect b="b" l="l" r="r" t="t"/>
              <a:pathLst>
                <a:path extrusionOk="0" h="10808" w="4738">
                  <a:moveTo>
                    <a:pt x="1" y="0"/>
                  </a:moveTo>
                  <a:lnTo>
                    <a:pt x="1" y="10808"/>
                  </a:lnTo>
                  <a:lnTo>
                    <a:pt x="4738" y="10808"/>
                  </a:lnTo>
                  <a:lnTo>
                    <a:pt x="47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6"/>
            <p:cNvSpPr/>
            <p:nvPr/>
          </p:nvSpPr>
          <p:spPr>
            <a:xfrm>
              <a:off x="-3932050" y="5603875"/>
              <a:ext cx="56725" cy="211850"/>
            </a:xfrm>
            <a:custGeom>
              <a:rect b="b" l="l" r="r" t="t"/>
              <a:pathLst>
                <a:path extrusionOk="0" h="8474" w="2269">
                  <a:moveTo>
                    <a:pt x="1" y="1"/>
                  </a:moveTo>
                  <a:lnTo>
                    <a:pt x="1" y="8473"/>
                  </a:lnTo>
                  <a:lnTo>
                    <a:pt x="2269" y="8473"/>
                  </a:lnTo>
                  <a:lnTo>
                    <a:pt x="22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6"/>
            <p:cNvSpPr/>
            <p:nvPr/>
          </p:nvSpPr>
          <p:spPr>
            <a:xfrm>
              <a:off x="-3932050" y="5603875"/>
              <a:ext cx="28375" cy="211850"/>
            </a:xfrm>
            <a:custGeom>
              <a:rect b="b" l="l" r="r" t="t"/>
              <a:pathLst>
                <a:path extrusionOk="0" h="8474" w="1135">
                  <a:moveTo>
                    <a:pt x="1" y="1"/>
                  </a:moveTo>
                  <a:lnTo>
                    <a:pt x="1" y="8473"/>
                  </a:lnTo>
                  <a:lnTo>
                    <a:pt x="1135" y="8473"/>
                  </a:lnTo>
                  <a:lnTo>
                    <a:pt x="11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6"/>
            <p:cNvSpPr/>
            <p:nvPr/>
          </p:nvSpPr>
          <p:spPr>
            <a:xfrm>
              <a:off x="-4400725" y="5658075"/>
              <a:ext cx="350275" cy="103450"/>
            </a:xfrm>
            <a:custGeom>
              <a:rect b="b" l="l" r="r" t="t"/>
              <a:pathLst>
                <a:path extrusionOk="0" h="4138" w="14011">
                  <a:moveTo>
                    <a:pt x="1" y="1"/>
                  </a:moveTo>
                  <a:lnTo>
                    <a:pt x="1" y="4137"/>
                  </a:lnTo>
                  <a:lnTo>
                    <a:pt x="14011" y="4137"/>
                  </a:lnTo>
                  <a:lnTo>
                    <a:pt x="1401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4802675" y="5723125"/>
              <a:ext cx="118450" cy="270225"/>
            </a:xfrm>
            <a:custGeom>
              <a:rect b="b" l="l" r="r" t="t"/>
              <a:pathLst>
                <a:path extrusionOk="0" h="10809" w="4738">
                  <a:moveTo>
                    <a:pt x="1" y="1"/>
                  </a:moveTo>
                  <a:lnTo>
                    <a:pt x="1" y="10808"/>
                  </a:lnTo>
                  <a:lnTo>
                    <a:pt x="4737" y="10808"/>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4859375" y="5752325"/>
              <a:ext cx="57575" cy="211825"/>
            </a:xfrm>
            <a:custGeom>
              <a:rect b="b" l="l" r="r" t="t"/>
              <a:pathLst>
                <a:path extrusionOk="0" h="8473" w="2303">
                  <a:moveTo>
                    <a:pt x="0" y="0"/>
                  </a:moveTo>
                  <a:lnTo>
                    <a:pt x="0" y="8473"/>
                  </a:lnTo>
                  <a:lnTo>
                    <a:pt x="2302" y="8473"/>
                  </a:lnTo>
                  <a:lnTo>
                    <a:pt x="23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a:off x="-4831025" y="5752325"/>
              <a:ext cx="28375" cy="211825"/>
            </a:xfrm>
            <a:custGeom>
              <a:rect b="b" l="l" r="r" t="t"/>
              <a:pathLst>
                <a:path extrusionOk="0" h="8473" w="1135">
                  <a:moveTo>
                    <a:pt x="1" y="0"/>
                  </a:moveTo>
                  <a:lnTo>
                    <a:pt x="1" y="8473"/>
                  </a:lnTo>
                  <a:lnTo>
                    <a:pt x="1135" y="8473"/>
                  </a:lnTo>
                  <a:lnTo>
                    <a:pt x="11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a:off x="-4333175" y="5723125"/>
              <a:ext cx="118450" cy="270225"/>
            </a:xfrm>
            <a:custGeom>
              <a:rect b="b" l="l" r="r" t="t"/>
              <a:pathLst>
                <a:path extrusionOk="0" h="10809" w="4738">
                  <a:moveTo>
                    <a:pt x="1" y="1"/>
                  </a:moveTo>
                  <a:lnTo>
                    <a:pt x="1" y="10808"/>
                  </a:lnTo>
                  <a:lnTo>
                    <a:pt x="4737" y="10808"/>
                  </a:lnTo>
                  <a:lnTo>
                    <a:pt x="47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4214750" y="5752325"/>
              <a:ext cx="56725" cy="211825"/>
            </a:xfrm>
            <a:custGeom>
              <a:rect b="b" l="l" r="r" t="t"/>
              <a:pathLst>
                <a:path extrusionOk="0" h="8473" w="2269">
                  <a:moveTo>
                    <a:pt x="0" y="0"/>
                  </a:moveTo>
                  <a:lnTo>
                    <a:pt x="0" y="8473"/>
                  </a:lnTo>
                  <a:lnTo>
                    <a:pt x="2269" y="8473"/>
                  </a:lnTo>
                  <a:lnTo>
                    <a:pt x="226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4214750" y="5752325"/>
              <a:ext cx="28375" cy="211825"/>
            </a:xfrm>
            <a:custGeom>
              <a:rect b="b" l="l" r="r" t="t"/>
              <a:pathLst>
                <a:path extrusionOk="0" h="8473" w="1135">
                  <a:moveTo>
                    <a:pt x="0" y="0"/>
                  </a:moveTo>
                  <a:lnTo>
                    <a:pt x="0" y="8473"/>
                  </a:lnTo>
                  <a:lnTo>
                    <a:pt x="1135" y="8473"/>
                  </a:lnTo>
                  <a:lnTo>
                    <a:pt x="11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a:off x="-4684250" y="5807350"/>
              <a:ext cx="351100" cy="102600"/>
            </a:xfrm>
            <a:custGeom>
              <a:rect b="b" l="l" r="r" t="t"/>
              <a:pathLst>
                <a:path extrusionOk="0" h="4104" w="14044">
                  <a:moveTo>
                    <a:pt x="0" y="1"/>
                  </a:moveTo>
                  <a:lnTo>
                    <a:pt x="0" y="4104"/>
                  </a:lnTo>
                  <a:lnTo>
                    <a:pt x="14044" y="4104"/>
                  </a:lnTo>
                  <a:lnTo>
                    <a:pt x="140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16"/>
          <p:cNvSpPr/>
          <p:nvPr/>
        </p:nvSpPr>
        <p:spPr>
          <a:xfrm>
            <a:off x="3206900" y="10023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p:nvPr/>
        </p:nvSpPr>
        <p:spPr>
          <a:xfrm>
            <a:off x="3360350" y="11499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844613" y="1803100"/>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3024550" y="11499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48" name="Shape 1048"/>
        <p:cNvGrpSpPr/>
        <p:nvPr/>
      </p:nvGrpSpPr>
      <p:grpSpPr>
        <a:xfrm>
          <a:off x="0" y="0"/>
          <a:ext cx="0" cy="0"/>
          <a:chOff x="0" y="0"/>
          <a:chExt cx="0" cy="0"/>
        </a:xfrm>
      </p:grpSpPr>
      <p:sp>
        <p:nvSpPr>
          <p:cNvPr id="1049" name="Google Shape;1049;p17"/>
          <p:cNvSpPr/>
          <p:nvPr/>
        </p:nvSpPr>
        <p:spPr>
          <a:xfrm>
            <a:off x="7828925" y="10380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7982375" y="11856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7646575" y="11856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txBox="1"/>
          <p:nvPr>
            <p:ph idx="1" type="subTitle"/>
          </p:nvPr>
        </p:nvSpPr>
        <p:spPr>
          <a:xfrm flipH="1">
            <a:off x="858400" y="2568038"/>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3" name="Google Shape;1053;p17"/>
          <p:cNvSpPr txBox="1"/>
          <p:nvPr>
            <p:ph idx="2" type="subTitle"/>
          </p:nvPr>
        </p:nvSpPr>
        <p:spPr>
          <a:xfrm flipH="1">
            <a:off x="858400" y="3072963"/>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4" name="Google Shape;1054;p17"/>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1055" name="Google Shape;1055;p17"/>
          <p:cNvSpPr txBox="1"/>
          <p:nvPr>
            <p:ph idx="3" type="subTitle"/>
          </p:nvPr>
        </p:nvSpPr>
        <p:spPr>
          <a:xfrm flipH="1">
            <a:off x="3437950" y="2568050"/>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6" name="Google Shape;1056;p17"/>
          <p:cNvSpPr txBox="1"/>
          <p:nvPr>
            <p:ph idx="4" type="subTitle"/>
          </p:nvPr>
        </p:nvSpPr>
        <p:spPr>
          <a:xfrm flipH="1">
            <a:off x="3437950" y="3072975"/>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7" name="Google Shape;1057;p17"/>
          <p:cNvSpPr txBox="1"/>
          <p:nvPr>
            <p:ph idx="5" type="subTitle"/>
          </p:nvPr>
        </p:nvSpPr>
        <p:spPr>
          <a:xfrm flipH="1">
            <a:off x="6017500" y="2568050"/>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58" name="Google Shape;1058;p17"/>
          <p:cNvSpPr txBox="1"/>
          <p:nvPr>
            <p:ph idx="6" type="subTitle"/>
          </p:nvPr>
        </p:nvSpPr>
        <p:spPr>
          <a:xfrm flipH="1">
            <a:off x="6017500" y="3072975"/>
            <a:ext cx="22683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9" name="Google Shape;1059;p17"/>
          <p:cNvSpPr/>
          <p:nvPr/>
        </p:nvSpPr>
        <p:spPr>
          <a:xfrm>
            <a:off x="892250" y="44412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892263" y="1392900"/>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1045700" y="4294425"/>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1062" name="Shape 1062"/>
        <p:cNvGrpSpPr/>
        <p:nvPr/>
      </p:nvGrpSpPr>
      <p:grpSpPr>
        <a:xfrm>
          <a:off x="0" y="0"/>
          <a:ext cx="0" cy="0"/>
          <a:chOff x="0" y="0"/>
          <a:chExt cx="0" cy="0"/>
        </a:xfrm>
      </p:grpSpPr>
      <p:sp>
        <p:nvSpPr>
          <p:cNvPr id="1063" name="Google Shape;1063;p18"/>
          <p:cNvSpPr txBox="1"/>
          <p:nvPr>
            <p:ph type="title"/>
          </p:nvPr>
        </p:nvSpPr>
        <p:spPr>
          <a:xfrm>
            <a:off x="718125" y="4271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4" name="Google Shape;1064;p18"/>
          <p:cNvSpPr txBox="1"/>
          <p:nvPr>
            <p:ph idx="1" type="subTitle"/>
          </p:nvPr>
        </p:nvSpPr>
        <p:spPr>
          <a:xfrm flipH="1">
            <a:off x="855300" y="1785913"/>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5" name="Google Shape;1065;p18"/>
          <p:cNvSpPr txBox="1"/>
          <p:nvPr>
            <p:ph idx="2" type="subTitle"/>
          </p:nvPr>
        </p:nvSpPr>
        <p:spPr>
          <a:xfrm flipH="1">
            <a:off x="855300" y="2290838"/>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66" name="Google Shape;1066;p18"/>
          <p:cNvSpPr txBox="1"/>
          <p:nvPr>
            <p:ph idx="3" type="subTitle"/>
          </p:nvPr>
        </p:nvSpPr>
        <p:spPr>
          <a:xfrm flipH="1">
            <a:off x="855300" y="3662163"/>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7" name="Google Shape;1067;p18"/>
          <p:cNvSpPr txBox="1"/>
          <p:nvPr>
            <p:ph idx="4" type="subTitle"/>
          </p:nvPr>
        </p:nvSpPr>
        <p:spPr>
          <a:xfrm flipH="1">
            <a:off x="855300" y="4167088"/>
            <a:ext cx="19281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68" name="Google Shape;1068;p18"/>
          <p:cNvSpPr txBox="1"/>
          <p:nvPr>
            <p:ph idx="5" type="subTitle"/>
          </p:nvPr>
        </p:nvSpPr>
        <p:spPr>
          <a:xfrm flipH="1">
            <a:off x="3004825" y="1785913"/>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69" name="Google Shape;1069;p18"/>
          <p:cNvSpPr txBox="1"/>
          <p:nvPr>
            <p:ph idx="6" type="subTitle"/>
          </p:nvPr>
        </p:nvSpPr>
        <p:spPr>
          <a:xfrm flipH="1">
            <a:off x="3004825" y="2290838"/>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70" name="Google Shape;1070;p18"/>
          <p:cNvSpPr txBox="1"/>
          <p:nvPr>
            <p:ph idx="7" type="subTitle"/>
          </p:nvPr>
        </p:nvSpPr>
        <p:spPr>
          <a:xfrm flipH="1">
            <a:off x="3004825" y="3662163"/>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71" name="Google Shape;1071;p18"/>
          <p:cNvSpPr txBox="1"/>
          <p:nvPr>
            <p:ph idx="8" type="subTitle"/>
          </p:nvPr>
        </p:nvSpPr>
        <p:spPr>
          <a:xfrm flipH="1">
            <a:off x="3004825" y="4167088"/>
            <a:ext cx="1962300" cy="46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_1">
    <p:spTree>
      <p:nvGrpSpPr>
        <p:cNvPr id="1072" name="Shape 1072"/>
        <p:cNvGrpSpPr/>
        <p:nvPr/>
      </p:nvGrpSpPr>
      <p:grpSpPr>
        <a:xfrm>
          <a:off x="0" y="0"/>
          <a:ext cx="0" cy="0"/>
          <a:chOff x="0" y="0"/>
          <a:chExt cx="0" cy="0"/>
        </a:xfrm>
      </p:grpSpPr>
      <p:sp>
        <p:nvSpPr>
          <p:cNvPr id="1073" name="Google Shape;1073;p19"/>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1074" name="Google Shape;1074;p19"/>
          <p:cNvSpPr/>
          <p:nvPr/>
        </p:nvSpPr>
        <p:spPr>
          <a:xfrm>
            <a:off x="508650" y="131615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19"/>
          <p:cNvGrpSpPr/>
          <p:nvPr/>
        </p:nvGrpSpPr>
        <p:grpSpPr>
          <a:xfrm>
            <a:off x="977575" y="3436050"/>
            <a:ext cx="398588" cy="240150"/>
            <a:chOff x="6860850" y="3722375"/>
            <a:chExt cx="398588" cy="240150"/>
          </a:xfrm>
        </p:grpSpPr>
        <p:sp>
          <p:nvSpPr>
            <p:cNvPr id="1076" name="Google Shape;1076;p19"/>
            <p:cNvSpPr/>
            <p:nvPr/>
          </p:nvSpPr>
          <p:spPr>
            <a:xfrm>
              <a:off x="6860850" y="372237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7007888" y="3856125"/>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19"/>
          <p:cNvSpPr/>
          <p:nvPr/>
        </p:nvSpPr>
        <p:spPr>
          <a:xfrm>
            <a:off x="7891225" y="738300"/>
            <a:ext cx="251550" cy="106400"/>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7751425" y="878025"/>
            <a:ext cx="251550" cy="105650"/>
          </a:xfrm>
          <a:custGeom>
            <a:rect b="b" l="l" r="r" t="t"/>
            <a:pathLst>
              <a:path extrusionOk="0" h="4226" w="10062">
                <a:moveTo>
                  <a:pt x="0" y="1"/>
                </a:moveTo>
                <a:lnTo>
                  <a:pt x="0" y="4226"/>
                </a:lnTo>
                <a:lnTo>
                  <a:pt x="10061" y="4226"/>
                </a:lnTo>
                <a:lnTo>
                  <a:pt x="1006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
    <p:spTree>
      <p:nvGrpSpPr>
        <p:cNvPr id="1080" name="Shape 1080"/>
        <p:cNvGrpSpPr/>
        <p:nvPr/>
      </p:nvGrpSpPr>
      <p:grpSpPr>
        <a:xfrm>
          <a:off x="0" y="0"/>
          <a:ext cx="0" cy="0"/>
          <a:chOff x="0" y="0"/>
          <a:chExt cx="0" cy="0"/>
        </a:xfrm>
      </p:grpSpPr>
      <p:sp>
        <p:nvSpPr>
          <p:cNvPr id="1081" name="Google Shape;1081;p20"/>
          <p:cNvSpPr/>
          <p:nvPr/>
        </p:nvSpPr>
        <p:spPr>
          <a:xfrm>
            <a:off x="4180201" y="567675"/>
            <a:ext cx="4666200" cy="46662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txBox="1"/>
          <p:nvPr>
            <p:ph idx="1" type="subTitle"/>
          </p:nvPr>
        </p:nvSpPr>
        <p:spPr>
          <a:xfrm flipH="1">
            <a:off x="6693300" y="1434000"/>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3" name="Google Shape;1083;p20"/>
          <p:cNvSpPr txBox="1"/>
          <p:nvPr>
            <p:ph idx="2" type="subTitle"/>
          </p:nvPr>
        </p:nvSpPr>
        <p:spPr>
          <a:xfrm flipH="1">
            <a:off x="6693300" y="1861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4" name="Google Shape;1084;p20"/>
          <p:cNvSpPr txBox="1"/>
          <p:nvPr>
            <p:ph idx="3" type="subTitle"/>
          </p:nvPr>
        </p:nvSpPr>
        <p:spPr>
          <a:xfrm flipH="1">
            <a:off x="4574575" y="2553067"/>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5" name="Google Shape;1085;p20"/>
          <p:cNvSpPr txBox="1"/>
          <p:nvPr>
            <p:ph idx="4" type="subTitle"/>
          </p:nvPr>
        </p:nvSpPr>
        <p:spPr>
          <a:xfrm flipH="1">
            <a:off x="4574625" y="298380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6" name="Google Shape;1086;p20"/>
          <p:cNvSpPr txBox="1"/>
          <p:nvPr>
            <p:ph idx="5" type="subTitle"/>
          </p:nvPr>
        </p:nvSpPr>
        <p:spPr>
          <a:xfrm flipH="1">
            <a:off x="6693300" y="2553067"/>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7" name="Google Shape;1087;p20"/>
          <p:cNvSpPr txBox="1"/>
          <p:nvPr>
            <p:ph idx="6" type="subTitle"/>
          </p:nvPr>
        </p:nvSpPr>
        <p:spPr>
          <a:xfrm flipH="1">
            <a:off x="6693300" y="298380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88" name="Google Shape;1088;p20"/>
          <p:cNvSpPr txBox="1"/>
          <p:nvPr>
            <p:ph idx="7" type="subTitle"/>
          </p:nvPr>
        </p:nvSpPr>
        <p:spPr>
          <a:xfrm flipH="1">
            <a:off x="4574575" y="1434000"/>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89" name="Google Shape;1089;p20"/>
          <p:cNvSpPr txBox="1"/>
          <p:nvPr>
            <p:ph idx="8" type="subTitle"/>
          </p:nvPr>
        </p:nvSpPr>
        <p:spPr>
          <a:xfrm flipH="1">
            <a:off x="4574625" y="1861750"/>
            <a:ext cx="2000700" cy="44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0" name="Google Shape;1090;p20"/>
          <p:cNvSpPr txBox="1"/>
          <p:nvPr>
            <p:ph idx="9" type="subTitle"/>
          </p:nvPr>
        </p:nvSpPr>
        <p:spPr>
          <a:xfrm flipH="1">
            <a:off x="4574575" y="3675122"/>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91" name="Google Shape;1091;p20"/>
          <p:cNvSpPr txBox="1"/>
          <p:nvPr>
            <p:ph idx="13" type="subTitle"/>
          </p:nvPr>
        </p:nvSpPr>
        <p:spPr>
          <a:xfrm flipH="1">
            <a:off x="4574625" y="4100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2" name="Google Shape;1092;p20"/>
          <p:cNvSpPr txBox="1"/>
          <p:nvPr>
            <p:ph idx="14" type="subTitle"/>
          </p:nvPr>
        </p:nvSpPr>
        <p:spPr>
          <a:xfrm flipH="1">
            <a:off x="6693300" y="3675122"/>
            <a:ext cx="20007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093" name="Google Shape;1093;p20"/>
          <p:cNvSpPr txBox="1"/>
          <p:nvPr>
            <p:ph idx="15" type="subTitle"/>
          </p:nvPr>
        </p:nvSpPr>
        <p:spPr>
          <a:xfrm flipH="1">
            <a:off x="6693300" y="4100750"/>
            <a:ext cx="2000700" cy="4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094" name="Google Shape;1094;p20"/>
          <p:cNvSpPr txBox="1"/>
          <p:nvPr>
            <p:ph type="ctrTitle"/>
          </p:nvPr>
        </p:nvSpPr>
        <p:spPr>
          <a:xfrm>
            <a:off x="732775" y="455900"/>
            <a:ext cx="17790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3"/>
          <p:cNvSpPr txBox="1"/>
          <p:nvPr>
            <p:ph type="title"/>
          </p:nvPr>
        </p:nvSpPr>
        <p:spPr>
          <a:xfrm>
            <a:off x="5677825" y="2442413"/>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3"/>
          <p:cNvSpPr txBox="1"/>
          <p:nvPr>
            <p:ph hasCustomPrompt="1" idx="2" type="title"/>
          </p:nvPr>
        </p:nvSpPr>
        <p:spPr>
          <a:xfrm>
            <a:off x="5802175" y="935004"/>
            <a:ext cx="1303500" cy="1176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7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9" name="Google Shape;169;p3"/>
          <p:cNvSpPr txBox="1"/>
          <p:nvPr>
            <p:ph idx="1" type="subTitle"/>
          </p:nvPr>
        </p:nvSpPr>
        <p:spPr>
          <a:xfrm>
            <a:off x="5677825" y="3461650"/>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_1_2">
    <p:spTree>
      <p:nvGrpSpPr>
        <p:cNvPr id="1095" name="Shape 1095"/>
        <p:cNvGrpSpPr/>
        <p:nvPr/>
      </p:nvGrpSpPr>
      <p:grpSpPr>
        <a:xfrm>
          <a:off x="0" y="0"/>
          <a:ext cx="0" cy="0"/>
          <a:chOff x="0" y="0"/>
          <a:chExt cx="0" cy="0"/>
        </a:xfrm>
      </p:grpSpPr>
      <p:sp>
        <p:nvSpPr>
          <p:cNvPr id="1096" name="Google Shape;1096;p21"/>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txBox="1"/>
          <p:nvPr>
            <p:ph type="title"/>
          </p:nvPr>
        </p:nvSpPr>
        <p:spPr>
          <a:xfrm>
            <a:off x="4228413" y="420750"/>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8" name="Google Shape;1098;p21"/>
          <p:cNvSpPr txBox="1"/>
          <p:nvPr>
            <p:ph hasCustomPrompt="1" idx="2" type="title"/>
          </p:nvPr>
        </p:nvSpPr>
        <p:spPr>
          <a:xfrm>
            <a:off x="2569938" y="760054"/>
            <a:ext cx="1303500" cy="1176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7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9" name="Google Shape;1099;p21"/>
          <p:cNvSpPr txBox="1"/>
          <p:nvPr>
            <p:ph idx="1" type="subTitle"/>
          </p:nvPr>
        </p:nvSpPr>
        <p:spPr>
          <a:xfrm>
            <a:off x="4228413" y="1232688"/>
            <a:ext cx="2653800" cy="1024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_1_1">
    <p:spTree>
      <p:nvGrpSpPr>
        <p:cNvPr id="1100" name="Shape 1100"/>
        <p:cNvGrpSpPr/>
        <p:nvPr/>
      </p:nvGrpSpPr>
      <p:grpSpPr>
        <a:xfrm>
          <a:off x="0" y="0"/>
          <a:ext cx="0" cy="0"/>
          <a:chOff x="0" y="0"/>
          <a:chExt cx="0" cy="0"/>
        </a:xfrm>
      </p:grpSpPr>
      <p:sp>
        <p:nvSpPr>
          <p:cNvPr id="1101" name="Google Shape;1101;p22"/>
          <p:cNvSpPr txBox="1"/>
          <p:nvPr>
            <p:ph idx="1" type="subTitle"/>
          </p:nvPr>
        </p:nvSpPr>
        <p:spPr>
          <a:xfrm flipH="1">
            <a:off x="5814063" y="1542000"/>
            <a:ext cx="22683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02" name="Google Shape;1102;p22"/>
          <p:cNvSpPr txBox="1"/>
          <p:nvPr>
            <p:ph idx="2" type="subTitle"/>
          </p:nvPr>
        </p:nvSpPr>
        <p:spPr>
          <a:xfrm flipH="1">
            <a:off x="5814075" y="1978913"/>
            <a:ext cx="2268300" cy="78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103" name="Google Shape;1103;p22"/>
          <p:cNvSpPr txBox="1"/>
          <p:nvPr>
            <p:ph idx="3" type="subTitle"/>
          </p:nvPr>
        </p:nvSpPr>
        <p:spPr>
          <a:xfrm flipH="1">
            <a:off x="5826175" y="3118100"/>
            <a:ext cx="22683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04" name="Google Shape;1104;p22"/>
          <p:cNvSpPr txBox="1"/>
          <p:nvPr>
            <p:ph idx="4" type="subTitle"/>
          </p:nvPr>
        </p:nvSpPr>
        <p:spPr>
          <a:xfrm flipH="1">
            <a:off x="5826175" y="3555050"/>
            <a:ext cx="2268300" cy="78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1105" name="Google Shape;1105;p22"/>
          <p:cNvSpPr txBox="1"/>
          <p:nvPr>
            <p:ph type="title"/>
          </p:nvPr>
        </p:nvSpPr>
        <p:spPr>
          <a:xfrm>
            <a:off x="718200"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_1">
    <p:spTree>
      <p:nvGrpSpPr>
        <p:cNvPr id="1106" name="Shape 1106"/>
        <p:cNvGrpSpPr/>
        <p:nvPr/>
      </p:nvGrpSpPr>
      <p:grpSpPr>
        <a:xfrm>
          <a:off x="0" y="0"/>
          <a:ext cx="0" cy="0"/>
          <a:chOff x="0" y="0"/>
          <a:chExt cx="0" cy="0"/>
        </a:xfrm>
      </p:grpSpPr>
      <p:sp>
        <p:nvSpPr>
          <p:cNvPr id="1107" name="Google Shape;1107;p23"/>
          <p:cNvSpPr txBox="1"/>
          <p:nvPr>
            <p:ph type="title"/>
          </p:nvPr>
        </p:nvSpPr>
        <p:spPr>
          <a:xfrm>
            <a:off x="718200"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8" name="Google Shape;1108;p23"/>
          <p:cNvSpPr/>
          <p:nvPr/>
        </p:nvSpPr>
        <p:spPr>
          <a:xfrm>
            <a:off x="383700" y="11267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201350" y="12743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flipH="1">
            <a:off x="8325375" y="11584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2816038" y="4534925"/>
            <a:ext cx="276050" cy="116775"/>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1112" name="Shape 1112"/>
        <p:cNvGrpSpPr/>
        <p:nvPr/>
      </p:nvGrpSpPr>
      <p:grpSpPr>
        <a:xfrm>
          <a:off x="0" y="0"/>
          <a:ext cx="0" cy="0"/>
          <a:chOff x="0" y="0"/>
          <a:chExt cx="0" cy="0"/>
        </a:xfrm>
      </p:grpSpPr>
      <p:sp>
        <p:nvSpPr>
          <p:cNvPr id="1113" name="Google Shape;1113;p24"/>
          <p:cNvSpPr txBox="1"/>
          <p:nvPr>
            <p:ph type="ctrTitle"/>
          </p:nvPr>
        </p:nvSpPr>
        <p:spPr>
          <a:xfrm>
            <a:off x="732775" y="451975"/>
            <a:ext cx="34653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
    <p:spTree>
      <p:nvGrpSpPr>
        <p:cNvPr id="1114" name="Shape 1114"/>
        <p:cNvGrpSpPr/>
        <p:nvPr/>
      </p:nvGrpSpPr>
      <p:grpSpPr>
        <a:xfrm>
          <a:off x="0" y="0"/>
          <a:ext cx="0" cy="0"/>
          <a:chOff x="0" y="0"/>
          <a:chExt cx="0" cy="0"/>
        </a:xfrm>
      </p:grpSpPr>
      <p:sp>
        <p:nvSpPr>
          <p:cNvPr id="1115" name="Google Shape;1115;p25"/>
          <p:cNvSpPr txBox="1"/>
          <p:nvPr>
            <p:ph type="title"/>
          </p:nvPr>
        </p:nvSpPr>
        <p:spPr>
          <a:xfrm>
            <a:off x="718125"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p:nvPr/>
        </p:nvSpPr>
        <p:spPr>
          <a:xfrm>
            <a:off x="7928263" y="8172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8081713" y="9648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flipH="1">
            <a:off x="592613" y="31663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flipH="1">
            <a:off x="439188" y="33139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120" name="Shape 1120"/>
        <p:cNvGrpSpPr/>
        <p:nvPr/>
      </p:nvGrpSpPr>
      <p:grpSpPr>
        <a:xfrm>
          <a:off x="0" y="0"/>
          <a:ext cx="0" cy="0"/>
          <a:chOff x="0" y="0"/>
          <a:chExt cx="0" cy="0"/>
        </a:xfrm>
      </p:grpSpPr>
      <p:sp>
        <p:nvSpPr>
          <p:cNvPr id="1121" name="Google Shape;1121;p26"/>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txBox="1"/>
          <p:nvPr>
            <p:ph hasCustomPrompt="1" type="title"/>
          </p:nvPr>
        </p:nvSpPr>
        <p:spPr>
          <a:xfrm>
            <a:off x="2960975" y="591057"/>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3" name="Google Shape;1123;p26"/>
          <p:cNvSpPr txBox="1"/>
          <p:nvPr>
            <p:ph idx="1" type="subTitle"/>
          </p:nvPr>
        </p:nvSpPr>
        <p:spPr>
          <a:xfrm>
            <a:off x="2960975" y="1429175"/>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4" name="Google Shape;1124;p26"/>
          <p:cNvSpPr txBox="1"/>
          <p:nvPr>
            <p:ph hasCustomPrompt="1" idx="2" type="title"/>
          </p:nvPr>
        </p:nvSpPr>
        <p:spPr>
          <a:xfrm>
            <a:off x="2960975" y="2005050"/>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5" name="Google Shape;1125;p26"/>
          <p:cNvSpPr txBox="1"/>
          <p:nvPr>
            <p:ph idx="3" type="subTitle"/>
          </p:nvPr>
        </p:nvSpPr>
        <p:spPr>
          <a:xfrm>
            <a:off x="2960975" y="2841850"/>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6" name="Google Shape;1126;p26"/>
          <p:cNvSpPr txBox="1"/>
          <p:nvPr>
            <p:ph hasCustomPrompt="1" idx="4" type="title"/>
          </p:nvPr>
        </p:nvSpPr>
        <p:spPr>
          <a:xfrm>
            <a:off x="2954725" y="3424238"/>
            <a:ext cx="3228300" cy="79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27" name="Google Shape;1127;p26"/>
          <p:cNvSpPr txBox="1"/>
          <p:nvPr>
            <p:ph idx="5" type="subTitle"/>
          </p:nvPr>
        </p:nvSpPr>
        <p:spPr>
          <a:xfrm>
            <a:off x="2954725" y="4257355"/>
            <a:ext cx="32283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8" name="Google Shape;1128;p26"/>
          <p:cNvSpPr/>
          <p:nvPr/>
        </p:nvSpPr>
        <p:spPr>
          <a:xfrm>
            <a:off x="6502063" y="4533475"/>
            <a:ext cx="981932" cy="150855"/>
          </a:xfrm>
          <a:custGeom>
            <a:rect b="b" l="l" r="r" t="t"/>
            <a:pathLst>
              <a:path extrusionOk="0" h="17613" w="163451">
                <a:moveTo>
                  <a:pt x="81725" y="0"/>
                </a:moveTo>
                <a:cubicBezTo>
                  <a:pt x="36593" y="0"/>
                  <a:pt x="0" y="3937"/>
                  <a:pt x="0" y="8807"/>
                </a:cubicBezTo>
                <a:cubicBezTo>
                  <a:pt x="0" y="13677"/>
                  <a:pt x="36593" y="17613"/>
                  <a:pt x="81725" y="17613"/>
                </a:cubicBezTo>
                <a:cubicBezTo>
                  <a:pt x="126857" y="17613"/>
                  <a:pt x="163450" y="13677"/>
                  <a:pt x="163450" y="8807"/>
                </a:cubicBezTo>
                <a:cubicBezTo>
                  <a:pt x="163450" y="3937"/>
                  <a:pt x="126857" y="0"/>
                  <a:pt x="817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1460839" y="4533475"/>
            <a:ext cx="1247948" cy="150855"/>
          </a:xfrm>
          <a:custGeom>
            <a:rect b="b" l="l" r="r" t="t"/>
            <a:pathLst>
              <a:path extrusionOk="0" h="17613" w="163451">
                <a:moveTo>
                  <a:pt x="81725" y="0"/>
                </a:moveTo>
                <a:cubicBezTo>
                  <a:pt x="36593" y="0"/>
                  <a:pt x="0" y="3937"/>
                  <a:pt x="0" y="8807"/>
                </a:cubicBezTo>
                <a:cubicBezTo>
                  <a:pt x="0" y="13677"/>
                  <a:pt x="36593" y="17613"/>
                  <a:pt x="81725" y="17613"/>
                </a:cubicBezTo>
                <a:cubicBezTo>
                  <a:pt x="126857" y="17613"/>
                  <a:pt x="163450" y="13677"/>
                  <a:pt x="163450" y="8807"/>
                </a:cubicBezTo>
                <a:cubicBezTo>
                  <a:pt x="163450" y="3937"/>
                  <a:pt x="126857" y="0"/>
                  <a:pt x="817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6"/>
          <p:cNvGrpSpPr/>
          <p:nvPr/>
        </p:nvGrpSpPr>
        <p:grpSpPr>
          <a:xfrm>
            <a:off x="1593650" y="2831790"/>
            <a:ext cx="982140" cy="1777084"/>
            <a:chOff x="1534825" y="2831790"/>
            <a:chExt cx="982140" cy="1777084"/>
          </a:xfrm>
        </p:grpSpPr>
        <p:sp>
          <p:nvSpPr>
            <p:cNvPr id="1131" name="Google Shape;1131;p26"/>
            <p:cNvSpPr/>
            <p:nvPr/>
          </p:nvSpPr>
          <p:spPr>
            <a:xfrm>
              <a:off x="1890204" y="4164372"/>
              <a:ext cx="354396" cy="157985"/>
            </a:xfrm>
            <a:custGeom>
              <a:rect b="b" l="l" r="r" t="t"/>
              <a:pathLst>
                <a:path extrusionOk="0" h="5205" w="11676">
                  <a:moveTo>
                    <a:pt x="11559" y="4420"/>
                  </a:moveTo>
                  <a:lnTo>
                    <a:pt x="11543" y="5004"/>
                  </a:lnTo>
                  <a:lnTo>
                    <a:pt x="11543" y="5004"/>
                  </a:lnTo>
                  <a:lnTo>
                    <a:pt x="11576" y="5004"/>
                  </a:lnTo>
                  <a:lnTo>
                    <a:pt x="11559" y="4420"/>
                  </a:lnTo>
                  <a:close/>
                  <a:moveTo>
                    <a:pt x="1" y="1"/>
                  </a:moveTo>
                  <a:lnTo>
                    <a:pt x="1" y="234"/>
                  </a:lnTo>
                  <a:lnTo>
                    <a:pt x="1" y="5004"/>
                  </a:lnTo>
                  <a:lnTo>
                    <a:pt x="1" y="5204"/>
                  </a:lnTo>
                  <a:lnTo>
                    <a:pt x="201" y="5204"/>
                  </a:lnTo>
                  <a:cubicBezTo>
                    <a:pt x="684" y="5188"/>
                    <a:pt x="1168" y="5188"/>
                    <a:pt x="1648" y="5188"/>
                  </a:cubicBezTo>
                  <a:cubicBezTo>
                    <a:pt x="2127" y="5188"/>
                    <a:pt x="2602" y="5188"/>
                    <a:pt x="3069" y="5171"/>
                  </a:cubicBezTo>
                  <a:lnTo>
                    <a:pt x="5938" y="5138"/>
                  </a:lnTo>
                  <a:lnTo>
                    <a:pt x="11542" y="5038"/>
                  </a:lnTo>
                  <a:lnTo>
                    <a:pt x="11543" y="5004"/>
                  </a:lnTo>
                  <a:lnTo>
                    <a:pt x="11543" y="5004"/>
                  </a:lnTo>
                  <a:lnTo>
                    <a:pt x="5838" y="4904"/>
                  </a:lnTo>
                  <a:lnTo>
                    <a:pt x="3003" y="4837"/>
                  </a:lnTo>
                  <a:lnTo>
                    <a:pt x="402" y="4837"/>
                  </a:lnTo>
                  <a:lnTo>
                    <a:pt x="433" y="433"/>
                  </a:lnTo>
                  <a:lnTo>
                    <a:pt x="433" y="433"/>
                  </a:lnTo>
                  <a:lnTo>
                    <a:pt x="5871" y="401"/>
                  </a:lnTo>
                  <a:cubicBezTo>
                    <a:pt x="7730" y="401"/>
                    <a:pt x="9589" y="369"/>
                    <a:pt x="11447" y="336"/>
                  </a:cubicBezTo>
                  <a:lnTo>
                    <a:pt x="11447" y="336"/>
                  </a:lnTo>
                  <a:cubicBezTo>
                    <a:pt x="11476" y="1092"/>
                    <a:pt x="11477" y="1847"/>
                    <a:pt x="11509" y="2602"/>
                  </a:cubicBezTo>
                  <a:lnTo>
                    <a:pt x="11559" y="4420"/>
                  </a:lnTo>
                  <a:lnTo>
                    <a:pt x="11609" y="2636"/>
                  </a:lnTo>
                  <a:cubicBezTo>
                    <a:pt x="11642" y="1835"/>
                    <a:pt x="11676" y="1068"/>
                    <a:pt x="11676" y="234"/>
                  </a:cubicBezTo>
                  <a:lnTo>
                    <a:pt x="11676" y="101"/>
                  </a:lnTo>
                  <a:lnTo>
                    <a:pt x="11576" y="101"/>
                  </a:lnTo>
                  <a:cubicBezTo>
                    <a:pt x="9674" y="101"/>
                    <a:pt x="7806" y="34"/>
                    <a:pt x="5905" y="34"/>
                  </a:cubicBez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1755101" y="3308888"/>
              <a:ext cx="275874" cy="824556"/>
            </a:xfrm>
            <a:custGeom>
              <a:rect b="b" l="l" r="r" t="t"/>
              <a:pathLst>
                <a:path extrusionOk="0" h="27166" w="9089">
                  <a:moveTo>
                    <a:pt x="762" y="1"/>
                  </a:moveTo>
                  <a:cubicBezTo>
                    <a:pt x="657" y="1"/>
                    <a:pt x="570" y="126"/>
                    <a:pt x="649" y="231"/>
                  </a:cubicBezTo>
                  <a:cubicBezTo>
                    <a:pt x="3751" y="3434"/>
                    <a:pt x="5586" y="7737"/>
                    <a:pt x="6520" y="12040"/>
                  </a:cubicBezTo>
                  <a:cubicBezTo>
                    <a:pt x="6987" y="14375"/>
                    <a:pt x="7254" y="16776"/>
                    <a:pt x="7287" y="19145"/>
                  </a:cubicBezTo>
                  <a:cubicBezTo>
                    <a:pt x="6053" y="14575"/>
                    <a:pt x="4685" y="11172"/>
                    <a:pt x="382" y="8003"/>
                  </a:cubicBezTo>
                  <a:cubicBezTo>
                    <a:pt x="295" y="7934"/>
                    <a:pt x="180" y="7882"/>
                    <a:pt x="105" y="7882"/>
                  </a:cubicBezTo>
                  <a:cubicBezTo>
                    <a:pt x="37" y="7882"/>
                    <a:pt x="1" y="7925"/>
                    <a:pt x="48" y="8037"/>
                  </a:cubicBezTo>
                  <a:cubicBezTo>
                    <a:pt x="916" y="10472"/>
                    <a:pt x="1416" y="13074"/>
                    <a:pt x="2584" y="15409"/>
                  </a:cubicBezTo>
                  <a:cubicBezTo>
                    <a:pt x="3651" y="17477"/>
                    <a:pt x="5352" y="19011"/>
                    <a:pt x="7187" y="20346"/>
                  </a:cubicBezTo>
                  <a:lnTo>
                    <a:pt x="7287" y="20612"/>
                  </a:lnTo>
                  <a:cubicBezTo>
                    <a:pt x="7287" y="22747"/>
                    <a:pt x="7220" y="24849"/>
                    <a:pt x="7220" y="26984"/>
                  </a:cubicBezTo>
                  <a:cubicBezTo>
                    <a:pt x="7220" y="27095"/>
                    <a:pt x="7324" y="27165"/>
                    <a:pt x="7421" y="27165"/>
                  </a:cubicBezTo>
                  <a:cubicBezTo>
                    <a:pt x="7499" y="27165"/>
                    <a:pt x="7572" y="27121"/>
                    <a:pt x="7587" y="27017"/>
                  </a:cubicBezTo>
                  <a:cubicBezTo>
                    <a:pt x="9088" y="17644"/>
                    <a:pt x="7921" y="6936"/>
                    <a:pt x="849" y="31"/>
                  </a:cubicBezTo>
                  <a:cubicBezTo>
                    <a:pt x="821" y="10"/>
                    <a:pt x="791" y="1"/>
                    <a:pt x="7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1534825" y="3140334"/>
              <a:ext cx="280305" cy="277725"/>
            </a:xfrm>
            <a:custGeom>
              <a:rect b="b" l="l" r="r" t="t"/>
              <a:pathLst>
                <a:path extrusionOk="0" h="9150" w="9235">
                  <a:moveTo>
                    <a:pt x="2609" y="0"/>
                  </a:moveTo>
                  <a:cubicBezTo>
                    <a:pt x="2395" y="0"/>
                    <a:pt x="2200" y="45"/>
                    <a:pt x="2035" y="147"/>
                  </a:cubicBezTo>
                  <a:cubicBezTo>
                    <a:pt x="901" y="847"/>
                    <a:pt x="3036" y="2248"/>
                    <a:pt x="3803" y="2749"/>
                  </a:cubicBezTo>
                  <a:cubicBezTo>
                    <a:pt x="2269" y="2782"/>
                    <a:pt x="0" y="3583"/>
                    <a:pt x="434" y="5384"/>
                  </a:cubicBezTo>
                  <a:cubicBezTo>
                    <a:pt x="515" y="5818"/>
                    <a:pt x="883" y="6097"/>
                    <a:pt x="1286" y="6097"/>
                  </a:cubicBezTo>
                  <a:cubicBezTo>
                    <a:pt x="1379" y="6097"/>
                    <a:pt x="1474" y="6082"/>
                    <a:pt x="1568" y="6051"/>
                  </a:cubicBezTo>
                  <a:cubicBezTo>
                    <a:pt x="2469" y="5884"/>
                    <a:pt x="3203" y="5251"/>
                    <a:pt x="4070" y="4917"/>
                  </a:cubicBezTo>
                  <a:lnTo>
                    <a:pt x="4070" y="4917"/>
                  </a:lnTo>
                  <a:cubicBezTo>
                    <a:pt x="2869" y="5818"/>
                    <a:pt x="1568" y="7419"/>
                    <a:pt x="2502" y="8720"/>
                  </a:cubicBezTo>
                  <a:cubicBezTo>
                    <a:pt x="2683" y="9001"/>
                    <a:pt x="2986" y="9150"/>
                    <a:pt x="3285" y="9150"/>
                  </a:cubicBezTo>
                  <a:cubicBezTo>
                    <a:pt x="3482" y="9150"/>
                    <a:pt x="3678" y="9085"/>
                    <a:pt x="3836" y="8953"/>
                  </a:cubicBezTo>
                  <a:cubicBezTo>
                    <a:pt x="4804" y="8386"/>
                    <a:pt x="5538" y="6418"/>
                    <a:pt x="6772" y="6385"/>
                  </a:cubicBezTo>
                  <a:cubicBezTo>
                    <a:pt x="7316" y="6598"/>
                    <a:pt x="8074" y="7061"/>
                    <a:pt x="8600" y="7061"/>
                  </a:cubicBezTo>
                  <a:cubicBezTo>
                    <a:pt x="8977" y="7061"/>
                    <a:pt x="9235" y="6823"/>
                    <a:pt x="9207" y="6084"/>
                  </a:cubicBezTo>
                  <a:cubicBezTo>
                    <a:pt x="9140" y="4550"/>
                    <a:pt x="7739" y="3082"/>
                    <a:pt x="6505" y="2115"/>
                  </a:cubicBezTo>
                  <a:cubicBezTo>
                    <a:pt x="5821" y="1545"/>
                    <a:pt x="3870" y="0"/>
                    <a:pt x="2609"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1534825" y="3140334"/>
              <a:ext cx="280305" cy="277725"/>
            </a:xfrm>
            <a:custGeom>
              <a:rect b="b" l="l" r="r" t="t"/>
              <a:pathLst>
                <a:path extrusionOk="0" h="9150" w="9235">
                  <a:moveTo>
                    <a:pt x="2609" y="0"/>
                  </a:moveTo>
                  <a:cubicBezTo>
                    <a:pt x="2395" y="0"/>
                    <a:pt x="2200" y="45"/>
                    <a:pt x="2035" y="147"/>
                  </a:cubicBezTo>
                  <a:cubicBezTo>
                    <a:pt x="901" y="847"/>
                    <a:pt x="3036" y="2248"/>
                    <a:pt x="3803" y="2749"/>
                  </a:cubicBezTo>
                  <a:cubicBezTo>
                    <a:pt x="2269" y="2782"/>
                    <a:pt x="0" y="3583"/>
                    <a:pt x="434" y="5384"/>
                  </a:cubicBezTo>
                  <a:cubicBezTo>
                    <a:pt x="515" y="5818"/>
                    <a:pt x="883" y="6097"/>
                    <a:pt x="1286" y="6097"/>
                  </a:cubicBezTo>
                  <a:cubicBezTo>
                    <a:pt x="1379" y="6097"/>
                    <a:pt x="1474" y="6082"/>
                    <a:pt x="1568" y="6051"/>
                  </a:cubicBezTo>
                  <a:cubicBezTo>
                    <a:pt x="2469" y="5884"/>
                    <a:pt x="3203" y="5251"/>
                    <a:pt x="4070" y="4917"/>
                  </a:cubicBezTo>
                  <a:lnTo>
                    <a:pt x="4070" y="4917"/>
                  </a:lnTo>
                  <a:cubicBezTo>
                    <a:pt x="2869" y="5818"/>
                    <a:pt x="1568" y="7419"/>
                    <a:pt x="2502" y="8720"/>
                  </a:cubicBezTo>
                  <a:cubicBezTo>
                    <a:pt x="2683" y="9001"/>
                    <a:pt x="2986" y="9150"/>
                    <a:pt x="3285" y="9150"/>
                  </a:cubicBezTo>
                  <a:cubicBezTo>
                    <a:pt x="3482" y="9150"/>
                    <a:pt x="3678" y="9085"/>
                    <a:pt x="3836" y="8953"/>
                  </a:cubicBezTo>
                  <a:cubicBezTo>
                    <a:pt x="4804" y="8386"/>
                    <a:pt x="5538" y="6418"/>
                    <a:pt x="6772" y="6385"/>
                  </a:cubicBezTo>
                  <a:cubicBezTo>
                    <a:pt x="7316" y="6598"/>
                    <a:pt x="8074" y="7061"/>
                    <a:pt x="8600" y="7061"/>
                  </a:cubicBezTo>
                  <a:cubicBezTo>
                    <a:pt x="8977" y="7061"/>
                    <a:pt x="9235" y="6823"/>
                    <a:pt x="9207" y="6084"/>
                  </a:cubicBezTo>
                  <a:cubicBezTo>
                    <a:pt x="9140" y="4550"/>
                    <a:pt x="7739" y="3082"/>
                    <a:pt x="6505" y="2115"/>
                  </a:cubicBezTo>
                  <a:cubicBezTo>
                    <a:pt x="5821" y="1545"/>
                    <a:pt x="3870" y="0"/>
                    <a:pt x="26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1589492" y="3189537"/>
              <a:ext cx="232895" cy="167515"/>
            </a:xfrm>
            <a:custGeom>
              <a:rect b="b" l="l" r="r" t="t"/>
              <a:pathLst>
                <a:path extrusionOk="0" h="5519" w="7673">
                  <a:moveTo>
                    <a:pt x="1210" y="1"/>
                  </a:moveTo>
                  <a:cubicBezTo>
                    <a:pt x="678" y="1"/>
                    <a:pt x="322" y="183"/>
                    <a:pt x="301" y="627"/>
                  </a:cubicBezTo>
                  <a:cubicBezTo>
                    <a:pt x="234" y="1795"/>
                    <a:pt x="2502" y="2295"/>
                    <a:pt x="3703" y="2629"/>
                  </a:cubicBezTo>
                  <a:cubicBezTo>
                    <a:pt x="2402" y="2762"/>
                    <a:pt x="1" y="3596"/>
                    <a:pt x="534" y="4797"/>
                  </a:cubicBezTo>
                  <a:cubicBezTo>
                    <a:pt x="592" y="4945"/>
                    <a:pt x="817" y="4994"/>
                    <a:pt x="1147" y="4994"/>
                  </a:cubicBezTo>
                  <a:cubicBezTo>
                    <a:pt x="1788" y="4994"/>
                    <a:pt x="2826" y="4809"/>
                    <a:pt x="3801" y="4809"/>
                  </a:cubicBezTo>
                  <a:cubicBezTo>
                    <a:pt x="4364" y="4809"/>
                    <a:pt x="4905" y="4871"/>
                    <a:pt x="5338" y="5064"/>
                  </a:cubicBezTo>
                  <a:cubicBezTo>
                    <a:pt x="5511" y="5163"/>
                    <a:pt x="6235" y="5519"/>
                    <a:pt x="6802" y="5519"/>
                  </a:cubicBezTo>
                  <a:cubicBezTo>
                    <a:pt x="6999" y="5519"/>
                    <a:pt x="7177" y="5476"/>
                    <a:pt x="7306" y="5364"/>
                  </a:cubicBezTo>
                  <a:cubicBezTo>
                    <a:pt x="7673" y="5031"/>
                    <a:pt x="7673" y="3429"/>
                    <a:pt x="5504" y="1761"/>
                  </a:cubicBezTo>
                  <a:cubicBezTo>
                    <a:pt x="4320" y="850"/>
                    <a:pt x="2356" y="1"/>
                    <a:pt x="121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1998536" y="3288217"/>
              <a:ext cx="287074" cy="816452"/>
            </a:xfrm>
            <a:custGeom>
              <a:rect b="b" l="l" r="r" t="t"/>
              <a:pathLst>
                <a:path extrusionOk="0" h="26899" w="9458">
                  <a:moveTo>
                    <a:pt x="9003" y="0"/>
                  </a:moveTo>
                  <a:cubicBezTo>
                    <a:pt x="8972" y="0"/>
                    <a:pt x="8939" y="13"/>
                    <a:pt x="8907" y="45"/>
                  </a:cubicBezTo>
                  <a:cubicBezTo>
                    <a:pt x="1602" y="6683"/>
                    <a:pt x="1" y="17324"/>
                    <a:pt x="1135" y="26764"/>
                  </a:cubicBezTo>
                  <a:cubicBezTo>
                    <a:pt x="1150" y="26856"/>
                    <a:pt x="1229" y="26899"/>
                    <a:pt x="1309" y="26899"/>
                  </a:cubicBezTo>
                  <a:cubicBezTo>
                    <a:pt x="1404" y="26899"/>
                    <a:pt x="1502" y="26839"/>
                    <a:pt x="1502" y="26731"/>
                  </a:cubicBezTo>
                  <a:cubicBezTo>
                    <a:pt x="1569" y="24596"/>
                    <a:pt x="1602" y="22461"/>
                    <a:pt x="1669" y="20359"/>
                  </a:cubicBezTo>
                  <a:lnTo>
                    <a:pt x="1802" y="20093"/>
                  </a:lnTo>
                  <a:cubicBezTo>
                    <a:pt x="3703" y="18825"/>
                    <a:pt x="5438" y="17357"/>
                    <a:pt x="6572" y="15323"/>
                  </a:cubicBezTo>
                  <a:cubicBezTo>
                    <a:pt x="7840" y="13054"/>
                    <a:pt x="8407" y="10452"/>
                    <a:pt x="9408" y="8051"/>
                  </a:cubicBezTo>
                  <a:cubicBezTo>
                    <a:pt x="9458" y="7951"/>
                    <a:pt x="9416" y="7909"/>
                    <a:pt x="9341" y="7909"/>
                  </a:cubicBezTo>
                  <a:cubicBezTo>
                    <a:pt x="9266" y="7909"/>
                    <a:pt x="9157" y="7951"/>
                    <a:pt x="9074" y="8017"/>
                  </a:cubicBezTo>
                  <a:cubicBezTo>
                    <a:pt x="4671" y="11019"/>
                    <a:pt x="3170" y="14355"/>
                    <a:pt x="1769" y="18892"/>
                  </a:cubicBezTo>
                  <a:cubicBezTo>
                    <a:pt x="1869" y="16490"/>
                    <a:pt x="2202" y="14122"/>
                    <a:pt x="2769" y="11820"/>
                  </a:cubicBezTo>
                  <a:cubicBezTo>
                    <a:pt x="3870" y="7517"/>
                    <a:pt x="5872" y="3314"/>
                    <a:pt x="9107" y="212"/>
                  </a:cubicBezTo>
                  <a:cubicBezTo>
                    <a:pt x="9184" y="135"/>
                    <a:pt x="9105" y="0"/>
                    <a:pt x="90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2233169" y="3125552"/>
              <a:ext cx="283796" cy="277179"/>
            </a:xfrm>
            <a:custGeom>
              <a:rect b="b" l="l" r="r" t="t"/>
              <a:pathLst>
                <a:path extrusionOk="0" h="9132" w="9350">
                  <a:moveTo>
                    <a:pt x="6829" y="1"/>
                  </a:moveTo>
                  <a:cubicBezTo>
                    <a:pt x="5571" y="1"/>
                    <a:pt x="3614" y="1434"/>
                    <a:pt x="2912" y="1968"/>
                  </a:cubicBezTo>
                  <a:cubicBezTo>
                    <a:pt x="1644" y="2902"/>
                    <a:pt x="176" y="4303"/>
                    <a:pt x="43" y="5838"/>
                  </a:cubicBezTo>
                  <a:cubicBezTo>
                    <a:pt x="0" y="6612"/>
                    <a:pt x="272" y="6856"/>
                    <a:pt x="670" y="6856"/>
                  </a:cubicBezTo>
                  <a:cubicBezTo>
                    <a:pt x="1197" y="6856"/>
                    <a:pt x="1946" y="6428"/>
                    <a:pt x="2478" y="6238"/>
                  </a:cubicBezTo>
                  <a:cubicBezTo>
                    <a:pt x="3679" y="6338"/>
                    <a:pt x="4379" y="8306"/>
                    <a:pt x="5280" y="8906"/>
                  </a:cubicBezTo>
                  <a:cubicBezTo>
                    <a:pt x="5447" y="9060"/>
                    <a:pt x="5655" y="9132"/>
                    <a:pt x="5865" y="9132"/>
                  </a:cubicBezTo>
                  <a:cubicBezTo>
                    <a:pt x="6158" y="9132"/>
                    <a:pt x="6454" y="8992"/>
                    <a:pt x="6648" y="8740"/>
                  </a:cubicBezTo>
                  <a:cubicBezTo>
                    <a:pt x="7615" y="7472"/>
                    <a:pt x="6414" y="5804"/>
                    <a:pt x="5213" y="4870"/>
                  </a:cubicBezTo>
                  <a:lnTo>
                    <a:pt x="5213" y="4870"/>
                  </a:lnTo>
                  <a:cubicBezTo>
                    <a:pt x="6047" y="5237"/>
                    <a:pt x="6781" y="5904"/>
                    <a:pt x="7715" y="6104"/>
                  </a:cubicBezTo>
                  <a:cubicBezTo>
                    <a:pt x="7821" y="6147"/>
                    <a:pt x="7929" y="6167"/>
                    <a:pt x="8033" y="6167"/>
                  </a:cubicBezTo>
                  <a:cubicBezTo>
                    <a:pt x="8422" y="6167"/>
                    <a:pt x="8770" y="5891"/>
                    <a:pt x="8849" y="5471"/>
                  </a:cubicBezTo>
                  <a:cubicBezTo>
                    <a:pt x="9350" y="3703"/>
                    <a:pt x="7148" y="2835"/>
                    <a:pt x="5614" y="2735"/>
                  </a:cubicBezTo>
                  <a:cubicBezTo>
                    <a:pt x="6348" y="2235"/>
                    <a:pt x="8549" y="901"/>
                    <a:pt x="7448" y="167"/>
                  </a:cubicBezTo>
                  <a:cubicBezTo>
                    <a:pt x="7275" y="51"/>
                    <a:pt x="7064" y="1"/>
                    <a:pt x="6829"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2233169" y="3125552"/>
              <a:ext cx="283796" cy="277179"/>
            </a:xfrm>
            <a:custGeom>
              <a:rect b="b" l="l" r="r" t="t"/>
              <a:pathLst>
                <a:path extrusionOk="0" h="9132" w="9350">
                  <a:moveTo>
                    <a:pt x="6829" y="1"/>
                  </a:moveTo>
                  <a:cubicBezTo>
                    <a:pt x="5571" y="1"/>
                    <a:pt x="3614" y="1434"/>
                    <a:pt x="2912" y="1968"/>
                  </a:cubicBezTo>
                  <a:cubicBezTo>
                    <a:pt x="1644" y="2902"/>
                    <a:pt x="176" y="4303"/>
                    <a:pt x="43" y="5838"/>
                  </a:cubicBezTo>
                  <a:cubicBezTo>
                    <a:pt x="0" y="6612"/>
                    <a:pt x="272" y="6856"/>
                    <a:pt x="670" y="6856"/>
                  </a:cubicBezTo>
                  <a:cubicBezTo>
                    <a:pt x="1197" y="6856"/>
                    <a:pt x="1946" y="6428"/>
                    <a:pt x="2478" y="6238"/>
                  </a:cubicBezTo>
                  <a:cubicBezTo>
                    <a:pt x="3679" y="6338"/>
                    <a:pt x="4379" y="8306"/>
                    <a:pt x="5280" y="8906"/>
                  </a:cubicBezTo>
                  <a:cubicBezTo>
                    <a:pt x="5447" y="9060"/>
                    <a:pt x="5655" y="9132"/>
                    <a:pt x="5865" y="9132"/>
                  </a:cubicBezTo>
                  <a:cubicBezTo>
                    <a:pt x="6158" y="9132"/>
                    <a:pt x="6454" y="8992"/>
                    <a:pt x="6648" y="8740"/>
                  </a:cubicBezTo>
                  <a:cubicBezTo>
                    <a:pt x="7615" y="7472"/>
                    <a:pt x="6414" y="5804"/>
                    <a:pt x="5213" y="4870"/>
                  </a:cubicBezTo>
                  <a:lnTo>
                    <a:pt x="5213" y="4870"/>
                  </a:lnTo>
                  <a:cubicBezTo>
                    <a:pt x="6047" y="5237"/>
                    <a:pt x="6781" y="5904"/>
                    <a:pt x="7715" y="6104"/>
                  </a:cubicBezTo>
                  <a:cubicBezTo>
                    <a:pt x="7821" y="6147"/>
                    <a:pt x="7929" y="6167"/>
                    <a:pt x="8033" y="6167"/>
                  </a:cubicBezTo>
                  <a:cubicBezTo>
                    <a:pt x="8422" y="6167"/>
                    <a:pt x="8770" y="5891"/>
                    <a:pt x="8849" y="5471"/>
                  </a:cubicBezTo>
                  <a:cubicBezTo>
                    <a:pt x="9350" y="3703"/>
                    <a:pt x="7148" y="2835"/>
                    <a:pt x="5614" y="2735"/>
                  </a:cubicBezTo>
                  <a:cubicBezTo>
                    <a:pt x="6348" y="2235"/>
                    <a:pt x="8549" y="901"/>
                    <a:pt x="7448" y="167"/>
                  </a:cubicBezTo>
                  <a:cubicBezTo>
                    <a:pt x="7275" y="51"/>
                    <a:pt x="7064" y="1"/>
                    <a:pt x="6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2226370" y="3175271"/>
              <a:ext cx="233896" cy="160352"/>
            </a:xfrm>
            <a:custGeom>
              <a:rect b="b" l="l" r="r" t="t"/>
              <a:pathLst>
                <a:path extrusionOk="0" h="5283" w="7706">
                  <a:moveTo>
                    <a:pt x="6542" y="0"/>
                  </a:moveTo>
                  <a:cubicBezTo>
                    <a:pt x="5382" y="0"/>
                    <a:pt x="3475" y="746"/>
                    <a:pt x="2302" y="1564"/>
                  </a:cubicBezTo>
                  <a:cubicBezTo>
                    <a:pt x="67" y="3165"/>
                    <a:pt x="0" y="4767"/>
                    <a:pt x="367" y="5100"/>
                  </a:cubicBezTo>
                  <a:cubicBezTo>
                    <a:pt x="500" y="5233"/>
                    <a:pt x="695" y="5282"/>
                    <a:pt x="912" y="5282"/>
                  </a:cubicBezTo>
                  <a:cubicBezTo>
                    <a:pt x="1458" y="5282"/>
                    <a:pt x="2144" y="4972"/>
                    <a:pt x="2335" y="4900"/>
                  </a:cubicBezTo>
                  <a:cubicBezTo>
                    <a:pt x="2723" y="4738"/>
                    <a:pt x="3189" y="4683"/>
                    <a:pt x="3677" y="4683"/>
                  </a:cubicBezTo>
                  <a:cubicBezTo>
                    <a:pt x="4772" y="4683"/>
                    <a:pt x="5975" y="4965"/>
                    <a:pt x="6641" y="4965"/>
                  </a:cubicBezTo>
                  <a:cubicBezTo>
                    <a:pt x="6903" y="4965"/>
                    <a:pt x="7082" y="4921"/>
                    <a:pt x="7139" y="4800"/>
                  </a:cubicBezTo>
                  <a:cubicBezTo>
                    <a:pt x="7706" y="3633"/>
                    <a:pt x="5337" y="2698"/>
                    <a:pt x="4070" y="2498"/>
                  </a:cubicBezTo>
                  <a:cubicBezTo>
                    <a:pt x="5271" y="2231"/>
                    <a:pt x="7572" y="1798"/>
                    <a:pt x="7539" y="664"/>
                  </a:cubicBezTo>
                  <a:cubicBezTo>
                    <a:pt x="7528" y="192"/>
                    <a:pt x="7131" y="0"/>
                    <a:pt x="654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1866407" y="3066757"/>
              <a:ext cx="374823" cy="1079821"/>
            </a:xfrm>
            <a:custGeom>
              <a:rect b="b" l="l" r="r" t="t"/>
              <a:pathLst>
                <a:path extrusionOk="0" h="35576" w="12349">
                  <a:moveTo>
                    <a:pt x="154" y="0"/>
                  </a:moveTo>
                  <a:cubicBezTo>
                    <a:pt x="82" y="0"/>
                    <a:pt x="1" y="94"/>
                    <a:pt x="51" y="169"/>
                  </a:cubicBezTo>
                  <a:cubicBezTo>
                    <a:pt x="3620" y="4439"/>
                    <a:pt x="5088" y="10243"/>
                    <a:pt x="5421" y="15714"/>
                  </a:cubicBezTo>
                  <a:cubicBezTo>
                    <a:pt x="5555" y="19016"/>
                    <a:pt x="5355" y="22352"/>
                    <a:pt x="4854" y="25621"/>
                  </a:cubicBezTo>
                  <a:cubicBezTo>
                    <a:pt x="4354" y="28856"/>
                    <a:pt x="3487" y="32025"/>
                    <a:pt x="2986" y="35294"/>
                  </a:cubicBezTo>
                  <a:cubicBezTo>
                    <a:pt x="2967" y="35469"/>
                    <a:pt x="3116" y="35576"/>
                    <a:pt x="3265" y="35576"/>
                  </a:cubicBezTo>
                  <a:cubicBezTo>
                    <a:pt x="3372" y="35576"/>
                    <a:pt x="3478" y="35520"/>
                    <a:pt x="3520" y="35394"/>
                  </a:cubicBezTo>
                  <a:cubicBezTo>
                    <a:pt x="4521" y="31925"/>
                    <a:pt x="5288" y="28423"/>
                    <a:pt x="5788" y="24887"/>
                  </a:cubicBezTo>
                  <a:cubicBezTo>
                    <a:pt x="5955" y="23886"/>
                    <a:pt x="6088" y="22885"/>
                    <a:pt x="6188" y="21851"/>
                  </a:cubicBezTo>
                  <a:cubicBezTo>
                    <a:pt x="9891" y="18449"/>
                    <a:pt x="11659" y="15113"/>
                    <a:pt x="12326" y="8742"/>
                  </a:cubicBezTo>
                  <a:cubicBezTo>
                    <a:pt x="12348" y="8564"/>
                    <a:pt x="12297" y="8475"/>
                    <a:pt x="12210" y="8475"/>
                  </a:cubicBezTo>
                  <a:cubicBezTo>
                    <a:pt x="12167" y="8475"/>
                    <a:pt x="12115" y="8497"/>
                    <a:pt x="12059" y="8542"/>
                  </a:cubicBezTo>
                  <a:cubicBezTo>
                    <a:pt x="8257" y="12078"/>
                    <a:pt x="7223" y="16014"/>
                    <a:pt x="6222" y="19450"/>
                  </a:cubicBezTo>
                  <a:cubicBezTo>
                    <a:pt x="6222" y="18549"/>
                    <a:pt x="7323" y="8342"/>
                    <a:pt x="218" y="36"/>
                  </a:cubicBezTo>
                  <a:cubicBezTo>
                    <a:pt x="201" y="11"/>
                    <a:pt x="178" y="0"/>
                    <a:pt x="1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1676576" y="2831790"/>
              <a:ext cx="291627" cy="320887"/>
            </a:xfrm>
            <a:custGeom>
              <a:rect b="b" l="l" r="r" t="t"/>
              <a:pathLst>
                <a:path extrusionOk="0" h="10572" w="9608">
                  <a:moveTo>
                    <a:pt x="4558" y="1"/>
                  </a:moveTo>
                  <a:cubicBezTo>
                    <a:pt x="4529" y="1"/>
                    <a:pt x="4499" y="2"/>
                    <a:pt x="4470" y="4"/>
                  </a:cubicBezTo>
                  <a:cubicBezTo>
                    <a:pt x="2936" y="138"/>
                    <a:pt x="4437" y="2706"/>
                    <a:pt x="4970" y="3607"/>
                  </a:cubicBezTo>
                  <a:cubicBezTo>
                    <a:pt x="4266" y="3291"/>
                    <a:pt x="3356" y="3055"/>
                    <a:pt x="2512" y="3055"/>
                  </a:cubicBezTo>
                  <a:cubicBezTo>
                    <a:pt x="1399" y="3055"/>
                    <a:pt x="399" y="3465"/>
                    <a:pt x="134" y="4641"/>
                  </a:cubicBezTo>
                  <a:cubicBezTo>
                    <a:pt x="0" y="5275"/>
                    <a:pt x="334" y="5709"/>
                    <a:pt x="968" y="5909"/>
                  </a:cubicBezTo>
                  <a:cubicBezTo>
                    <a:pt x="1340" y="6002"/>
                    <a:pt x="1713" y="6030"/>
                    <a:pt x="2085" y="6030"/>
                  </a:cubicBezTo>
                  <a:cubicBezTo>
                    <a:pt x="2654" y="6030"/>
                    <a:pt x="3223" y="5964"/>
                    <a:pt x="3792" y="5964"/>
                  </a:cubicBezTo>
                  <a:cubicBezTo>
                    <a:pt x="3918" y="5964"/>
                    <a:pt x="4044" y="5968"/>
                    <a:pt x="4170" y="5975"/>
                  </a:cubicBezTo>
                  <a:cubicBezTo>
                    <a:pt x="2469" y="6309"/>
                    <a:pt x="300" y="7343"/>
                    <a:pt x="634" y="9144"/>
                  </a:cubicBezTo>
                  <a:cubicBezTo>
                    <a:pt x="724" y="9776"/>
                    <a:pt x="1140" y="10055"/>
                    <a:pt x="1709" y="10055"/>
                  </a:cubicBezTo>
                  <a:cubicBezTo>
                    <a:pt x="1772" y="10055"/>
                    <a:pt x="1836" y="10052"/>
                    <a:pt x="1902" y="10045"/>
                  </a:cubicBezTo>
                  <a:cubicBezTo>
                    <a:pt x="2983" y="9960"/>
                    <a:pt x="4428" y="8758"/>
                    <a:pt x="5636" y="8758"/>
                  </a:cubicBezTo>
                  <a:cubicBezTo>
                    <a:pt x="5845" y="8758"/>
                    <a:pt x="6047" y="8794"/>
                    <a:pt x="6238" y="8877"/>
                  </a:cubicBezTo>
                  <a:cubicBezTo>
                    <a:pt x="6769" y="9477"/>
                    <a:pt x="7443" y="10572"/>
                    <a:pt x="8084" y="10572"/>
                  </a:cubicBezTo>
                  <a:cubicBezTo>
                    <a:pt x="8370" y="10572"/>
                    <a:pt x="8649" y="10354"/>
                    <a:pt x="8907" y="9778"/>
                  </a:cubicBezTo>
                  <a:cubicBezTo>
                    <a:pt x="9607" y="8177"/>
                    <a:pt x="8873" y="5942"/>
                    <a:pt x="8106" y="4308"/>
                  </a:cubicBezTo>
                  <a:cubicBezTo>
                    <a:pt x="7615" y="3228"/>
                    <a:pt x="6035" y="1"/>
                    <a:pt x="455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1676576" y="2831790"/>
              <a:ext cx="291627" cy="320887"/>
            </a:xfrm>
            <a:custGeom>
              <a:rect b="b" l="l" r="r" t="t"/>
              <a:pathLst>
                <a:path extrusionOk="0" h="10572" w="9608">
                  <a:moveTo>
                    <a:pt x="4558" y="1"/>
                  </a:moveTo>
                  <a:cubicBezTo>
                    <a:pt x="4529" y="1"/>
                    <a:pt x="4499" y="2"/>
                    <a:pt x="4470" y="4"/>
                  </a:cubicBezTo>
                  <a:cubicBezTo>
                    <a:pt x="2936" y="138"/>
                    <a:pt x="4437" y="2706"/>
                    <a:pt x="4970" y="3607"/>
                  </a:cubicBezTo>
                  <a:cubicBezTo>
                    <a:pt x="4266" y="3291"/>
                    <a:pt x="3356" y="3055"/>
                    <a:pt x="2512" y="3055"/>
                  </a:cubicBezTo>
                  <a:cubicBezTo>
                    <a:pt x="1399" y="3055"/>
                    <a:pt x="399" y="3465"/>
                    <a:pt x="134" y="4641"/>
                  </a:cubicBezTo>
                  <a:cubicBezTo>
                    <a:pt x="0" y="5275"/>
                    <a:pt x="334" y="5709"/>
                    <a:pt x="968" y="5909"/>
                  </a:cubicBezTo>
                  <a:cubicBezTo>
                    <a:pt x="1340" y="6002"/>
                    <a:pt x="1713" y="6030"/>
                    <a:pt x="2085" y="6030"/>
                  </a:cubicBezTo>
                  <a:cubicBezTo>
                    <a:pt x="2654" y="6030"/>
                    <a:pt x="3223" y="5964"/>
                    <a:pt x="3792" y="5964"/>
                  </a:cubicBezTo>
                  <a:cubicBezTo>
                    <a:pt x="3918" y="5964"/>
                    <a:pt x="4044" y="5968"/>
                    <a:pt x="4170" y="5975"/>
                  </a:cubicBezTo>
                  <a:cubicBezTo>
                    <a:pt x="2469" y="6309"/>
                    <a:pt x="300" y="7343"/>
                    <a:pt x="634" y="9144"/>
                  </a:cubicBezTo>
                  <a:cubicBezTo>
                    <a:pt x="724" y="9776"/>
                    <a:pt x="1140" y="10055"/>
                    <a:pt x="1709" y="10055"/>
                  </a:cubicBezTo>
                  <a:cubicBezTo>
                    <a:pt x="1772" y="10055"/>
                    <a:pt x="1836" y="10052"/>
                    <a:pt x="1902" y="10045"/>
                  </a:cubicBezTo>
                  <a:cubicBezTo>
                    <a:pt x="2983" y="9960"/>
                    <a:pt x="4428" y="8758"/>
                    <a:pt x="5636" y="8758"/>
                  </a:cubicBezTo>
                  <a:cubicBezTo>
                    <a:pt x="5845" y="8758"/>
                    <a:pt x="6047" y="8794"/>
                    <a:pt x="6238" y="8877"/>
                  </a:cubicBezTo>
                  <a:cubicBezTo>
                    <a:pt x="6769" y="9477"/>
                    <a:pt x="7443" y="10572"/>
                    <a:pt x="8084" y="10572"/>
                  </a:cubicBezTo>
                  <a:cubicBezTo>
                    <a:pt x="8370" y="10572"/>
                    <a:pt x="8649" y="10354"/>
                    <a:pt x="8907" y="9778"/>
                  </a:cubicBezTo>
                  <a:cubicBezTo>
                    <a:pt x="9607" y="8177"/>
                    <a:pt x="8873" y="5942"/>
                    <a:pt x="8106" y="4308"/>
                  </a:cubicBezTo>
                  <a:cubicBezTo>
                    <a:pt x="7615" y="3228"/>
                    <a:pt x="6035" y="1"/>
                    <a:pt x="45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1724170" y="2889341"/>
              <a:ext cx="247069" cy="267254"/>
            </a:xfrm>
            <a:custGeom>
              <a:rect b="b" l="l" r="r" t="t"/>
              <a:pathLst>
                <a:path extrusionOk="0" h="8805" w="8140">
                  <a:moveTo>
                    <a:pt x="2525" y="0"/>
                  </a:moveTo>
                  <a:cubicBezTo>
                    <a:pt x="2263" y="0"/>
                    <a:pt x="2047" y="115"/>
                    <a:pt x="1901" y="377"/>
                  </a:cubicBezTo>
                  <a:cubicBezTo>
                    <a:pt x="1234" y="1511"/>
                    <a:pt x="3336" y="3179"/>
                    <a:pt x="4403" y="4113"/>
                  </a:cubicBezTo>
                  <a:cubicBezTo>
                    <a:pt x="3758" y="3898"/>
                    <a:pt x="2795" y="3704"/>
                    <a:pt x="1936" y="3704"/>
                  </a:cubicBezTo>
                  <a:cubicBezTo>
                    <a:pt x="931" y="3704"/>
                    <a:pt x="69" y="3970"/>
                    <a:pt x="33" y="4780"/>
                  </a:cubicBezTo>
                  <a:cubicBezTo>
                    <a:pt x="0" y="5514"/>
                    <a:pt x="3636" y="5981"/>
                    <a:pt x="4870" y="7482"/>
                  </a:cubicBezTo>
                  <a:cubicBezTo>
                    <a:pt x="5056" y="7698"/>
                    <a:pt x="5930" y="8804"/>
                    <a:pt x="6641" y="8804"/>
                  </a:cubicBezTo>
                  <a:cubicBezTo>
                    <a:pt x="6697" y="8804"/>
                    <a:pt x="6752" y="8797"/>
                    <a:pt x="6805" y="8783"/>
                  </a:cubicBezTo>
                  <a:cubicBezTo>
                    <a:pt x="7339" y="8616"/>
                    <a:pt x="8139" y="6981"/>
                    <a:pt x="6738" y="4146"/>
                  </a:cubicBezTo>
                  <a:cubicBezTo>
                    <a:pt x="5811" y="2319"/>
                    <a:pt x="3701" y="0"/>
                    <a:pt x="252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1698856" y="3878836"/>
              <a:ext cx="581190" cy="730038"/>
            </a:xfrm>
            <a:custGeom>
              <a:rect b="b" l="l" r="r" t="t"/>
              <a:pathLst>
                <a:path extrusionOk="0" h="24052" w="19148">
                  <a:moveTo>
                    <a:pt x="3970" y="1"/>
                  </a:moveTo>
                  <a:cubicBezTo>
                    <a:pt x="3970" y="1"/>
                    <a:pt x="400" y="21950"/>
                    <a:pt x="0" y="24051"/>
                  </a:cubicBezTo>
                  <a:lnTo>
                    <a:pt x="19147" y="24051"/>
                  </a:lnTo>
                  <a:lnTo>
                    <a:pt x="15978" y="34"/>
                  </a:lnTo>
                  <a:lnTo>
                    <a:pt x="3970"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26"/>
          <p:cNvGrpSpPr/>
          <p:nvPr/>
        </p:nvGrpSpPr>
        <p:grpSpPr>
          <a:xfrm>
            <a:off x="7327282" y="1093686"/>
            <a:ext cx="551764" cy="649896"/>
            <a:chOff x="12538925" y="786250"/>
            <a:chExt cx="632975" cy="745550"/>
          </a:xfrm>
        </p:grpSpPr>
        <p:sp>
          <p:nvSpPr>
            <p:cNvPr id="1146" name="Google Shape;1146;p26"/>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6"/>
          <p:cNvGrpSpPr/>
          <p:nvPr/>
        </p:nvGrpSpPr>
        <p:grpSpPr>
          <a:xfrm>
            <a:off x="6519793" y="684791"/>
            <a:ext cx="551764" cy="649177"/>
            <a:chOff x="13329475" y="1574300"/>
            <a:chExt cx="632975" cy="744725"/>
          </a:xfrm>
        </p:grpSpPr>
        <p:sp>
          <p:nvSpPr>
            <p:cNvPr id="1153" name="Google Shape;1153;p26"/>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6"/>
          <p:cNvGrpSpPr/>
          <p:nvPr/>
        </p:nvGrpSpPr>
        <p:grpSpPr>
          <a:xfrm>
            <a:off x="6658780" y="1662042"/>
            <a:ext cx="668502" cy="2946852"/>
            <a:chOff x="4158913" y="1584650"/>
            <a:chExt cx="607950" cy="2680175"/>
          </a:xfrm>
        </p:grpSpPr>
        <p:sp>
          <p:nvSpPr>
            <p:cNvPr id="1160" name="Google Shape;1160;p26"/>
            <p:cNvSpPr/>
            <p:nvPr/>
          </p:nvSpPr>
          <p:spPr>
            <a:xfrm>
              <a:off x="4220463" y="4209325"/>
              <a:ext cx="484850" cy="55500"/>
            </a:xfrm>
            <a:custGeom>
              <a:rect b="b" l="l" r="r" t="t"/>
              <a:pathLst>
                <a:path extrusionOk="0" h="2220" w="19394">
                  <a:moveTo>
                    <a:pt x="1" y="0"/>
                  </a:moveTo>
                  <a:lnTo>
                    <a:pt x="1" y="2219"/>
                  </a:lnTo>
                  <a:lnTo>
                    <a:pt x="19393" y="2219"/>
                  </a:lnTo>
                  <a:lnTo>
                    <a:pt x="1939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433988" y="1988925"/>
              <a:ext cx="57800" cy="2220425"/>
            </a:xfrm>
            <a:custGeom>
              <a:rect b="b" l="l" r="r" t="t"/>
              <a:pathLst>
                <a:path extrusionOk="0" h="88817" w="2312">
                  <a:moveTo>
                    <a:pt x="1" y="0"/>
                  </a:moveTo>
                  <a:lnTo>
                    <a:pt x="1" y="88816"/>
                  </a:lnTo>
                  <a:lnTo>
                    <a:pt x="2311" y="88816"/>
                  </a:lnTo>
                  <a:lnTo>
                    <a:pt x="231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433988" y="1988925"/>
              <a:ext cx="57800" cy="291825"/>
            </a:xfrm>
            <a:custGeom>
              <a:rect b="b" l="l" r="r" t="t"/>
              <a:pathLst>
                <a:path extrusionOk="0" h="11673" w="2312">
                  <a:moveTo>
                    <a:pt x="1" y="0"/>
                  </a:moveTo>
                  <a:lnTo>
                    <a:pt x="1" y="11672"/>
                  </a:lnTo>
                  <a:lnTo>
                    <a:pt x="2311" y="11672"/>
                  </a:lnTo>
                  <a:lnTo>
                    <a:pt x="231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58913" y="1584650"/>
              <a:ext cx="607950" cy="573000"/>
            </a:xfrm>
            <a:custGeom>
              <a:rect b="b" l="l" r="r" t="t"/>
              <a:pathLst>
                <a:path extrusionOk="0" h="22920" w="24318">
                  <a:moveTo>
                    <a:pt x="6961" y="1"/>
                  </a:moveTo>
                  <a:lnTo>
                    <a:pt x="1824" y="16901"/>
                  </a:lnTo>
                  <a:lnTo>
                    <a:pt x="1764" y="17114"/>
                  </a:lnTo>
                  <a:lnTo>
                    <a:pt x="1" y="22919"/>
                  </a:lnTo>
                  <a:lnTo>
                    <a:pt x="24317" y="22919"/>
                  </a:lnTo>
                  <a:lnTo>
                    <a:pt x="22554" y="17114"/>
                  </a:lnTo>
                  <a:lnTo>
                    <a:pt x="22494" y="16931"/>
                  </a:lnTo>
                  <a:lnTo>
                    <a:pt x="22494" y="16901"/>
                  </a:lnTo>
                  <a:lnTo>
                    <a:pt x="173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95388" y="1625700"/>
              <a:ext cx="534225" cy="496225"/>
            </a:xfrm>
            <a:custGeom>
              <a:rect b="b" l="l" r="r" t="t"/>
              <a:pathLst>
                <a:path extrusionOk="0" h="19849" w="21369">
                  <a:moveTo>
                    <a:pt x="7691" y="0"/>
                  </a:moveTo>
                  <a:cubicBezTo>
                    <a:pt x="7696" y="0"/>
                    <a:pt x="7702" y="0"/>
                    <a:pt x="7707" y="1"/>
                  </a:cubicBezTo>
                  <a:lnTo>
                    <a:pt x="7707" y="1"/>
                  </a:lnTo>
                  <a:cubicBezTo>
                    <a:pt x="7712" y="0"/>
                    <a:pt x="7716" y="0"/>
                    <a:pt x="7721" y="0"/>
                  </a:cubicBezTo>
                  <a:close/>
                  <a:moveTo>
                    <a:pt x="7707" y="1"/>
                  </a:moveTo>
                  <a:cubicBezTo>
                    <a:pt x="7523" y="12"/>
                    <a:pt x="7710" y="244"/>
                    <a:pt x="7814" y="244"/>
                  </a:cubicBezTo>
                  <a:cubicBezTo>
                    <a:pt x="7848" y="244"/>
                    <a:pt x="7873" y="219"/>
                    <a:pt x="7873" y="152"/>
                  </a:cubicBezTo>
                  <a:cubicBezTo>
                    <a:pt x="7873" y="65"/>
                    <a:pt x="7818" y="6"/>
                    <a:pt x="7707" y="1"/>
                  </a:cubicBezTo>
                  <a:close/>
                  <a:moveTo>
                    <a:pt x="10700" y="0"/>
                  </a:moveTo>
                  <a:cubicBezTo>
                    <a:pt x="10516" y="0"/>
                    <a:pt x="10715" y="244"/>
                    <a:pt x="10823" y="244"/>
                  </a:cubicBezTo>
                  <a:cubicBezTo>
                    <a:pt x="10857" y="244"/>
                    <a:pt x="10882" y="219"/>
                    <a:pt x="10882" y="152"/>
                  </a:cubicBezTo>
                  <a:cubicBezTo>
                    <a:pt x="10882" y="61"/>
                    <a:pt x="10791" y="0"/>
                    <a:pt x="10700" y="0"/>
                  </a:cubicBezTo>
                  <a:close/>
                  <a:moveTo>
                    <a:pt x="13709" y="0"/>
                  </a:moveTo>
                  <a:cubicBezTo>
                    <a:pt x="13525" y="0"/>
                    <a:pt x="13707" y="244"/>
                    <a:pt x="13806" y="244"/>
                  </a:cubicBezTo>
                  <a:cubicBezTo>
                    <a:pt x="13838" y="244"/>
                    <a:pt x="13861" y="219"/>
                    <a:pt x="13861" y="152"/>
                  </a:cubicBezTo>
                  <a:cubicBezTo>
                    <a:pt x="13892" y="61"/>
                    <a:pt x="13800" y="0"/>
                    <a:pt x="13709" y="0"/>
                  </a:cubicBezTo>
                  <a:close/>
                  <a:moveTo>
                    <a:pt x="12189" y="2098"/>
                  </a:moveTo>
                  <a:cubicBezTo>
                    <a:pt x="12195" y="2098"/>
                    <a:pt x="12201" y="2098"/>
                    <a:pt x="12206" y="2098"/>
                  </a:cubicBezTo>
                  <a:lnTo>
                    <a:pt x="12206" y="2098"/>
                  </a:lnTo>
                  <a:cubicBezTo>
                    <a:pt x="12210" y="2098"/>
                    <a:pt x="12215" y="2098"/>
                    <a:pt x="12220" y="2098"/>
                  </a:cubicBezTo>
                  <a:close/>
                  <a:moveTo>
                    <a:pt x="12206" y="2098"/>
                  </a:moveTo>
                  <a:cubicBezTo>
                    <a:pt x="12022" y="2109"/>
                    <a:pt x="12209" y="2341"/>
                    <a:pt x="12312" y="2341"/>
                  </a:cubicBezTo>
                  <a:cubicBezTo>
                    <a:pt x="12347" y="2341"/>
                    <a:pt x="12372" y="2316"/>
                    <a:pt x="12372" y="2250"/>
                  </a:cubicBezTo>
                  <a:cubicBezTo>
                    <a:pt x="12372" y="2163"/>
                    <a:pt x="12316" y="2103"/>
                    <a:pt x="12206" y="2098"/>
                  </a:cubicBezTo>
                  <a:close/>
                  <a:moveTo>
                    <a:pt x="15199" y="2098"/>
                  </a:moveTo>
                  <a:cubicBezTo>
                    <a:pt x="15015" y="2098"/>
                    <a:pt x="15213" y="2341"/>
                    <a:pt x="15321" y="2341"/>
                  </a:cubicBezTo>
                  <a:cubicBezTo>
                    <a:pt x="15356" y="2341"/>
                    <a:pt x="15381" y="2316"/>
                    <a:pt x="15381" y="2250"/>
                  </a:cubicBezTo>
                  <a:cubicBezTo>
                    <a:pt x="15381" y="2158"/>
                    <a:pt x="15290" y="2098"/>
                    <a:pt x="15199" y="2098"/>
                  </a:cubicBezTo>
                  <a:close/>
                  <a:moveTo>
                    <a:pt x="6232" y="2098"/>
                  </a:moveTo>
                  <a:cubicBezTo>
                    <a:pt x="6019" y="2128"/>
                    <a:pt x="6019" y="2402"/>
                    <a:pt x="6232" y="2432"/>
                  </a:cubicBezTo>
                  <a:cubicBezTo>
                    <a:pt x="6323" y="2432"/>
                    <a:pt x="6384" y="2341"/>
                    <a:pt x="6384" y="2250"/>
                  </a:cubicBezTo>
                  <a:cubicBezTo>
                    <a:pt x="6384" y="2158"/>
                    <a:pt x="6323" y="2098"/>
                    <a:pt x="6232" y="2098"/>
                  </a:cubicBezTo>
                  <a:close/>
                  <a:moveTo>
                    <a:pt x="9211" y="2098"/>
                  </a:moveTo>
                  <a:cubicBezTo>
                    <a:pt x="9028" y="2128"/>
                    <a:pt x="9028" y="2402"/>
                    <a:pt x="9211" y="2432"/>
                  </a:cubicBezTo>
                  <a:cubicBezTo>
                    <a:pt x="9393" y="2402"/>
                    <a:pt x="9393" y="2128"/>
                    <a:pt x="9211" y="2098"/>
                  </a:cubicBezTo>
                  <a:close/>
                  <a:moveTo>
                    <a:pt x="7691" y="4347"/>
                  </a:moveTo>
                  <a:cubicBezTo>
                    <a:pt x="7697" y="4347"/>
                    <a:pt x="7703" y="4347"/>
                    <a:pt x="7709" y="4347"/>
                  </a:cubicBezTo>
                  <a:lnTo>
                    <a:pt x="7709" y="4347"/>
                  </a:lnTo>
                  <a:cubicBezTo>
                    <a:pt x="7713" y="4347"/>
                    <a:pt x="7717" y="4347"/>
                    <a:pt x="7721" y="4347"/>
                  </a:cubicBezTo>
                  <a:close/>
                  <a:moveTo>
                    <a:pt x="16688" y="4347"/>
                  </a:moveTo>
                  <a:cubicBezTo>
                    <a:pt x="16694" y="4347"/>
                    <a:pt x="16699" y="4347"/>
                    <a:pt x="16705" y="4348"/>
                  </a:cubicBezTo>
                  <a:lnTo>
                    <a:pt x="16705" y="4348"/>
                  </a:lnTo>
                  <a:cubicBezTo>
                    <a:pt x="16709" y="4347"/>
                    <a:pt x="16714" y="4347"/>
                    <a:pt x="16718" y="4347"/>
                  </a:cubicBezTo>
                  <a:close/>
                  <a:moveTo>
                    <a:pt x="16705" y="4348"/>
                  </a:moveTo>
                  <a:cubicBezTo>
                    <a:pt x="16618" y="4356"/>
                    <a:pt x="16536" y="4443"/>
                    <a:pt x="16536" y="4529"/>
                  </a:cubicBezTo>
                  <a:cubicBezTo>
                    <a:pt x="16536" y="4620"/>
                    <a:pt x="16627" y="4681"/>
                    <a:pt x="16718" y="4681"/>
                  </a:cubicBezTo>
                  <a:cubicBezTo>
                    <a:pt x="16810" y="4681"/>
                    <a:pt x="16870" y="4620"/>
                    <a:pt x="16870" y="4529"/>
                  </a:cubicBezTo>
                  <a:cubicBezTo>
                    <a:pt x="16870" y="4415"/>
                    <a:pt x="16790" y="4354"/>
                    <a:pt x="16705" y="4348"/>
                  </a:cubicBezTo>
                  <a:close/>
                  <a:moveTo>
                    <a:pt x="4712" y="4347"/>
                  </a:moveTo>
                  <a:cubicBezTo>
                    <a:pt x="4621" y="4347"/>
                    <a:pt x="4560" y="4438"/>
                    <a:pt x="4560" y="4529"/>
                  </a:cubicBezTo>
                  <a:cubicBezTo>
                    <a:pt x="4560" y="4636"/>
                    <a:pt x="4644" y="4689"/>
                    <a:pt x="4727" y="4689"/>
                  </a:cubicBezTo>
                  <a:cubicBezTo>
                    <a:pt x="4811" y="4689"/>
                    <a:pt x="4894" y="4636"/>
                    <a:pt x="4894" y="4529"/>
                  </a:cubicBezTo>
                  <a:cubicBezTo>
                    <a:pt x="4894" y="4408"/>
                    <a:pt x="4803" y="4347"/>
                    <a:pt x="4712" y="4347"/>
                  </a:cubicBezTo>
                  <a:close/>
                  <a:moveTo>
                    <a:pt x="7709" y="4347"/>
                  </a:moveTo>
                  <a:lnTo>
                    <a:pt x="7709" y="4347"/>
                  </a:lnTo>
                  <a:cubicBezTo>
                    <a:pt x="7622" y="4355"/>
                    <a:pt x="7539" y="4442"/>
                    <a:pt x="7539" y="4529"/>
                  </a:cubicBezTo>
                  <a:cubicBezTo>
                    <a:pt x="7554" y="4636"/>
                    <a:pt x="7638" y="4689"/>
                    <a:pt x="7717" y="4689"/>
                  </a:cubicBezTo>
                  <a:cubicBezTo>
                    <a:pt x="7797" y="4689"/>
                    <a:pt x="7873" y="4636"/>
                    <a:pt x="7873" y="4529"/>
                  </a:cubicBezTo>
                  <a:cubicBezTo>
                    <a:pt x="7873" y="4414"/>
                    <a:pt x="7819" y="4353"/>
                    <a:pt x="7709" y="4347"/>
                  </a:cubicBezTo>
                  <a:close/>
                  <a:moveTo>
                    <a:pt x="10700" y="4347"/>
                  </a:moveTo>
                  <a:cubicBezTo>
                    <a:pt x="10639" y="4347"/>
                    <a:pt x="10548" y="4438"/>
                    <a:pt x="10548" y="4529"/>
                  </a:cubicBezTo>
                  <a:cubicBezTo>
                    <a:pt x="10548" y="4636"/>
                    <a:pt x="10632" y="4689"/>
                    <a:pt x="10715" y="4689"/>
                  </a:cubicBezTo>
                  <a:cubicBezTo>
                    <a:pt x="10799" y="4689"/>
                    <a:pt x="10882" y="4636"/>
                    <a:pt x="10882" y="4529"/>
                  </a:cubicBezTo>
                  <a:cubicBezTo>
                    <a:pt x="10882" y="4408"/>
                    <a:pt x="10791" y="4347"/>
                    <a:pt x="10700" y="4347"/>
                  </a:cubicBezTo>
                  <a:close/>
                  <a:moveTo>
                    <a:pt x="13709" y="4347"/>
                  </a:moveTo>
                  <a:cubicBezTo>
                    <a:pt x="13618" y="4347"/>
                    <a:pt x="13557" y="4438"/>
                    <a:pt x="13557" y="4529"/>
                  </a:cubicBezTo>
                  <a:cubicBezTo>
                    <a:pt x="13557" y="4636"/>
                    <a:pt x="13641" y="4689"/>
                    <a:pt x="13721" y="4689"/>
                  </a:cubicBezTo>
                  <a:cubicBezTo>
                    <a:pt x="13800" y="4689"/>
                    <a:pt x="13876" y="4636"/>
                    <a:pt x="13861" y="4529"/>
                  </a:cubicBezTo>
                  <a:cubicBezTo>
                    <a:pt x="13892" y="4408"/>
                    <a:pt x="13800" y="4347"/>
                    <a:pt x="13709" y="4347"/>
                  </a:cubicBezTo>
                  <a:close/>
                  <a:moveTo>
                    <a:pt x="12189" y="6444"/>
                  </a:moveTo>
                  <a:cubicBezTo>
                    <a:pt x="12195" y="6444"/>
                    <a:pt x="12200" y="6444"/>
                    <a:pt x="12204" y="6445"/>
                  </a:cubicBezTo>
                  <a:lnTo>
                    <a:pt x="12204" y="6445"/>
                  </a:lnTo>
                  <a:cubicBezTo>
                    <a:pt x="12209" y="6444"/>
                    <a:pt x="12214" y="6444"/>
                    <a:pt x="12220" y="6444"/>
                  </a:cubicBezTo>
                  <a:close/>
                  <a:moveTo>
                    <a:pt x="12204" y="6445"/>
                  </a:moveTo>
                  <a:lnTo>
                    <a:pt x="12204" y="6445"/>
                  </a:lnTo>
                  <a:cubicBezTo>
                    <a:pt x="12018" y="6457"/>
                    <a:pt x="12220" y="6702"/>
                    <a:pt x="12321" y="6702"/>
                  </a:cubicBezTo>
                  <a:cubicBezTo>
                    <a:pt x="12351" y="6702"/>
                    <a:pt x="12372" y="6681"/>
                    <a:pt x="12372" y="6627"/>
                  </a:cubicBezTo>
                  <a:cubicBezTo>
                    <a:pt x="12372" y="6539"/>
                    <a:pt x="12316" y="6452"/>
                    <a:pt x="12204" y="6445"/>
                  </a:cubicBezTo>
                  <a:close/>
                  <a:moveTo>
                    <a:pt x="15199" y="6444"/>
                  </a:moveTo>
                  <a:cubicBezTo>
                    <a:pt x="15009" y="6444"/>
                    <a:pt x="15225" y="6702"/>
                    <a:pt x="15330" y="6702"/>
                  </a:cubicBezTo>
                  <a:cubicBezTo>
                    <a:pt x="15360" y="6702"/>
                    <a:pt x="15381" y="6681"/>
                    <a:pt x="15381" y="6627"/>
                  </a:cubicBezTo>
                  <a:cubicBezTo>
                    <a:pt x="15381" y="6535"/>
                    <a:pt x="15290" y="6444"/>
                    <a:pt x="15199" y="6444"/>
                  </a:cubicBezTo>
                  <a:close/>
                  <a:moveTo>
                    <a:pt x="18208" y="6444"/>
                  </a:moveTo>
                  <a:cubicBezTo>
                    <a:pt x="18019" y="6444"/>
                    <a:pt x="18216" y="6702"/>
                    <a:pt x="18313" y="6702"/>
                  </a:cubicBezTo>
                  <a:cubicBezTo>
                    <a:pt x="18340" y="6702"/>
                    <a:pt x="18360" y="6681"/>
                    <a:pt x="18360" y="6627"/>
                  </a:cubicBezTo>
                  <a:cubicBezTo>
                    <a:pt x="18390" y="6535"/>
                    <a:pt x="18299" y="6444"/>
                    <a:pt x="18208" y="6444"/>
                  </a:cubicBezTo>
                  <a:close/>
                  <a:moveTo>
                    <a:pt x="3223" y="6444"/>
                  </a:moveTo>
                  <a:cubicBezTo>
                    <a:pt x="3010" y="6444"/>
                    <a:pt x="3010" y="6778"/>
                    <a:pt x="3223" y="6778"/>
                  </a:cubicBezTo>
                  <a:cubicBezTo>
                    <a:pt x="3435" y="6778"/>
                    <a:pt x="3435" y="6444"/>
                    <a:pt x="3223" y="6444"/>
                  </a:cubicBezTo>
                  <a:close/>
                  <a:moveTo>
                    <a:pt x="6232" y="6444"/>
                  </a:moveTo>
                  <a:cubicBezTo>
                    <a:pt x="5989" y="6444"/>
                    <a:pt x="5989" y="6778"/>
                    <a:pt x="6232" y="6778"/>
                  </a:cubicBezTo>
                  <a:cubicBezTo>
                    <a:pt x="6445" y="6778"/>
                    <a:pt x="6445" y="6444"/>
                    <a:pt x="6232" y="6444"/>
                  </a:cubicBezTo>
                  <a:close/>
                  <a:moveTo>
                    <a:pt x="9211" y="6444"/>
                  </a:moveTo>
                  <a:cubicBezTo>
                    <a:pt x="8998" y="6444"/>
                    <a:pt x="8998" y="6778"/>
                    <a:pt x="9211" y="6778"/>
                  </a:cubicBezTo>
                  <a:cubicBezTo>
                    <a:pt x="9423" y="6778"/>
                    <a:pt x="9423" y="6444"/>
                    <a:pt x="9211" y="6444"/>
                  </a:cubicBezTo>
                  <a:close/>
                  <a:moveTo>
                    <a:pt x="4748" y="8718"/>
                  </a:moveTo>
                  <a:cubicBezTo>
                    <a:pt x="4736" y="8718"/>
                    <a:pt x="4724" y="8720"/>
                    <a:pt x="4712" y="8724"/>
                  </a:cubicBezTo>
                  <a:cubicBezTo>
                    <a:pt x="4621" y="8724"/>
                    <a:pt x="4560" y="8785"/>
                    <a:pt x="4560" y="8876"/>
                  </a:cubicBezTo>
                  <a:cubicBezTo>
                    <a:pt x="4560" y="8982"/>
                    <a:pt x="4644" y="9035"/>
                    <a:pt x="4727" y="9035"/>
                  </a:cubicBezTo>
                  <a:cubicBezTo>
                    <a:pt x="4811" y="9035"/>
                    <a:pt x="4894" y="8982"/>
                    <a:pt x="4894" y="8876"/>
                  </a:cubicBezTo>
                  <a:cubicBezTo>
                    <a:pt x="4894" y="8797"/>
                    <a:pt x="4826" y="8718"/>
                    <a:pt x="4748" y="8718"/>
                  </a:cubicBezTo>
                  <a:close/>
                  <a:moveTo>
                    <a:pt x="7736" y="8718"/>
                  </a:moveTo>
                  <a:cubicBezTo>
                    <a:pt x="7722" y="8718"/>
                    <a:pt x="7707" y="8720"/>
                    <a:pt x="7691" y="8724"/>
                  </a:cubicBezTo>
                  <a:lnTo>
                    <a:pt x="7721" y="8724"/>
                  </a:lnTo>
                  <a:cubicBezTo>
                    <a:pt x="7630" y="8724"/>
                    <a:pt x="7539" y="8785"/>
                    <a:pt x="7539" y="8876"/>
                  </a:cubicBezTo>
                  <a:cubicBezTo>
                    <a:pt x="7539" y="8982"/>
                    <a:pt x="7622" y="9035"/>
                    <a:pt x="7706" y="9035"/>
                  </a:cubicBezTo>
                  <a:cubicBezTo>
                    <a:pt x="7790" y="9035"/>
                    <a:pt x="7873" y="8982"/>
                    <a:pt x="7873" y="8876"/>
                  </a:cubicBezTo>
                  <a:cubicBezTo>
                    <a:pt x="7873" y="8797"/>
                    <a:pt x="7828" y="8718"/>
                    <a:pt x="7736" y="8718"/>
                  </a:cubicBezTo>
                  <a:close/>
                  <a:moveTo>
                    <a:pt x="10736" y="8718"/>
                  </a:moveTo>
                  <a:cubicBezTo>
                    <a:pt x="10724" y="8718"/>
                    <a:pt x="10712" y="8720"/>
                    <a:pt x="10700" y="8724"/>
                  </a:cubicBezTo>
                  <a:cubicBezTo>
                    <a:pt x="10639" y="8724"/>
                    <a:pt x="10548" y="8785"/>
                    <a:pt x="10548" y="8876"/>
                  </a:cubicBezTo>
                  <a:cubicBezTo>
                    <a:pt x="10548" y="8982"/>
                    <a:pt x="10632" y="9035"/>
                    <a:pt x="10715" y="9035"/>
                  </a:cubicBezTo>
                  <a:cubicBezTo>
                    <a:pt x="10799" y="9035"/>
                    <a:pt x="10882" y="8982"/>
                    <a:pt x="10882" y="8876"/>
                  </a:cubicBezTo>
                  <a:cubicBezTo>
                    <a:pt x="10882" y="8797"/>
                    <a:pt x="10814" y="8718"/>
                    <a:pt x="10736" y="8718"/>
                  </a:cubicBezTo>
                  <a:close/>
                  <a:moveTo>
                    <a:pt x="13746" y="8718"/>
                  </a:moveTo>
                  <a:cubicBezTo>
                    <a:pt x="13734" y="8718"/>
                    <a:pt x="13721" y="8720"/>
                    <a:pt x="13709" y="8724"/>
                  </a:cubicBezTo>
                  <a:cubicBezTo>
                    <a:pt x="13618" y="8724"/>
                    <a:pt x="13557" y="8785"/>
                    <a:pt x="13557" y="8876"/>
                  </a:cubicBezTo>
                  <a:cubicBezTo>
                    <a:pt x="13557" y="8982"/>
                    <a:pt x="13641" y="9035"/>
                    <a:pt x="13721" y="9035"/>
                  </a:cubicBezTo>
                  <a:cubicBezTo>
                    <a:pt x="13800" y="9035"/>
                    <a:pt x="13876" y="8982"/>
                    <a:pt x="13861" y="8876"/>
                  </a:cubicBezTo>
                  <a:cubicBezTo>
                    <a:pt x="13887" y="8797"/>
                    <a:pt x="13823" y="8718"/>
                    <a:pt x="13746" y="8718"/>
                  </a:cubicBezTo>
                  <a:close/>
                  <a:moveTo>
                    <a:pt x="16724" y="8718"/>
                  </a:moveTo>
                  <a:cubicBezTo>
                    <a:pt x="16712" y="8718"/>
                    <a:pt x="16700" y="8720"/>
                    <a:pt x="16688" y="8724"/>
                  </a:cubicBezTo>
                  <a:lnTo>
                    <a:pt x="16718" y="8724"/>
                  </a:lnTo>
                  <a:cubicBezTo>
                    <a:pt x="16627" y="8724"/>
                    <a:pt x="16536" y="8785"/>
                    <a:pt x="16536" y="8876"/>
                  </a:cubicBezTo>
                  <a:cubicBezTo>
                    <a:pt x="16536" y="8967"/>
                    <a:pt x="16627" y="9028"/>
                    <a:pt x="16718" y="9058"/>
                  </a:cubicBezTo>
                  <a:cubicBezTo>
                    <a:pt x="16810" y="9028"/>
                    <a:pt x="16870" y="8967"/>
                    <a:pt x="16870" y="8876"/>
                  </a:cubicBezTo>
                  <a:cubicBezTo>
                    <a:pt x="16870" y="8797"/>
                    <a:pt x="16802" y="8718"/>
                    <a:pt x="16724" y="8718"/>
                  </a:cubicBezTo>
                  <a:close/>
                  <a:moveTo>
                    <a:pt x="12235" y="10815"/>
                  </a:moveTo>
                  <a:cubicBezTo>
                    <a:pt x="12221" y="10815"/>
                    <a:pt x="12206" y="10817"/>
                    <a:pt x="12189" y="10821"/>
                  </a:cubicBezTo>
                  <a:lnTo>
                    <a:pt x="12220" y="10821"/>
                  </a:lnTo>
                  <a:cubicBezTo>
                    <a:pt x="12013" y="10821"/>
                    <a:pt x="12206" y="11065"/>
                    <a:pt x="12312" y="11065"/>
                  </a:cubicBezTo>
                  <a:cubicBezTo>
                    <a:pt x="12347" y="11065"/>
                    <a:pt x="12372" y="11040"/>
                    <a:pt x="12372" y="10973"/>
                  </a:cubicBezTo>
                  <a:cubicBezTo>
                    <a:pt x="12372" y="10894"/>
                    <a:pt x="12326" y="10815"/>
                    <a:pt x="12235" y="10815"/>
                  </a:cubicBezTo>
                  <a:close/>
                  <a:moveTo>
                    <a:pt x="15235" y="10815"/>
                  </a:moveTo>
                  <a:cubicBezTo>
                    <a:pt x="15223" y="10815"/>
                    <a:pt x="15211" y="10817"/>
                    <a:pt x="15199" y="10821"/>
                  </a:cubicBezTo>
                  <a:cubicBezTo>
                    <a:pt x="15015" y="10821"/>
                    <a:pt x="15213" y="11065"/>
                    <a:pt x="15321" y="11065"/>
                  </a:cubicBezTo>
                  <a:cubicBezTo>
                    <a:pt x="15356" y="11065"/>
                    <a:pt x="15381" y="11040"/>
                    <a:pt x="15381" y="10973"/>
                  </a:cubicBezTo>
                  <a:cubicBezTo>
                    <a:pt x="15381" y="10894"/>
                    <a:pt x="15313" y="10815"/>
                    <a:pt x="15235" y="10815"/>
                  </a:cubicBezTo>
                  <a:close/>
                  <a:moveTo>
                    <a:pt x="18244" y="10815"/>
                  </a:moveTo>
                  <a:cubicBezTo>
                    <a:pt x="18232" y="10815"/>
                    <a:pt x="18220" y="10817"/>
                    <a:pt x="18208" y="10821"/>
                  </a:cubicBezTo>
                  <a:cubicBezTo>
                    <a:pt x="18024" y="10821"/>
                    <a:pt x="18205" y="11065"/>
                    <a:pt x="18304" y="11065"/>
                  </a:cubicBezTo>
                  <a:cubicBezTo>
                    <a:pt x="18336" y="11065"/>
                    <a:pt x="18360" y="11040"/>
                    <a:pt x="18360" y="10973"/>
                  </a:cubicBezTo>
                  <a:cubicBezTo>
                    <a:pt x="18386" y="10894"/>
                    <a:pt x="18321" y="10815"/>
                    <a:pt x="18244" y="10815"/>
                  </a:cubicBezTo>
                  <a:close/>
                  <a:moveTo>
                    <a:pt x="3223" y="10821"/>
                  </a:moveTo>
                  <a:cubicBezTo>
                    <a:pt x="3010" y="10821"/>
                    <a:pt x="3010" y="11155"/>
                    <a:pt x="3223" y="11155"/>
                  </a:cubicBezTo>
                  <a:cubicBezTo>
                    <a:pt x="3435" y="11155"/>
                    <a:pt x="3435" y="10821"/>
                    <a:pt x="3223" y="10821"/>
                  </a:cubicBezTo>
                  <a:close/>
                  <a:moveTo>
                    <a:pt x="6232" y="10821"/>
                  </a:moveTo>
                  <a:cubicBezTo>
                    <a:pt x="5989" y="10821"/>
                    <a:pt x="5989" y="11155"/>
                    <a:pt x="6232" y="11155"/>
                  </a:cubicBezTo>
                  <a:cubicBezTo>
                    <a:pt x="6445" y="11155"/>
                    <a:pt x="6445" y="10821"/>
                    <a:pt x="6232" y="10821"/>
                  </a:cubicBezTo>
                  <a:close/>
                  <a:moveTo>
                    <a:pt x="9211" y="10821"/>
                  </a:moveTo>
                  <a:cubicBezTo>
                    <a:pt x="8998" y="10821"/>
                    <a:pt x="8998" y="11155"/>
                    <a:pt x="9211" y="11155"/>
                  </a:cubicBezTo>
                  <a:cubicBezTo>
                    <a:pt x="9423" y="11155"/>
                    <a:pt x="9423" y="10821"/>
                    <a:pt x="9211" y="10821"/>
                  </a:cubicBezTo>
                  <a:close/>
                  <a:moveTo>
                    <a:pt x="1703" y="13070"/>
                  </a:moveTo>
                  <a:cubicBezTo>
                    <a:pt x="1519" y="13070"/>
                    <a:pt x="1718" y="13314"/>
                    <a:pt x="1825" y="13314"/>
                  </a:cubicBezTo>
                  <a:cubicBezTo>
                    <a:pt x="1860" y="13314"/>
                    <a:pt x="1885" y="13289"/>
                    <a:pt x="1885" y="13222"/>
                  </a:cubicBezTo>
                  <a:cubicBezTo>
                    <a:pt x="1885" y="13131"/>
                    <a:pt x="1794" y="13070"/>
                    <a:pt x="1703" y="13070"/>
                  </a:cubicBezTo>
                  <a:close/>
                  <a:moveTo>
                    <a:pt x="4712" y="13070"/>
                  </a:moveTo>
                  <a:cubicBezTo>
                    <a:pt x="4505" y="13070"/>
                    <a:pt x="4698" y="13314"/>
                    <a:pt x="4805" y="13314"/>
                  </a:cubicBezTo>
                  <a:cubicBezTo>
                    <a:pt x="4839" y="13314"/>
                    <a:pt x="4864" y="13289"/>
                    <a:pt x="4864" y="13222"/>
                  </a:cubicBezTo>
                  <a:cubicBezTo>
                    <a:pt x="4864" y="13131"/>
                    <a:pt x="4803" y="13070"/>
                    <a:pt x="4712" y="13070"/>
                  </a:cubicBezTo>
                  <a:close/>
                  <a:moveTo>
                    <a:pt x="7691" y="13070"/>
                  </a:moveTo>
                  <a:cubicBezTo>
                    <a:pt x="7507" y="13070"/>
                    <a:pt x="7706" y="13314"/>
                    <a:pt x="7813" y="13314"/>
                  </a:cubicBezTo>
                  <a:cubicBezTo>
                    <a:pt x="7848" y="13314"/>
                    <a:pt x="7873" y="13289"/>
                    <a:pt x="7873" y="13222"/>
                  </a:cubicBezTo>
                  <a:cubicBezTo>
                    <a:pt x="7873" y="13131"/>
                    <a:pt x="7782" y="13070"/>
                    <a:pt x="7691" y="13070"/>
                  </a:cubicBezTo>
                  <a:close/>
                  <a:moveTo>
                    <a:pt x="10700" y="13070"/>
                  </a:moveTo>
                  <a:cubicBezTo>
                    <a:pt x="10516" y="13070"/>
                    <a:pt x="10698" y="13314"/>
                    <a:pt x="10797" y="13314"/>
                  </a:cubicBezTo>
                  <a:cubicBezTo>
                    <a:pt x="10829" y="13314"/>
                    <a:pt x="10852" y="13289"/>
                    <a:pt x="10852" y="13222"/>
                  </a:cubicBezTo>
                  <a:cubicBezTo>
                    <a:pt x="10852" y="13131"/>
                    <a:pt x="10791" y="13070"/>
                    <a:pt x="10700" y="13070"/>
                  </a:cubicBezTo>
                  <a:close/>
                  <a:moveTo>
                    <a:pt x="13709" y="13070"/>
                  </a:moveTo>
                  <a:cubicBezTo>
                    <a:pt x="13502" y="13070"/>
                    <a:pt x="13695" y="13314"/>
                    <a:pt x="13802" y="13314"/>
                  </a:cubicBezTo>
                  <a:cubicBezTo>
                    <a:pt x="13836" y="13314"/>
                    <a:pt x="13861" y="13289"/>
                    <a:pt x="13861" y="13222"/>
                  </a:cubicBezTo>
                  <a:cubicBezTo>
                    <a:pt x="13861" y="13131"/>
                    <a:pt x="13800" y="13070"/>
                    <a:pt x="13709" y="13070"/>
                  </a:cubicBezTo>
                  <a:close/>
                  <a:moveTo>
                    <a:pt x="16688" y="13070"/>
                  </a:moveTo>
                  <a:cubicBezTo>
                    <a:pt x="16475" y="13070"/>
                    <a:pt x="16475" y="13405"/>
                    <a:pt x="16688" y="13405"/>
                  </a:cubicBezTo>
                  <a:cubicBezTo>
                    <a:pt x="16901" y="13405"/>
                    <a:pt x="16901" y="13070"/>
                    <a:pt x="16688" y="13070"/>
                  </a:cubicBezTo>
                  <a:close/>
                  <a:moveTo>
                    <a:pt x="19697" y="13070"/>
                  </a:moveTo>
                  <a:cubicBezTo>
                    <a:pt x="19484" y="13070"/>
                    <a:pt x="19484" y="13405"/>
                    <a:pt x="19697" y="13405"/>
                  </a:cubicBezTo>
                  <a:cubicBezTo>
                    <a:pt x="19910" y="13405"/>
                    <a:pt x="19910" y="13070"/>
                    <a:pt x="19697" y="13070"/>
                  </a:cubicBezTo>
                  <a:close/>
                  <a:moveTo>
                    <a:pt x="12189" y="15168"/>
                  </a:moveTo>
                  <a:cubicBezTo>
                    <a:pt x="12196" y="15168"/>
                    <a:pt x="12202" y="15168"/>
                    <a:pt x="12208" y="15168"/>
                  </a:cubicBezTo>
                  <a:lnTo>
                    <a:pt x="12208" y="15168"/>
                  </a:lnTo>
                  <a:cubicBezTo>
                    <a:pt x="12212" y="15168"/>
                    <a:pt x="12216" y="15168"/>
                    <a:pt x="12220" y="15168"/>
                  </a:cubicBezTo>
                  <a:close/>
                  <a:moveTo>
                    <a:pt x="6201" y="15168"/>
                  </a:moveTo>
                  <a:cubicBezTo>
                    <a:pt x="6206" y="15168"/>
                    <a:pt x="6212" y="15168"/>
                    <a:pt x="6217" y="15168"/>
                  </a:cubicBezTo>
                  <a:lnTo>
                    <a:pt x="6217" y="15168"/>
                  </a:lnTo>
                  <a:cubicBezTo>
                    <a:pt x="6222" y="15168"/>
                    <a:pt x="6227" y="15168"/>
                    <a:pt x="6232" y="15168"/>
                  </a:cubicBezTo>
                  <a:close/>
                  <a:moveTo>
                    <a:pt x="365" y="15259"/>
                  </a:moveTo>
                  <a:lnTo>
                    <a:pt x="305" y="15472"/>
                  </a:lnTo>
                  <a:cubicBezTo>
                    <a:pt x="365" y="15441"/>
                    <a:pt x="396" y="15380"/>
                    <a:pt x="396" y="15350"/>
                  </a:cubicBezTo>
                  <a:cubicBezTo>
                    <a:pt x="396" y="15320"/>
                    <a:pt x="365" y="15289"/>
                    <a:pt x="365" y="15259"/>
                  </a:cubicBezTo>
                  <a:close/>
                  <a:moveTo>
                    <a:pt x="21065" y="15259"/>
                  </a:moveTo>
                  <a:cubicBezTo>
                    <a:pt x="21065" y="15289"/>
                    <a:pt x="21065" y="15320"/>
                    <a:pt x="21065" y="15320"/>
                  </a:cubicBezTo>
                  <a:cubicBezTo>
                    <a:pt x="21065" y="15380"/>
                    <a:pt x="21095" y="15441"/>
                    <a:pt x="21126" y="15472"/>
                  </a:cubicBezTo>
                  <a:lnTo>
                    <a:pt x="21065" y="15259"/>
                  </a:lnTo>
                  <a:close/>
                  <a:moveTo>
                    <a:pt x="3223" y="15168"/>
                  </a:moveTo>
                  <a:cubicBezTo>
                    <a:pt x="3131" y="15168"/>
                    <a:pt x="3071" y="15259"/>
                    <a:pt x="3071" y="15350"/>
                  </a:cubicBezTo>
                  <a:cubicBezTo>
                    <a:pt x="3071" y="15441"/>
                    <a:pt x="3131" y="15502"/>
                    <a:pt x="3223" y="15502"/>
                  </a:cubicBezTo>
                  <a:cubicBezTo>
                    <a:pt x="3314" y="15502"/>
                    <a:pt x="3375" y="15441"/>
                    <a:pt x="3375" y="15350"/>
                  </a:cubicBezTo>
                  <a:cubicBezTo>
                    <a:pt x="3375" y="15228"/>
                    <a:pt x="3314" y="15168"/>
                    <a:pt x="3223" y="15168"/>
                  </a:cubicBezTo>
                  <a:close/>
                  <a:moveTo>
                    <a:pt x="6217" y="15168"/>
                  </a:moveTo>
                  <a:lnTo>
                    <a:pt x="6217" y="15168"/>
                  </a:lnTo>
                  <a:cubicBezTo>
                    <a:pt x="6131" y="15178"/>
                    <a:pt x="6049" y="15264"/>
                    <a:pt x="6049" y="15350"/>
                  </a:cubicBezTo>
                  <a:cubicBezTo>
                    <a:pt x="6049" y="15441"/>
                    <a:pt x="6141" y="15502"/>
                    <a:pt x="6232" y="15502"/>
                  </a:cubicBezTo>
                  <a:cubicBezTo>
                    <a:pt x="6293" y="15502"/>
                    <a:pt x="6384" y="15441"/>
                    <a:pt x="6384" y="15350"/>
                  </a:cubicBezTo>
                  <a:cubicBezTo>
                    <a:pt x="6384" y="15264"/>
                    <a:pt x="6302" y="15178"/>
                    <a:pt x="6217" y="15168"/>
                  </a:cubicBezTo>
                  <a:close/>
                  <a:moveTo>
                    <a:pt x="9211" y="15168"/>
                  </a:moveTo>
                  <a:cubicBezTo>
                    <a:pt x="9119" y="15168"/>
                    <a:pt x="9059" y="15259"/>
                    <a:pt x="9059" y="15350"/>
                  </a:cubicBezTo>
                  <a:cubicBezTo>
                    <a:pt x="9059" y="15441"/>
                    <a:pt x="9119" y="15502"/>
                    <a:pt x="9211" y="15502"/>
                  </a:cubicBezTo>
                  <a:cubicBezTo>
                    <a:pt x="9302" y="15502"/>
                    <a:pt x="9393" y="15441"/>
                    <a:pt x="9393" y="15350"/>
                  </a:cubicBezTo>
                  <a:cubicBezTo>
                    <a:pt x="9393" y="15228"/>
                    <a:pt x="9302" y="15168"/>
                    <a:pt x="9211" y="15168"/>
                  </a:cubicBezTo>
                  <a:close/>
                  <a:moveTo>
                    <a:pt x="12208" y="15168"/>
                  </a:moveTo>
                  <a:lnTo>
                    <a:pt x="12208" y="15168"/>
                  </a:lnTo>
                  <a:cubicBezTo>
                    <a:pt x="12121" y="15176"/>
                    <a:pt x="12037" y="15263"/>
                    <a:pt x="12037" y="15350"/>
                  </a:cubicBezTo>
                  <a:cubicBezTo>
                    <a:pt x="12053" y="15456"/>
                    <a:pt x="12136" y="15510"/>
                    <a:pt x="12216" y="15510"/>
                  </a:cubicBezTo>
                  <a:cubicBezTo>
                    <a:pt x="12296" y="15510"/>
                    <a:pt x="12372" y="15456"/>
                    <a:pt x="12372" y="15350"/>
                  </a:cubicBezTo>
                  <a:cubicBezTo>
                    <a:pt x="12372" y="15235"/>
                    <a:pt x="12317" y="15174"/>
                    <a:pt x="12208" y="15168"/>
                  </a:cubicBezTo>
                  <a:close/>
                  <a:moveTo>
                    <a:pt x="15199" y="15168"/>
                  </a:moveTo>
                  <a:cubicBezTo>
                    <a:pt x="15138" y="15168"/>
                    <a:pt x="15047" y="15259"/>
                    <a:pt x="15047" y="15350"/>
                  </a:cubicBezTo>
                  <a:cubicBezTo>
                    <a:pt x="15047" y="15456"/>
                    <a:pt x="15130" y="15510"/>
                    <a:pt x="15214" y="15510"/>
                  </a:cubicBezTo>
                  <a:cubicBezTo>
                    <a:pt x="15297" y="15510"/>
                    <a:pt x="15381" y="15456"/>
                    <a:pt x="15381" y="15350"/>
                  </a:cubicBezTo>
                  <a:cubicBezTo>
                    <a:pt x="15381" y="15228"/>
                    <a:pt x="15290" y="15168"/>
                    <a:pt x="15199" y="15168"/>
                  </a:cubicBezTo>
                  <a:close/>
                  <a:moveTo>
                    <a:pt x="18208" y="15168"/>
                  </a:moveTo>
                  <a:cubicBezTo>
                    <a:pt x="18117" y="15168"/>
                    <a:pt x="18056" y="15259"/>
                    <a:pt x="18056" y="15350"/>
                  </a:cubicBezTo>
                  <a:cubicBezTo>
                    <a:pt x="18056" y="15456"/>
                    <a:pt x="18139" y="15510"/>
                    <a:pt x="18219" y="15510"/>
                  </a:cubicBezTo>
                  <a:cubicBezTo>
                    <a:pt x="18299" y="15510"/>
                    <a:pt x="18375" y="15456"/>
                    <a:pt x="18360" y="15350"/>
                  </a:cubicBezTo>
                  <a:cubicBezTo>
                    <a:pt x="18390" y="15228"/>
                    <a:pt x="18299" y="15168"/>
                    <a:pt x="18208" y="15168"/>
                  </a:cubicBezTo>
                  <a:close/>
                  <a:moveTo>
                    <a:pt x="16688" y="17417"/>
                  </a:moveTo>
                  <a:cubicBezTo>
                    <a:pt x="16597" y="17417"/>
                    <a:pt x="16536" y="17508"/>
                    <a:pt x="16536" y="17599"/>
                  </a:cubicBezTo>
                  <a:cubicBezTo>
                    <a:pt x="16536" y="17691"/>
                    <a:pt x="16597" y="17751"/>
                    <a:pt x="16688" y="17751"/>
                  </a:cubicBezTo>
                  <a:cubicBezTo>
                    <a:pt x="16779" y="17751"/>
                    <a:pt x="16870" y="17691"/>
                    <a:pt x="16870" y="17599"/>
                  </a:cubicBezTo>
                  <a:cubicBezTo>
                    <a:pt x="16870" y="17520"/>
                    <a:pt x="16802" y="17441"/>
                    <a:pt x="16724" y="17441"/>
                  </a:cubicBezTo>
                  <a:cubicBezTo>
                    <a:pt x="16712" y="17441"/>
                    <a:pt x="16700" y="17443"/>
                    <a:pt x="16688" y="17447"/>
                  </a:cubicBezTo>
                  <a:lnTo>
                    <a:pt x="16688" y="17417"/>
                  </a:lnTo>
                  <a:close/>
                  <a:moveTo>
                    <a:pt x="19697" y="17417"/>
                  </a:moveTo>
                  <a:cubicBezTo>
                    <a:pt x="19606" y="17417"/>
                    <a:pt x="19545" y="17508"/>
                    <a:pt x="19515" y="17599"/>
                  </a:cubicBezTo>
                  <a:cubicBezTo>
                    <a:pt x="19515" y="17691"/>
                    <a:pt x="19606" y="17751"/>
                    <a:pt x="19697" y="17751"/>
                  </a:cubicBezTo>
                  <a:cubicBezTo>
                    <a:pt x="19788" y="17751"/>
                    <a:pt x="19849" y="17691"/>
                    <a:pt x="19849" y="17599"/>
                  </a:cubicBezTo>
                  <a:cubicBezTo>
                    <a:pt x="19849" y="17520"/>
                    <a:pt x="19804" y="17441"/>
                    <a:pt x="19732" y="17441"/>
                  </a:cubicBezTo>
                  <a:cubicBezTo>
                    <a:pt x="19721" y="17441"/>
                    <a:pt x="19709" y="17443"/>
                    <a:pt x="19697" y="17447"/>
                  </a:cubicBezTo>
                  <a:lnTo>
                    <a:pt x="19697" y="17417"/>
                  </a:lnTo>
                  <a:close/>
                  <a:moveTo>
                    <a:pt x="1703" y="17417"/>
                  </a:moveTo>
                  <a:cubicBezTo>
                    <a:pt x="1612" y="17417"/>
                    <a:pt x="1551" y="17508"/>
                    <a:pt x="1551" y="17599"/>
                  </a:cubicBezTo>
                  <a:cubicBezTo>
                    <a:pt x="1551" y="17706"/>
                    <a:pt x="1627" y="17759"/>
                    <a:pt x="1703" y="17759"/>
                  </a:cubicBezTo>
                  <a:cubicBezTo>
                    <a:pt x="1779" y="17759"/>
                    <a:pt x="1855" y="17706"/>
                    <a:pt x="1855" y="17599"/>
                  </a:cubicBezTo>
                  <a:cubicBezTo>
                    <a:pt x="1855" y="17520"/>
                    <a:pt x="1809" y="17441"/>
                    <a:pt x="1738" y="17441"/>
                  </a:cubicBezTo>
                  <a:cubicBezTo>
                    <a:pt x="1727" y="17441"/>
                    <a:pt x="1715" y="17443"/>
                    <a:pt x="1703" y="17447"/>
                  </a:cubicBezTo>
                  <a:lnTo>
                    <a:pt x="1703" y="17417"/>
                  </a:lnTo>
                  <a:close/>
                  <a:moveTo>
                    <a:pt x="4712" y="17417"/>
                  </a:moveTo>
                  <a:cubicBezTo>
                    <a:pt x="4621" y="17417"/>
                    <a:pt x="4530" y="17508"/>
                    <a:pt x="4530" y="17599"/>
                  </a:cubicBezTo>
                  <a:cubicBezTo>
                    <a:pt x="4530" y="17706"/>
                    <a:pt x="4613" y="17759"/>
                    <a:pt x="4697" y="17759"/>
                  </a:cubicBezTo>
                  <a:cubicBezTo>
                    <a:pt x="4780" y="17759"/>
                    <a:pt x="4864" y="17706"/>
                    <a:pt x="4864" y="17599"/>
                  </a:cubicBezTo>
                  <a:cubicBezTo>
                    <a:pt x="4864" y="17520"/>
                    <a:pt x="4818" y="17441"/>
                    <a:pt x="4747" y="17441"/>
                  </a:cubicBezTo>
                  <a:cubicBezTo>
                    <a:pt x="4736" y="17441"/>
                    <a:pt x="4724" y="17443"/>
                    <a:pt x="4712" y="17447"/>
                  </a:cubicBezTo>
                  <a:lnTo>
                    <a:pt x="4712" y="17417"/>
                  </a:lnTo>
                  <a:close/>
                  <a:moveTo>
                    <a:pt x="7691" y="17417"/>
                  </a:moveTo>
                  <a:cubicBezTo>
                    <a:pt x="7600" y="17417"/>
                    <a:pt x="7539" y="17508"/>
                    <a:pt x="7539" y="17599"/>
                  </a:cubicBezTo>
                  <a:cubicBezTo>
                    <a:pt x="7539" y="17706"/>
                    <a:pt x="7622" y="17759"/>
                    <a:pt x="7706" y="17759"/>
                  </a:cubicBezTo>
                  <a:cubicBezTo>
                    <a:pt x="7790" y="17759"/>
                    <a:pt x="7873" y="17706"/>
                    <a:pt x="7873" y="17599"/>
                  </a:cubicBezTo>
                  <a:cubicBezTo>
                    <a:pt x="7873" y="17520"/>
                    <a:pt x="7805" y="17441"/>
                    <a:pt x="7727" y="17441"/>
                  </a:cubicBezTo>
                  <a:cubicBezTo>
                    <a:pt x="7715" y="17441"/>
                    <a:pt x="7703" y="17443"/>
                    <a:pt x="7691" y="17447"/>
                  </a:cubicBezTo>
                  <a:lnTo>
                    <a:pt x="7691" y="17417"/>
                  </a:lnTo>
                  <a:close/>
                  <a:moveTo>
                    <a:pt x="10700" y="17417"/>
                  </a:moveTo>
                  <a:cubicBezTo>
                    <a:pt x="10609" y="17417"/>
                    <a:pt x="10548" y="17508"/>
                    <a:pt x="10548" y="17599"/>
                  </a:cubicBezTo>
                  <a:cubicBezTo>
                    <a:pt x="10548" y="17706"/>
                    <a:pt x="10624" y="17759"/>
                    <a:pt x="10700" y="17759"/>
                  </a:cubicBezTo>
                  <a:cubicBezTo>
                    <a:pt x="10776" y="17759"/>
                    <a:pt x="10852" y="17706"/>
                    <a:pt x="10852" y="17599"/>
                  </a:cubicBezTo>
                  <a:cubicBezTo>
                    <a:pt x="10852" y="17520"/>
                    <a:pt x="10806" y="17441"/>
                    <a:pt x="10735" y="17441"/>
                  </a:cubicBezTo>
                  <a:cubicBezTo>
                    <a:pt x="10724" y="17441"/>
                    <a:pt x="10712" y="17443"/>
                    <a:pt x="10700" y="17447"/>
                  </a:cubicBezTo>
                  <a:lnTo>
                    <a:pt x="10700" y="17417"/>
                  </a:lnTo>
                  <a:close/>
                  <a:moveTo>
                    <a:pt x="13709" y="17417"/>
                  </a:moveTo>
                  <a:cubicBezTo>
                    <a:pt x="13618" y="17417"/>
                    <a:pt x="13527" y="17508"/>
                    <a:pt x="13527" y="17599"/>
                  </a:cubicBezTo>
                  <a:cubicBezTo>
                    <a:pt x="13527" y="17706"/>
                    <a:pt x="13610" y="17759"/>
                    <a:pt x="13694" y="17759"/>
                  </a:cubicBezTo>
                  <a:cubicBezTo>
                    <a:pt x="13778" y="17759"/>
                    <a:pt x="13861" y="17706"/>
                    <a:pt x="13861" y="17599"/>
                  </a:cubicBezTo>
                  <a:cubicBezTo>
                    <a:pt x="13861" y="17520"/>
                    <a:pt x="13816" y="17441"/>
                    <a:pt x="13744" y="17441"/>
                  </a:cubicBezTo>
                  <a:cubicBezTo>
                    <a:pt x="13733" y="17441"/>
                    <a:pt x="13721" y="17443"/>
                    <a:pt x="13709" y="17447"/>
                  </a:cubicBezTo>
                  <a:lnTo>
                    <a:pt x="13709" y="17417"/>
                  </a:lnTo>
                  <a:close/>
                  <a:moveTo>
                    <a:pt x="12189" y="19545"/>
                  </a:moveTo>
                  <a:cubicBezTo>
                    <a:pt x="12003" y="19545"/>
                    <a:pt x="12209" y="19776"/>
                    <a:pt x="12315" y="19776"/>
                  </a:cubicBezTo>
                  <a:cubicBezTo>
                    <a:pt x="12348" y="19776"/>
                    <a:pt x="12372" y="19754"/>
                    <a:pt x="12372" y="19697"/>
                  </a:cubicBezTo>
                  <a:cubicBezTo>
                    <a:pt x="12372" y="19605"/>
                    <a:pt x="12281" y="19545"/>
                    <a:pt x="12189" y="19545"/>
                  </a:cubicBezTo>
                  <a:close/>
                  <a:moveTo>
                    <a:pt x="15199" y="19545"/>
                  </a:moveTo>
                  <a:cubicBezTo>
                    <a:pt x="15013" y="19545"/>
                    <a:pt x="15200" y="19776"/>
                    <a:pt x="15298" y="19776"/>
                  </a:cubicBezTo>
                  <a:cubicBezTo>
                    <a:pt x="15329" y="19776"/>
                    <a:pt x="15351" y="19754"/>
                    <a:pt x="15351" y="19697"/>
                  </a:cubicBezTo>
                  <a:cubicBezTo>
                    <a:pt x="15351" y="19605"/>
                    <a:pt x="15290" y="19545"/>
                    <a:pt x="15199" y="19545"/>
                  </a:cubicBezTo>
                  <a:close/>
                  <a:moveTo>
                    <a:pt x="18208" y="19545"/>
                  </a:moveTo>
                  <a:cubicBezTo>
                    <a:pt x="17999" y="19545"/>
                    <a:pt x="18198" y="19776"/>
                    <a:pt x="18304" y="19776"/>
                  </a:cubicBezTo>
                  <a:cubicBezTo>
                    <a:pt x="18336" y="19776"/>
                    <a:pt x="18360" y="19754"/>
                    <a:pt x="18360" y="19697"/>
                  </a:cubicBezTo>
                  <a:cubicBezTo>
                    <a:pt x="18360" y="19605"/>
                    <a:pt x="18299" y="19545"/>
                    <a:pt x="18208" y="19545"/>
                  </a:cubicBezTo>
                  <a:close/>
                  <a:moveTo>
                    <a:pt x="21187" y="19545"/>
                  </a:moveTo>
                  <a:cubicBezTo>
                    <a:pt x="21001" y="19545"/>
                    <a:pt x="21206" y="19776"/>
                    <a:pt x="21312" y="19776"/>
                  </a:cubicBezTo>
                  <a:cubicBezTo>
                    <a:pt x="21345" y="19776"/>
                    <a:pt x="21369" y="19754"/>
                    <a:pt x="21369" y="19697"/>
                  </a:cubicBezTo>
                  <a:cubicBezTo>
                    <a:pt x="21369" y="19605"/>
                    <a:pt x="21278" y="19545"/>
                    <a:pt x="21217" y="19545"/>
                  </a:cubicBezTo>
                  <a:close/>
                  <a:moveTo>
                    <a:pt x="213" y="19545"/>
                  </a:moveTo>
                  <a:cubicBezTo>
                    <a:pt x="1" y="19545"/>
                    <a:pt x="1" y="19849"/>
                    <a:pt x="213" y="19849"/>
                  </a:cubicBezTo>
                  <a:cubicBezTo>
                    <a:pt x="426" y="19849"/>
                    <a:pt x="426" y="19545"/>
                    <a:pt x="213" y="19545"/>
                  </a:cubicBezTo>
                  <a:close/>
                  <a:moveTo>
                    <a:pt x="3192" y="19545"/>
                  </a:moveTo>
                  <a:cubicBezTo>
                    <a:pt x="2979" y="19545"/>
                    <a:pt x="2979" y="19849"/>
                    <a:pt x="3192" y="19849"/>
                  </a:cubicBezTo>
                  <a:cubicBezTo>
                    <a:pt x="3435" y="19849"/>
                    <a:pt x="3435" y="19545"/>
                    <a:pt x="3192" y="19545"/>
                  </a:cubicBezTo>
                  <a:close/>
                  <a:moveTo>
                    <a:pt x="6201" y="19545"/>
                  </a:moveTo>
                  <a:cubicBezTo>
                    <a:pt x="5989" y="19545"/>
                    <a:pt x="5989" y="19849"/>
                    <a:pt x="6201" y="19849"/>
                  </a:cubicBezTo>
                  <a:cubicBezTo>
                    <a:pt x="6414" y="19849"/>
                    <a:pt x="6414" y="19545"/>
                    <a:pt x="6201" y="19545"/>
                  </a:cubicBezTo>
                  <a:close/>
                  <a:moveTo>
                    <a:pt x="9211" y="19545"/>
                  </a:moveTo>
                  <a:cubicBezTo>
                    <a:pt x="8998" y="19545"/>
                    <a:pt x="8998" y="19849"/>
                    <a:pt x="9211" y="19849"/>
                  </a:cubicBezTo>
                  <a:cubicBezTo>
                    <a:pt x="9423" y="19849"/>
                    <a:pt x="9423" y="19545"/>
                    <a:pt x="9211" y="195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5" name="Google Shape;1165;p26"/>
          <p:cNvSpPr/>
          <p:nvPr/>
        </p:nvSpPr>
        <p:spPr>
          <a:xfrm>
            <a:off x="890938" y="12479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1044388" y="13955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276238" y="23062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7996363" y="35885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8149813" y="37361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spTree>
      <p:nvGrpSpPr>
        <p:cNvPr id="1170" name="Shape 1170"/>
        <p:cNvGrpSpPr/>
        <p:nvPr/>
      </p:nvGrpSpPr>
      <p:grpSpPr>
        <a:xfrm>
          <a:off x="0" y="0"/>
          <a:ext cx="0" cy="0"/>
          <a:chOff x="0" y="0"/>
          <a:chExt cx="0" cy="0"/>
        </a:xfrm>
      </p:grpSpPr>
      <p:sp>
        <p:nvSpPr>
          <p:cNvPr id="1171" name="Google Shape;1171;p27"/>
          <p:cNvSpPr txBox="1"/>
          <p:nvPr>
            <p:ph idx="1" type="subTitle"/>
          </p:nvPr>
        </p:nvSpPr>
        <p:spPr>
          <a:xfrm flipH="1">
            <a:off x="1047163" y="334612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2" name="Google Shape;1172;p27"/>
          <p:cNvSpPr txBox="1"/>
          <p:nvPr>
            <p:ph idx="2" type="subTitle"/>
          </p:nvPr>
        </p:nvSpPr>
        <p:spPr>
          <a:xfrm flipH="1">
            <a:off x="1047163" y="385105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73" name="Google Shape;1173;p27"/>
          <p:cNvSpPr txBox="1"/>
          <p:nvPr>
            <p:ph type="title"/>
          </p:nvPr>
        </p:nvSpPr>
        <p:spPr>
          <a:xfrm>
            <a:off x="718125" y="4265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4" name="Google Shape;1174;p27"/>
          <p:cNvSpPr txBox="1"/>
          <p:nvPr>
            <p:ph idx="3" type="subTitle"/>
          </p:nvPr>
        </p:nvSpPr>
        <p:spPr>
          <a:xfrm flipH="1">
            <a:off x="3488175" y="253417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5" name="Google Shape;1175;p27"/>
          <p:cNvSpPr txBox="1"/>
          <p:nvPr>
            <p:ph idx="4" type="subTitle"/>
          </p:nvPr>
        </p:nvSpPr>
        <p:spPr>
          <a:xfrm flipH="1">
            <a:off x="3488175" y="303910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76" name="Google Shape;1176;p27"/>
          <p:cNvSpPr txBox="1"/>
          <p:nvPr>
            <p:ph idx="5" type="subTitle"/>
          </p:nvPr>
        </p:nvSpPr>
        <p:spPr>
          <a:xfrm flipH="1">
            <a:off x="5928863" y="3346125"/>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Signika"/>
              <a:buNone/>
              <a:defRPr b="1" sz="2000">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177" name="Google Shape;1177;p27"/>
          <p:cNvSpPr txBox="1"/>
          <p:nvPr>
            <p:ph idx="6" type="subTitle"/>
          </p:nvPr>
        </p:nvSpPr>
        <p:spPr>
          <a:xfrm flipH="1">
            <a:off x="5928863" y="3851050"/>
            <a:ext cx="21678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178" name="Shape 1178"/>
        <p:cNvGrpSpPr/>
        <p:nvPr/>
      </p:nvGrpSpPr>
      <p:grpSpPr>
        <a:xfrm>
          <a:off x="0" y="0"/>
          <a:ext cx="0" cy="0"/>
          <a:chOff x="0" y="0"/>
          <a:chExt cx="0" cy="0"/>
        </a:xfrm>
      </p:grpSpPr>
      <p:sp>
        <p:nvSpPr>
          <p:cNvPr id="1179" name="Google Shape;1179;p28"/>
          <p:cNvSpPr/>
          <p:nvPr/>
        </p:nvSpPr>
        <p:spPr>
          <a:xfrm>
            <a:off x="5018463" y="5345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5171913" y="6821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040613" y="1276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7798788" y="39063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28"/>
          <p:cNvGrpSpPr/>
          <p:nvPr/>
        </p:nvGrpSpPr>
        <p:grpSpPr>
          <a:xfrm flipH="1">
            <a:off x="7427238" y="-152400"/>
            <a:ext cx="1019189" cy="1460491"/>
            <a:chOff x="489875" y="0"/>
            <a:chExt cx="1019189" cy="1460491"/>
          </a:xfrm>
        </p:grpSpPr>
        <p:sp>
          <p:nvSpPr>
            <p:cNvPr id="1184" name="Google Shape;1184;p28"/>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28"/>
          <p:cNvSpPr/>
          <p:nvPr/>
        </p:nvSpPr>
        <p:spPr>
          <a:xfrm>
            <a:off x="7952238" y="40539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txBox="1"/>
          <p:nvPr>
            <p:ph type="title"/>
          </p:nvPr>
        </p:nvSpPr>
        <p:spPr>
          <a:xfrm>
            <a:off x="5077725" y="1513713"/>
            <a:ext cx="3637500" cy="1309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000">
                <a:solidFill>
                  <a:schemeClr val="lt1"/>
                </a:solidFill>
                <a:highlight>
                  <a:schemeClr val="accent2"/>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2" name="Google Shape;1192;p28"/>
          <p:cNvSpPr txBox="1"/>
          <p:nvPr>
            <p:ph idx="1" type="subTitle"/>
          </p:nvPr>
        </p:nvSpPr>
        <p:spPr>
          <a:xfrm>
            <a:off x="5077875" y="2823613"/>
            <a:ext cx="3124200" cy="6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3" name="Google Shape;1193;p28"/>
          <p:cNvSpPr/>
          <p:nvPr/>
        </p:nvSpPr>
        <p:spPr>
          <a:xfrm>
            <a:off x="1065168" y="1276033"/>
            <a:ext cx="3548025" cy="2766868"/>
          </a:xfrm>
          <a:custGeom>
            <a:rect b="b" l="l" r="r" t="t"/>
            <a:pathLst>
              <a:path extrusionOk="0" h="81727" w="110746">
                <a:moveTo>
                  <a:pt x="0" y="1"/>
                </a:moveTo>
                <a:lnTo>
                  <a:pt x="0" y="81726"/>
                </a:lnTo>
                <a:lnTo>
                  <a:pt x="110746" y="81726"/>
                </a:lnTo>
                <a:lnTo>
                  <a:pt x="1107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28"/>
          <p:cNvGrpSpPr/>
          <p:nvPr/>
        </p:nvGrpSpPr>
        <p:grpSpPr>
          <a:xfrm>
            <a:off x="1036725" y="1293777"/>
            <a:ext cx="75925" cy="1541707"/>
            <a:chOff x="718125" y="1789788"/>
            <a:chExt cx="75925" cy="1501175"/>
          </a:xfrm>
        </p:grpSpPr>
        <p:sp>
          <p:nvSpPr>
            <p:cNvPr id="1195" name="Google Shape;1195;p28"/>
            <p:cNvSpPr/>
            <p:nvPr/>
          </p:nvSpPr>
          <p:spPr>
            <a:xfrm>
              <a:off x="731475" y="1789788"/>
              <a:ext cx="10875" cy="1462725"/>
            </a:xfrm>
            <a:custGeom>
              <a:rect b="b" l="l" r="r" t="t"/>
              <a:pathLst>
                <a:path extrusionOk="0" h="58509" w="435">
                  <a:moveTo>
                    <a:pt x="1" y="0"/>
                  </a:moveTo>
                  <a:lnTo>
                    <a:pt x="1" y="58509"/>
                  </a:lnTo>
                  <a:lnTo>
                    <a:pt x="434" y="58509"/>
                  </a:lnTo>
                  <a:lnTo>
                    <a:pt x="4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718125" y="3236713"/>
              <a:ext cx="37550" cy="54250"/>
            </a:xfrm>
            <a:custGeom>
              <a:rect b="b" l="l" r="r" t="t"/>
              <a:pathLst>
                <a:path extrusionOk="0" h="2170" w="1502">
                  <a:moveTo>
                    <a:pt x="368" y="1"/>
                  </a:moveTo>
                  <a:lnTo>
                    <a:pt x="1" y="2169"/>
                  </a:lnTo>
                  <a:lnTo>
                    <a:pt x="1502" y="216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769825" y="1789788"/>
              <a:ext cx="10050" cy="1183375"/>
            </a:xfrm>
            <a:custGeom>
              <a:rect b="b" l="l" r="r" t="t"/>
              <a:pathLst>
                <a:path extrusionOk="0" h="47335" w="402">
                  <a:moveTo>
                    <a:pt x="1" y="0"/>
                  </a:moveTo>
                  <a:lnTo>
                    <a:pt x="1" y="47334"/>
                  </a:lnTo>
                  <a:lnTo>
                    <a:pt x="401" y="47334"/>
                  </a:lnTo>
                  <a:lnTo>
                    <a:pt x="4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756500" y="2958963"/>
              <a:ext cx="37550" cy="54225"/>
            </a:xfrm>
            <a:custGeom>
              <a:rect b="b" l="l" r="r" t="t"/>
              <a:pathLst>
                <a:path extrusionOk="0" h="2169" w="1502">
                  <a:moveTo>
                    <a:pt x="367" y="0"/>
                  </a:moveTo>
                  <a:lnTo>
                    <a:pt x="0" y="2168"/>
                  </a:lnTo>
                  <a:lnTo>
                    <a:pt x="1501" y="2168"/>
                  </a:lnTo>
                  <a:lnTo>
                    <a:pt x="11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28"/>
          <p:cNvSpPr/>
          <p:nvPr/>
        </p:nvSpPr>
        <p:spPr>
          <a:xfrm>
            <a:off x="1036726" y="1116250"/>
            <a:ext cx="3604921" cy="177515"/>
          </a:xfrm>
          <a:custGeom>
            <a:rect b="b" l="l" r="r" t="t"/>
            <a:pathLst>
              <a:path extrusionOk="0" h="6072" w="118886">
                <a:moveTo>
                  <a:pt x="1" y="1"/>
                </a:moveTo>
                <a:lnTo>
                  <a:pt x="1" y="6072"/>
                </a:lnTo>
                <a:lnTo>
                  <a:pt x="118886" y="6072"/>
                </a:lnTo>
                <a:lnTo>
                  <a:pt x="11888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200" name="Shape 1200"/>
        <p:cNvGrpSpPr/>
        <p:nvPr/>
      </p:nvGrpSpPr>
      <p:grpSpPr>
        <a:xfrm>
          <a:off x="0" y="0"/>
          <a:ext cx="0" cy="0"/>
          <a:chOff x="0" y="0"/>
          <a:chExt cx="0" cy="0"/>
        </a:xfrm>
      </p:grpSpPr>
      <p:sp>
        <p:nvSpPr>
          <p:cNvPr id="1201" name="Google Shape;1201;p29"/>
          <p:cNvSpPr txBox="1"/>
          <p:nvPr>
            <p:ph type="title"/>
          </p:nvPr>
        </p:nvSpPr>
        <p:spPr>
          <a:xfrm>
            <a:off x="1133000"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02" name="Google Shape;1202;p29"/>
          <p:cNvSpPr txBox="1"/>
          <p:nvPr>
            <p:ph idx="1" type="subTitle"/>
          </p:nvPr>
        </p:nvSpPr>
        <p:spPr>
          <a:xfrm>
            <a:off x="939800" y="2820023"/>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3" name="Google Shape;1203;p29"/>
          <p:cNvSpPr/>
          <p:nvPr/>
        </p:nvSpPr>
        <p:spPr>
          <a:xfrm>
            <a:off x="3286638" y="915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3440088" y="1063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7868238" y="9467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29"/>
          <p:cNvGrpSpPr/>
          <p:nvPr/>
        </p:nvGrpSpPr>
        <p:grpSpPr>
          <a:xfrm>
            <a:off x="485547" y="0"/>
            <a:ext cx="871101" cy="1248282"/>
            <a:chOff x="489875" y="0"/>
            <a:chExt cx="1019189" cy="1460491"/>
          </a:xfrm>
        </p:grpSpPr>
        <p:sp>
          <p:nvSpPr>
            <p:cNvPr id="1207" name="Google Shape;1207;p29"/>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8_1">
    <p:spTree>
      <p:nvGrpSpPr>
        <p:cNvPr id="1213" name="Shape 1213"/>
        <p:cNvGrpSpPr/>
        <p:nvPr/>
      </p:nvGrpSpPr>
      <p:grpSpPr>
        <a:xfrm>
          <a:off x="0" y="0"/>
          <a:ext cx="0" cy="0"/>
          <a:chOff x="0" y="0"/>
          <a:chExt cx="0" cy="0"/>
        </a:xfrm>
      </p:grpSpPr>
      <p:grpSp>
        <p:nvGrpSpPr>
          <p:cNvPr id="1214" name="Google Shape;1214;p30"/>
          <p:cNvGrpSpPr/>
          <p:nvPr/>
        </p:nvGrpSpPr>
        <p:grpSpPr>
          <a:xfrm>
            <a:off x="7523957" y="617189"/>
            <a:ext cx="680228" cy="631106"/>
            <a:chOff x="3488688" y="1066825"/>
            <a:chExt cx="650500" cy="603525"/>
          </a:xfrm>
        </p:grpSpPr>
        <p:sp>
          <p:nvSpPr>
            <p:cNvPr id="1215" name="Google Shape;1215;p30"/>
            <p:cNvSpPr/>
            <p:nvPr/>
          </p:nvSpPr>
          <p:spPr>
            <a:xfrm>
              <a:off x="3488688" y="1066825"/>
              <a:ext cx="650500" cy="603525"/>
            </a:xfrm>
            <a:custGeom>
              <a:rect b="b" l="l" r="r" t="t"/>
              <a:pathLst>
                <a:path extrusionOk="0" h="24141" w="26020">
                  <a:moveTo>
                    <a:pt x="12990" y="1"/>
                  </a:moveTo>
                  <a:cubicBezTo>
                    <a:pt x="7201" y="1"/>
                    <a:pt x="2077" y="4180"/>
                    <a:pt x="1095" y="10075"/>
                  </a:cubicBezTo>
                  <a:cubicBezTo>
                    <a:pt x="1" y="16671"/>
                    <a:pt x="4438" y="22872"/>
                    <a:pt x="11004" y="23966"/>
                  </a:cubicBezTo>
                  <a:cubicBezTo>
                    <a:pt x="11693" y="24084"/>
                    <a:pt x="12377" y="24140"/>
                    <a:pt x="13052" y="24140"/>
                  </a:cubicBezTo>
                  <a:cubicBezTo>
                    <a:pt x="18840" y="24140"/>
                    <a:pt x="23918" y="19964"/>
                    <a:pt x="24925" y="14057"/>
                  </a:cubicBezTo>
                  <a:cubicBezTo>
                    <a:pt x="26019" y="7492"/>
                    <a:pt x="21582" y="1261"/>
                    <a:pt x="14986" y="167"/>
                  </a:cubicBezTo>
                  <a:cubicBezTo>
                    <a:pt x="14315" y="55"/>
                    <a:pt x="13648" y="1"/>
                    <a:pt x="1299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3539613" y="1086925"/>
              <a:ext cx="576025" cy="576025"/>
            </a:xfrm>
            <a:custGeom>
              <a:rect b="b" l="l" r="r" t="t"/>
              <a:pathLst>
                <a:path extrusionOk="0" h="23041" w="23041">
                  <a:moveTo>
                    <a:pt x="11520" y="1"/>
                  </a:moveTo>
                  <a:cubicBezTo>
                    <a:pt x="5137" y="1"/>
                    <a:pt x="0" y="5168"/>
                    <a:pt x="0" y="11521"/>
                  </a:cubicBezTo>
                  <a:cubicBezTo>
                    <a:pt x="0" y="17904"/>
                    <a:pt x="5137" y="23041"/>
                    <a:pt x="11520" y="23041"/>
                  </a:cubicBezTo>
                  <a:cubicBezTo>
                    <a:pt x="17873" y="23041"/>
                    <a:pt x="23040" y="17904"/>
                    <a:pt x="23040" y="11521"/>
                  </a:cubicBezTo>
                  <a:cubicBezTo>
                    <a:pt x="23040" y="5168"/>
                    <a:pt x="17873" y="1"/>
                    <a:pt x="1152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3557838" y="1105175"/>
              <a:ext cx="539550" cy="539550"/>
            </a:xfrm>
            <a:custGeom>
              <a:rect b="b" l="l" r="r" t="t"/>
              <a:pathLst>
                <a:path extrusionOk="0" h="21582" w="21582">
                  <a:moveTo>
                    <a:pt x="10791" y="0"/>
                  </a:moveTo>
                  <a:cubicBezTo>
                    <a:pt x="4834" y="0"/>
                    <a:pt x="1" y="4833"/>
                    <a:pt x="1" y="10791"/>
                  </a:cubicBezTo>
                  <a:cubicBezTo>
                    <a:pt x="1" y="16779"/>
                    <a:pt x="4834" y="21581"/>
                    <a:pt x="10791" y="21581"/>
                  </a:cubicBezTo>
                  <a:cubicBezTo>
                    <a:pt x="16749" y="21581"/>
                    <a:pt x="21582" y="16779"/>
                    <a:pt x="21582" y="10791"/>
                  </a:cubicBezTo>
                  <a:cubicBezTo>
                    <a:pt x="21582" y="4833"/>
                    <a:pt x="16749" y="0"/>
                    <a:pt x="10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3579888" y="1137075"/>
              <a:ext cx="511425" cy="445325"/>
            </a:xfrm>
            <a:custGeom>
              <a:rect b="b" l="l" r="r" t="t"/>
              <a:pathLst>
                <a:path extrusionOk="0" h="17813" w="20457">
                  <a:moveTo>
                    <a:pt x="14924" y="1"/>
                  </a:moveTo>
                  <a:lnTo>
                    <a:pt x="0" y="13831"/>
                  </a:lnTo>
                  <a:cubicBezTo>
                    <a:pt x="669" y="15351"/>
                    <a:pt x="1672" y="16718"/>
                    <a:pt x="2949" y="17813"/>
                  </a:cubicBezTo>
                  <a:cubicBezTo>
                    <a:pt x="7447" y="15108"/>
                    <a:pt x="15532" y="10214"/>
                    <a:pt x="20456" y="7235"/>
                  </a:cubicBezTo>
                  <a:cubicBezTo>
                    <a:pt x="19757" y="4135"/>
                    <a:pt x="17751" y="1490"/>
                    <a:pt x="14924"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3699938" y="1384800"/>
              <a:ext cx="397450" cy="247000"/>
            </a:xfrm>
            <a:custGeom>
              <a:rect b="b" l="l" r="r" t="t"/>
              <a:pathLst>
                <a:path extrusionOk="0" h="9880" w="15898">
                  <a:moveTo>
                    <a:pt x="15898" y="1"/>
                  </a:moveTo>
                  <a:cubicBezTo>
                    <a:pt x="11521" y="2524"/>
                    <a:pt x="4074" y="6779"/>
                    <a:pt x="1" y="9150"/>
                  </a:cubicBezTo>
                  <a:cubicBezTo>
                    <a:pt x="548" y="9424"/>
                    <a:pt x="1125" y="9667"/>
                    <a:pt x="1703" y="9879"/>
                  </a:cubicBezTo>
                  <a:lnTo>
                    <a:pt x="15168" y="3496"/>
                  </a:lnTo>
                  <a:cubicBezTo>
                    <a:pt x="15594" y="2372"/>
                    <a:pt x="15837" y="1186"/>
                    <a:pt x="15898" y="1"/>
                  </a:cubicBezTo>
                  <a:close/>
                </a:path>
              </a:pathLst>
            </a:cu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3824563" y="1124925"/>
              <a:ext cx="5350" cy="41050"/>
            </a:xfrm>
            <a:custGeom>
              <a:rect b="b" l="l" r="r" t="t"/>
              <a:pathLst>
                <a:path extrusionOk="0" h="1642"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3699938" y="1156850"/>
              <a:ext cx="25100" cy="38775"/>
            </a:xfrm>
            <a:custGeom>
              <a:rect b="b" l="l" r="r" t="t"/>
              <a:pathLst>
                <a:path extrusionOk="0" h="1551" w="1004">
                  <a:moveTo>
                    <a:pt x="183" y="0"/>
                  </a:moveTo>
                  <a:lnTo>
                    <a:pt x="1" y="122"/>
                  </a:lnTo>
                  <a:lnTo>
                    <a:pt x="821" y="1550"/>
                  </a:lnTo>
                  <a:lnTo>
                    <a:pt x="1004"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3609513" y="1248025"/>
              <a:ext cx="38025" cy="25100"/>
            </a:xfrm>
            <a:custGeom>
              <a:rect b="b" l="l" r="r" t="t"/>
              <a:pathLst>
                <a:path extrusionOk="0" h="1004" w="1521">
                  <a:moveTo>
                    <a:pt x="92" y="1"/>
                  </a:moveTo>
                  <a:lnTo>
                    <a:pt x="1" y="183"/>
                  </a:lnTo>
                  <a:lnTo>
                    <a:pt x="1399" y="1004"/>
                  </a:lnTo>
                  <a:lnTo>
                    <a:pt x="1520" y="821"/>
                  </a:lnTo>
                  <a:lnTo>
                    <a:pt x="9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3576838" y="1372650"/>
              <a:ext cx="41050" cy="5350"/>
            </a:xfrm>
            <a:custGeom>
              <a:rect b="b" l="l" r="r" t="t"/>
              <a:pathLst>
                <a:path extrusionOk="0" h="214" w="1642">
                  <a:moveTo>
                    <a:pt x="1" y="1"/>
                  </a:moveTo>
                  <a:lnTo>
                    <a:pt x="1" y="213"/>
                  </a:lnTo>
                  <a:lnTo>
                    <a:pt x="1642" y="213"/>
                  </a:lnTo>
                  <a:lnTo>
                    <a:pt x="16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3623188" y="1482075"/>
              <a:ext cx="38025" cy="25100"/>
            </a:xfrm>
            <a:custGeom>
              <a:rect b="b" l="l" r="r" t="t"/>
              <a:pathLst>
                <a:path extrusionOk="0" h="1004" w="1521">
                  <a:moveTo>
                    <a:pt x="1399" y="1"/>
                  </a:moveTo>
                  <a:lnTo>
                    <a:pt x="1" y="821"/>
                  </a:lnTo>
                  <a:lnTo>
                    <a:pt x="92" y="1004"/>
                  </a:lnTo>
                  <a:lnTo>
                    <a:pt x="1521" y="183"/>
                  </a:lnTo>
                  <a:lnTo>
                    <a:pt x="139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3699938" y="1555025"/>
              <a:ext cx="25100" cy="38025"/>
            </a:xfrm>
            <a:custGeom>
              <a:rect b="b" l="l" r="r" t="t"/>
              <a:pathLst>
                <a:path extrusionOk="0" h="1521" w="1004">
                  <a:moveTo>
                    <a:pt x="821" y="0"/>
                  </a:moveTo>
                  <a:lnTo>
                    <a:pt x="1" y="1429"/>
                  </a:lnTo>
                  <a:lnTo>
                    <a:pt x="183" y="1520"/>
                  </a:lnTo>
                  <a:lnTo>
                    <a:pt x="1004"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3824563" y="1584650"/>
              <a:ext cx="5350" cy="41075"/>
            </a:xfrm>
            <a:custGeom>
              <a:rect b="b" l="l" r="r" t="t"/>
              <a:pathLst>
                <a:path extrusionOk="0" h="1643" w="214">
                  <a:moveTo>
                    <a:pt x="1" y="1"/>
                  </a:moveTo>
                  <a:lnTo>
                    <a:pt x="1" y="1642"/>
                  </a:lnTo>
                  <a:lnTo>
                    <a:pt x="213" y="1642"/>
                  </a:lnTo>
                  <a:lnTo>
                    <a:pt x="2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3929438" y="1555025"/>
              <a:ext cx="25100" cy="38025"/>
            </a:xfrm>
            <a:custGeom>
              <a:rect b="b" l="l" r="r" t="t"/>
              <a:pathLst>
                <a:path extrusionOk="0" h="1521" w="1004">
                  <a:moveTo>
                    <a:pt x="183" y="0"/>
                  </a:moveTo>
                  <a:lnTo>
                    <a:pt x="0" y="122"/>
                  </a:lnTo>
                  <a:lnTo>
                    <a:pt x="821" y="1520"/>
                  </a:lnTo>
                  <a:lnTo>
                    <a:pt x="1003" y="1429"/>
                  </a:lnTo>
                  <a:lnTo>
                    <a:pt x="18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4006938" y="1477525"/>
              <a:ext cx="38025" cy="25100"/>
            </a:xfrm>
            <a:custGeom>
              <a:rect b="b" l="l" r="r" t="t"/>
              <a:pathLst>
                <a:path extrusionOk="0" h="1004" w="1521">
                  <a:moveTo>
                    <a:pt x="122" y="0"/>
                  </a:moveTo>
                  <a:lnTo>
                    <a:pt x="1" y="183"/>
                  </a:lnTo>
                  <a:lnTo>
                    <a:pt x="1429" y="1003"/>
                  </a:lnTo>
                  <a:lnTo>
                    <a:pt x="1520" y="821"/>
                  </a:lnTo>
                  <a:lnTo>
                    <a:pt x="12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4036588" y="1372650"/>
              <a:ext cx="41050" cy="5350"/>
            </a:xfrm>
            <a:custGeom>
              <a:rect b="b" l="l" r="r" t="t"/>
              <a:pathLst>
                <a:path extrusionOk="0" h="214" w="1642">
                  <a:moveTo>
                    <a:pt x="0" y="1"/>
                  </a:moveTo>
                  <a:lnTo>
                    <a:pt x="0" y="213"/>
                  </a:lnTo>
                  <a:lnTo>
                    <a:pt x="1641" y="213"/>
                  </a:lnTo>
                  <a:lnTo>
                    <a:pt x="164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4022138" y="1251075"/>
              <a:ext cx="38775" cy="25100"/>
            </a:xfrm>
            <a:custGeom>
              <a:rect b="b" l="l" r="r" t="t"/>
              <a:pathLst>
                <a:path extrusionOk="0" h="1004" w="1551">
                  <a:moveTo>
                    <a:pt x="1429" y="0"/>
                  </a:moveTo>
                  <a:lnTo>
                    <a:pt x="0" y="821"/>
                  </a:lnTo>
                  <a:lnTo>
                    <a:pt x="122" y="1003"/>
                  </a:lnTo>
                  <a:lnTo>
                    <a:pt x="1551" y="183"/>
                  </a:lnTo>
                  <a:lnTo>
                    <a:pt x="142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3929438" y="1156850"/>
              <a:ext cx="25100" cy="38775"/>
            </a:xfrm>
            <a:custGeom>
              <a:rect b="b" l="l" r="r" t="t"/>
              <a:pathLst>
                <a:path extrusionOk="0" h="1551" w="1004">
                  <a:moveTo>
                    <a:pt x="821" y="0"/>
                  </a:moveTo>
                  <a:lnTo>
                    <a:pt x="0" y="1429"/>
                  </a:lnTo>
                  <a:lnTo>
                    <a:pt x="183" y="1550"/>
                  </a:lnTo>
                  <a:lnTo>
                    <a:pt x="1003" y="122"/>
                  </a:lnTo>
                  <a:lnTo>
                    <a:pt x="82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3814688" y="1143925"/>
              <a:ext cx="25850" cy="250025"/>
            </a:xfrm>
            <a:custGeom>
              <a:rect b="b" l="l" r="r" t="t"/>
              <a:pathLst>
                <a:path extrusionOk="0" h="10001" w="1034">
                  <a:moveTo>
                    <a:pt x="396" y="0"/>
                  </a:moveTo>
                  <a:lnTo>
                    <a:pt x="0" y="9970"/>
                  </a:lnTo>
                  <a:lnTo>
                    <a:pt x="1034" y="10001"/>
                  </a:lnTo>
                  <a:lnTo>
                    <a:pt x="6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3806338" y="1282225"/>
              <a:ext cx="180875" cy="113250"/>
            </a:xfrm>
            <a:custGeom>
              <a:rect b="b" l="l" r="r" t="t"/>
              <a:pathLst>
                <a:path extrusionOk="0" h="4530" w="7235">
                  <a:moveTo>
                    <a:pt x="7082" y="0"/>
                  </a:moveTo>
                  <a:lnTo>
                    <a:pt x="0" y="3618"/>
                  </a:lnTo>
                  <a:lnTo>
                    <a:pt x="517" y="4529"/>
                  </a:lnTo>
                  <a:lnTo>
                    <a:pt x="7234" y="244"/>
                  </a:lnTo>
                  <a:lnTo>
                    <a:pt x="7082"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3815438" y="1366575"/>
              <a:ext cx="20550" cy="17700"/>
            </a:xfrm>
            <a:custGeom>
              <a:rect b="b" l="l" r="r" t="t"/>
              <a:pathLst>
                <a:path extrusionOk="0" h="708" w="822">
                  <a:moveTo>
                    <a:pt x="487" y="0"/>
                  </a:moveTo>
                  <a:cubicBezTo>
                    <a:pt x="153" y="0"/>
                    <a:pt x="1" y="365"/>
                    <a:pt x="214" y="608"/>
                  </a:cubicBezTo>
                  <a:cubicBezTo>
                    <a:pt x="292" y="677"/>
                    <a:pt x="383" y="707"/>
                    <a:pt x="470" y="707"/>
                  </a:cubicBezTo>
                  <a:cubicBezTo>
                    <a:pt x="654" y="707"/>
                    <a:pt x="822" y="571"/>
                    <a:pt x="822" y="365"/>
                  </a:cubicBezTo>
                  <a:cubicBezTo>
                    <a:pt x="822" y="152"/>
                    <a:pt x="670" y="0"/>
                    <a:pt x="487"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30"/>
          <p:cNvSpPr txBox="1"/>
          <p:nvPr>
            <p:ph type="title"/>
          </p:nvPr>
        </p:nvSpPr>
        <p:spPr>
          <a:xfrm>
            <a:off x="5699625"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36" name="Google Shape;1236;p30"/>
          <p:cNvSpPr txBox="1"/>
          <p:nvPr>
            <p:ph idx="1" type="subTitle"/>
          </p:nvPr>
        </p:nvSpPr>
        <p:spPr>
          <a:xfrm>
            <a:off x="5506575" y="2819998"/>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37" name="Google Shape;1237;p30"/>
          <p:cNvSpPr/>
          <p:nvPr/>
        </p:nvSpPr>
        <p:spPr>
          <a:xfrm>
            <a:off x="654938" y="19701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808388" y="21177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1457138" y="975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sp>
        <p:nvSpPr>
          <p:cNvPr id="171" name="Google Shape;171;p4"/>
          <p:cNvSpPr txBox="1"/>
          <p:nvPr>
            <p:ph idx="1" type="body"/>
          </p:nvPr>
        </p:nvSpPr>
        <p:spPr>
          <a:xfrm>
            <a:off x="718200" y="1192500"/>
            <a:ext cx="7707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20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2" name="Google Shape;172;p4"/>
          <p:cNvSpPr/>
          <p:nvPr/>
        </p:nvSpPr>
        <p:spPr>
          <a:xfrm>
            <a:off x="7811900" y="928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965350" y="1076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7629550" y="1076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359275" y="42737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080900" y="81305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98550" y="9606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ph type="title"/>
          </p:nvPr>
        </p:nvSpPr>
        <p:spPr>
          <a:xfrm>
            <a:off x="718200" y="421675"/>
            <a:ext cx="7707600" cy="7002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8_1_1">
    <p:spTree>
      <p:nvGrpSpPr>
        <p:cNvPr id="1240" name="Shape 1240"/>
        <p:cNvGrpSpPr/>
        <p:nvPr/>
      </p:nvGrpSpPr>
      <p:grpSpPr>
        <a:xfrm>
          <a:off x="0" y="0"/>
          <a:ext cx="0" cy="0"/>
          <a:chOff x="0" y="0"/>
          <a:chExt cx="0" cy="0"/>
        </a:xfrm>
      </p:grpSpPr>
      <p:grpSp>
        <p:nvGrpSpPr>
          <p:cNvPr id="1241" name="Google Shape;1241;p31"/>
          <p:cNvGrpSpPr/>
          <p:nvPr/>
        </p:nvGrpSpPr>
        <p:grpSpPr>
          <a:xfrm>
            <a:off x="1414489" y="534593"/>
            <a:ext cx="504734" cy="594502"/>
            <a:chOff x="12538925" y="786250"/>
            <a:chExt cx="632975" cy="745550"/>
          </a:xfrm>
        </p:grpSpPr>
        <p:sp>
          <p:nvSpPr>
            <p:cNvPr id="1242" name="Google Shape;1242;p31"/>
            <p:cNvSpPr/>
            <p:nvPr/>
          </p:nvSpPr>
          <p:spPr>
            <a:xfrm>
              <a:off x="12538925" y="786250"/>
              <a:ext cx="614625" cy="745550"/>
            </a:xfrm>
            <a:custGeom>
              <a:rect b="b" l="l" r="r" t="t"/>
              <a:pathLst>
                <a:path extrusionOk="0" h="29822" w="24585">
                  <a:moveTo>
                    <a:pt x="0" y="0"/>
                  </a:moveTo>
                  <a:lnTo>
                    <a:pt x="0" y="29821"/>
                  </a:lnTo>
                  <a:lnTo>
                    <a:pt x="24584" y="29821"/>
                  </a:lnTo>
                  <a:lnTo>
                    <a:pt x="2458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12608975" y="854625"/>
              <a:ext cx="474525" cy="608800"/>
            </a:xfrm>
            <a:custGeom>
              <a:rect b="b" l="l" r="r" t="t"/>
              <a:pathLst>
                <a:path extrusionOk="0" h="24352" w="18981">
                  <a:moveTo>
                    <a:pt x="0" y="0"/>
                  </a:moveTo>
                  <a:lnTo>
                    <a:pt x="0" y="24351"/>
                  </a:lnTo>
                  <a:lnTo>
                    <a:pt x="18980" y="24351"/>
                  </a:lnTo>
                  <a:lnTo>
                    <a:pt x="189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12608975" y="854625"/>
              <a:ext cx="19200" cy="608800"/>
            </a:xfrm>
            <a:custGeom>
              <a:rect b="b" l="l" r="r" t="t"/>
              <a:pathLst>
                <a:path extrusionOk="0" h="24352" w="768">
                  <a:moveTo>
                    <a:pt x="0" y="0"/>
                  </a:moveTo>
                  <a:lnTo>
                    <a:pt x="0" y="24351"/>
                  </a:lnTo>
                  <a:lnTo>
                    <a:pt x="767" y="24351"/>
                  </a:lnTo>
                  <a:lnTo>
                    <a:pt x="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13153525" y="786250"/>
              <a:ext cx="18375" cy="745550"/>
            </a:xfrm>
            <a:custGeom>
              <a:rect b="b" l="l" r="r" t="t"/>
              <a:pathLst>
                <a:path extrusionOk="0" h="29822" w="735">
                  <a:moveTo>
                    <a:pt x="0" y="0"/>
                  </a:moveTo>
                  <a:lnTo>
                    <a:pt x="0" y="29821"/>
                  </a:lnTo>
                  <a:lnTo>
                    <a:pt x="734" y="29821"/>
                  </a:lnTo>
                  <a:lnTo>
                    <a:pt x="73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12768250" y="938025"/>
              <a:ext cx="111775" cy="333575"/>
            </a:xfrm>
            <a:custGeom>
              <a:rect b="b" l="l" r="r" t="t"/>
              <a:pathLst>
                <a:path extrusionOk="0" h="13343" w="4471">
                  <a:moveTo>
                    <a:pt x="0" y="0"/>
                  </a:moveTo>
                  <a:lnTo>
                    <a:pt x="0" y="13343"/>
                  </a:lnTo>
                  <a:lnTo>
                    <a:pt x="4470" y="13343"/>
                  </a:lnTo>
                  <a:lnTo>
                    <a:pt x="44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12714050" y="1159850"/>
              <a:ext cx="308575" cy="173475"/>
            </a:xfrm>
            <a:custGeom>
              <a:rect b="b" l="l" r="r" t="t"/>
              <a:pathLst>
                <a:path extrusionOk="0" h="6939" w="12343">
                  <a:moveTo>
                    <a:pt x="11942" y="434"/>
                  </a:moveTo>
                  <a:lnTo>
                    <a:pt x="11942" y="6538"/>
                  </a:lnTo>
                  <a:lnTo>
                    <a:pt x="434" y="6538"/>
                  </a:lnTo>
                  <a:lnTo>
                    <a:pt x="434" y="434"/>
                  </a:lnTo>
                  <a:close/>
                  <a:moveTo>
                    <a:pt x="0" y="0"/>
                  </a:moveTo>
                  <a:lnTo>
                    <a:pt x="0" y="6938"/>
                  </a:lnTo>
                  <a:lnTo>
                    <a:pt x="12342" y="6938"/>
                  </a:lnTo>
                  <a:lnTo>
                    <a:pt x="123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31"/>
          <p:cNvGrpSpPr/>
          <p:nvPr/>
        </p:nvGrpSpPr>
        <p:grpSpPr>
          <a:xfrm>
            <a:off x="675782" y="928586"/>
            <a:ext cx="504734" cy="593844"/>
            <a:chOff x="13329475" y="1574300"/>
            <a:chExt cx="632975" cy="744725"/>
          </a:xfrm>
        </p:grpSpPr>
        <p:sp>
          <p:nvSpPr>
            <p:cNvPr id="1249" name="Google Shape;1249;p31"/>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13399525" y="1641850"/>
              <a:ext cx="474525" cy="609625"/>
            </a:xfrm>
            <a:custGeom>
              <a:rect b="b" l="l" r="r" t="t"/>
              <a:pathLst>
                <a:path extrusionOk="0" h="24385" w="18981">
                  <a:moveTo>
                    <a:pt x="1" y="1"/>
                  </a:moveTo>
                  <a:lnTo>
                    <a:pt x="1" y="24385"/>
                  </a:lnTo>
                  <a:lnTo>
                    <a:pt x="18981" y="24385"/>
                  </a:lnTo>
                  <a:lnTo>
                    <a:pt x="189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13399525" y="1641850"/>
              <a:ext cx="18375" cy="609625"/>
            </a:xfrm>
            <a:custGeom>
              <a:rect b="b" l="l" r="r" t="t"/>
              <a:pathLst>
                <a:path extrusionOk="0" h="24385" w="735">
                  <a:moveTo>
                    <a:pt x="1" y="1"/>
                  </a:moveTo>
                  <a:lnTo>
                    <a:pt x="1" y="24385"/>
                  </a:lnTo>
                  <a:lnTo>
                    <a:pt x="735" y="24385"/>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13944075" y="1574300"/>
              <a:ext cx="18375" cy="744725"/>
            </a:xfrm>
            <a:custGeom>
              <a:rect b="b" l="l" r="r" t="t"/>
              <a:pathLst>
                <a:path extrusionOk="0" h="29789" w="735">
                  <a:moveTo>
                    <a:pt x="1" y="1"/>
                  </a:moveTo>
                  <a:lnTo>
                    <a:pt x="1" y="29789"/>
                  </a:lnTo>
                  <a:lnTo>
                    <a:pt x="735" y="29789"/>
                  </a:lnTo>
                  <a:lnTo>
                    <a:pt x="7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3590500" y="1799475"/>
              <a:ext cx="95925" cy="241850"/>
            </a:xfrm>
            <a:custGeom>
              <a:rect b="b" l="l" r="r" t="t"/>
              <a:pathLst>
                <a:path extrusionOk="0" h="9674" w="3837">
                  <a:moveTo>
                    <a:pt x="1" y="0"/>
                  </a:moveTo>
                  <a:lnTo>
                    <a:pt x="1" y="9674"/>
                  </a:lnTo>
                  <a:lnTo>
                    <a:pt x="3837" y="9674"/>
                  </a:lnTo>
                  <a:lnTo>
                    <a:pt x="38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13524625" y="1941225"/>
              <a:ext cx="267700" cy="177650"/>
            </a:xfrm>
            <a:custGeom>
              <a:rect b="b" l="l" r="r" t="t"/>
              <a:pathLst>
                <a:path extrusionOk="0" h="7106" w="10708">
                  <a:moveTo>
                    <a:pt x="10308" y="434"/>
                  </a:moveTo>
                  <a:lnTo>
                    <a:pt x="10308" y="6672"/>
                  </a:lnTo>
                  <a:lnTo>
                    <a:pt x="434" y="6672"/>
                  </a:lnTo>
                  <a:lnTo>
                    <a:pt x="434" y="434"/>
                  </a:lnTo>
                  <a:close/>
                  <a:moveTo>
                    <a:pt x="0" y="1"/>
                  </a:moveTo>
                  <a:lnTo>
                    <a:pt x="0" y="7106"/>
                  </a:lnTo>
                  <a:lnTo>
                    <a:pt x="10708" y="7106"/>
                  </a:lnTo>
                  <a:lnTo>
                    <a:pt x="107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31"/>
          <p:cNvSpPr/>
          <p:nvPr/>
        </p:nvSpPr>
        <p:spPr>
          <a:xfrm>
            <a:off x="8710613" y="318858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3538513" y="18817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1"/>
          <p:cNvSpPr/>
          <p:nvPr/>
        </p:nvSpPr>
        <p:spPr>
          <a:xfrm>
            <a:off x="8557163" y="304098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txBox="1"/>
          <p:nvPr>
            <p:ph type="title"/>
          </p:nvPr>
        </p:nvSpPr>
        <p:spPr>
          <a:xfrm>
            <a:off x="1133000" y="1375800"/>
            <a:ext cx="2311200" cy="13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59" name="Google Shape;1259;p31"/>
          <p:cNvSpPr txBox="1"/>
          <p:nvPr>
            <p:ph idx="1" type="subTitle"/>
          </p:nvPr>
        </p:nvSpPr>
        <p:spPr>
          <a:xfrm>
            <a:off x="939800" y="2820023"/>
            <a:ext cx="2697600" cy="13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1">
    <p:spTree>
      <p:nvGrpSpPr>
        <p:cNvPr id="1260" name="Shape 1260"/>
        <p:cNvGrpSpPr/>
        <p:nvPr/>
      </p:nvGrpSpPr>
      <p:grpSpPr>
        <a:xfrm>
          <a:off x="0" y="0"/>
          <a:ext cx="0" cy="0"/>
          <a:chOff x="0" y="0"/>
          <a:chExt cx="0" cy="0"/>
        </a:xfrm>
      </p:grpSpPr>
      <p:sp>
        <p:nvSpPr>
          <p:cNvPr id="1261" name="Google Shape;1261;p32"/>
          <p:cNvSpPr txBox="1"/>
          <p:nvPr>
            <p:ph idx="1" type="body"/>
          </p:nvPr>
        </p:nvSpPr>
        <p:spPr>
          <a:xfrm>
            <a:off x="2037900" y="1775000"/>
            <a:ext cx="2632800" cy="28446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dk1"/>
              </a:buClr>
              <a:buSzPts val="1000"/>
              <a:buFont typeface="Montserrat"/>
              <a:buChar char="●"/>
              <a:defRPr sz="1200">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1262" name="Google Shape;1262;p32"/>
          <p:cNvSpPr txBox="1"/>
          <p:nvPr>
            <p:ph idx="2" type="body"/>
          </p:nvPr>
        </p:nvSpPr>
        <p:spPr>
          <a:xfrm>
            <a:off x="4809000" y="3171275"/>
            <a:ext cx="2632800" cy="14517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dk1"/>
              </a:buClr>
              <a:buSzPts val="1000"/>
              <a:buFont typeface="Montserrat"/>
              <a:buChar char="●"/>
              <a:defRPr sz="1200"/>
            </a:lvl1pPr>
            <a:lvl2pPr indent="-330200" lvl="1" marL="914400" rtl="0">
              <a:lnSpc>
                <a:spcPct val="100000"/>
              </a:lnSpc>
              <a:spcBef>
                <a:spcPts val="0"/>
              </a:spcBef>
              <a:spcAft>
                <a:spcPts val="0"/>
              </a:spcAft>
              <a:buClr>
                <a:schemeClr val="dk1"/>
              </a:buClr>
              <a:buSzPts val="1600"/>
              <a:buFont typeface="Montserrat"/>
              <a:buChar char="○"/>
              <a:defRPr sz="1200"/>
            </a:lvl2pPr>
            <a:lvl3pPr indent="-330200" lvl="2" marL="1371600" rtl="0">
              <a:spcBef>
                <a:spcPts val="1600"/>
              </a:spcBef>
              <a:spcAft>
                <a:spcPts val="0"/>
              </a:spcAft>
              <a:buClr>
                <a:schemeClr val="dk1"/>
              </a:buClr>
              <a:buSzPts val="1600"/>
              <a:buFont typeface="Montserrat"/>
              <a:buChar char="■"/>
              <a:defRPr/>
            </a:lvl3pPr>
            <a:lvl4pPr indent="-330200" lvl="3" marL="1828800" rtl="0">
              <a:spcBef>
                <a:spcPts val="1600"/>
              </a:spcBef>
              <a:spcAft>
                <a:spcPts val="0"/>
              </a:spcAft>
              <a:buClr>
                <a:schemeClr val="dk1"/>
              </a:buClr>
              <a:buSzPts val="1600"/>
              <a:buFont typeface="Montserrat"/>
              <a:buChar char="●"/>
              <a:defRPr/>
            </a:lvl4pPr>
            <a:lvl5pPr indent="-330200" lvl="4" marL="2286000" rtl="0">
              <a:spcBef>
                <a:spcPts val="1600"/>
              </a:spcBef>
              <a:spcAft>
                <a:spcPts val="0"/>
              </a:spcAft>
              <a:buClr>
                <a:schemeClr val="dk1"/>
              </a:buClr>
              <a:buSzPts val="1600"/>
              <a:buFont typeface="Montserrat"/>
              <a:buChar char="○"/>
              <a:defRPr/>
            </a:lvl5pPr>
            <a:lvl6pPr indent="-330200" lvl="5" marL="2743200" rtl="0">
              <a:spcBef>
                <a:spcPts val="1600"/>
              </a:spcBef>
              <a:spcAft>
                <a:spcPts val="0"/>
              </a:spcAft>
              <a:buClr>
                <a:schemeClr val="dk1"/>
              </a:buClr>
              <a:buSzPts val="1600"/>
              <a:buFont typeface="Montserrat"/>
              <a:buChar char="■"/>
              <a:defRPr/>
            </a:lvl6pPr>
            <a:lvl7pPr indent="-330200" lvl="6" marL="3200400" rtl="0">
              <a:spcBef>
                <a:spcPts val="1600"/>
              </a:spcBef>
              <a:spcAft>
                <a:spcPts val="0"/>
              </a:spcAft>
              <a:buClr>
                <a:schemeClr val="dk1"/>
              </a:buClr>
              <a:buSzPts val="1600"/>
              <a:buFont typeface="Montserrat"/>
              <a:buChar char="●"/>
              <a:defRPr/>
            </a:lvl7pPr>
            <a:lvl8pPr indent="-330200" lvl="7" marL="3657600" rtl="0">
              <a:spcBef>
                <a:spcPts val="1600"/>
              </a:spcBef>
              <a:spcAft>
                <a:spcPts val="0"/>
              </a:spcAft>
              <a:buClr>
                <a:schemeClr val="dk1"/>
              </a:buClr>
              <a:buSzPts val="1600"/>
              <a:buFont typeface="Montserrat"/>
              <a:buChar char="○"/>
              <a:defRPr/>
            </a:lvl8pPr>
            <a:lvl9pPr indent="-330200" lvl="8" marL="4114800" rtl="0">
              <a:spcBef>
                <a:spcPts val="1600"/>
              </a:spcBef>
              <a:spcAft>
                <a:spcPts val="1600"/>
              </a:spcAft>
              <a:buClr>
                <a:schemeClr val="dk1"/>
              </a:buClr>
              <a:buSzPts val="1600"/>
              <a:buFont typeface="Montserrat"/>
              <a:buChar char="■"/>
              <a:defRPr/>
            </a:lvl9pPr>
          </a:lstStyle>
          <a:p/>
        </p:txBody>
      </p:sp>
      <p:sp>
        <p:nvSpPr>
          <p:cNvPr id="1263" name="Google Shape;1263;p32"/>
          <p:cNvSpPr txBox="1"/>
          <p:nvPr>
            <p:ph idx="3" type="subTitle"/>
          </p:nvPr>
        </p:nvSpPr>
        <p:spPr>
          <a:xfrm>
            <a:off x="2037900" y="1318600"/>
            <a:ext cx="26328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solidFill>
                  <a:schemeClr val="dk1"/>
                </a:solidFill>
                <a:latin typeface="Signika"/>
                <a:ea typeface="Signika"/>
                <a:cs typeface="Signika"/>
                <a:sym typeface="Signik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4" name="Google Shape;1264;p32"/>
          <p:cNvSpPr txBox="1"/>
          <p:nvPr>
            <p:ph idx="4" type="subTitle"/>
          </p:nvPr>
        </p:nvSpPr>
        <p:spPr>
          <a:xfrm>
            <a:off x="4809000" y="2711375"/>
            <a:ext cx="26328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solidFill>
                  <a:schemeClr val="dk1"/>
                </a:solidFill>
                <a:latin typeface="Signika"/>
                <a:ea typeface="Signika"/>
                <a:cs typeface="Signika"/>
                <a:sym typeface="Signika"/>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5" name="Google Shape;1265;p32"/>
          <p:cNvSpPr txBox="1"/>
          <p:nvPr>
            <p:ph idx="5" type="body"/>
          </p:nvPr>
        </p:nvSpPr>
        <p:spPr>
          <a:xfrm>
            <a:off x="4809000" y="1775000"/>
            <a:ext cx="2632800" cy="860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dk1"/>
              </a:buClr>
              <a:buSzPts val="1000"/>
              <a:buFont typeface="Montserrat"/>
              <a:buChar char="●"/>
              <a:defRPr sz="1200">
                <a:solidFill>
                  <a:schemeClr val="dk1"/>
                </a:solidFill>
              </a:defRPr>
            </a:lvl1pPr>
            <a:lvl2pPr indent="-330200" lvl="1" marL="914400" rtl="0">
              <a:lnSpc>
                <a:spcPct val="100000"/>
              </a:lnSpc>
              <a:spcBef>
                <a:spcPts val="1600"/>
              </a:spcBef>
              <a:spcAft>
                <a:spcPts val="0"/>
              </a:spcAft>
              <a:buClr>
                <a:schemeClr val="dk1"/>
              </a:buClr>
              <a:buSzPts val="1600"/>
              <a:buFont typeface="Montserrat"/>
              <a:buChar char="○"/>
              <a:defRPr sz="1200">
                <a:solidFill>
                  <a:schemeClr val="dk1"/>
                </a:solidFill>
              </a:defRPr>
            </a:lvl2pPr>
            <a:lvl3pPr indent="-330200" lvl="2" marL="1371600" rtl="0">
              <a:spcBef>
                <a:spcPts val="1600"/>
              </a:spcBef>
              <a:spcAft>
                <a:spcPts val="0"/>
              </a:spcAft>
              <a:buClr>
                <a:schemeClr val="dk1"/>
              </a:buClr>
              <a:buSzPts val="1600"/>
              <a:buFont typeface="Montserrat"/>
              <a:buChar char="■"/>
              <a:defRPr>
                <a:solidFill>
                  <a:schemeClr val="dk1"/>
                </a:solidFill>
              </a:defRPr>
            </a:lvl3pPr>
            <a:lvl4pPr indent="-330200" lvl="3" marL="1828800" rtl="0">
              <a:spcBef>
                <a:spcPts val="1600"/>
              </a:spcBef>
              <a:spcAft>
                <a:spcPts val="0"/>
              </a:spcAft>
              <a:buClr>
                <a:schemeClr val="dk1"/>
              </a:buClr>
              <a:buSzPts val="1600"/>
              <a:buFont typeface="Montserrat"/>
              <a:buChar char="●"/>
              <a:defRPr>
                <a:solidFill>
                  <a:schemeClr val="dk1"/>
                </a:solidFill>
              </a:defRPr>
            </a:lvl4pPr>
            <a:lvl5pPr indent="-330200" lvl="4" marL="2286000" rtl="0">
              <a:spcBef>
                <a:spcPts val="1600"/>
              </a:spcBef>
              <a:spcAft>
                <a:spcPts val="0"/>
              </a:spcAft>
              <a:buClr>
                <a:schemeClr val="dk1"/>
              </a:buClr>
              <a:buSzPts val="1600"/>
              <a:buFont typeface="Montserrat"/>
              <a:buChar char="○"/>
              <a:defRPr>
                <a:solidFill>
                  <a:schemeClr val="dk1"/>
                </a:solidFill>
              </a:defRPr>
            </a:lvl5pPr>
            <a:lvl6pPr indent="-330200" lvl="5" marL="2743200" rtl="0">
              <a:spcBef>
                <a:spcPts val="1600"/>
              </a:spcBef>
              <a:spcAft>
                <a:spcPts val="0"/>
              </a:spcAft>
              <a:buClr>
                <a:schemeClr val="dk1"/>
              </a:buClr>
              <a:buSzPts val="1600"/>
              <a:buFont typeface="Montserrat"/>
              <a:buChar char="■"/>
              <a:defRPr>
                <a:solidFill>
                  <a:schemeClr val="dk1"/>
                </a:solidFill>
              </a:defRPr>
            </a:lvl6pPr>
            <a:lvl7pPr indent="-330200" lvl="6" marL="3200400" rtl="0">
              <a:spcBef>
                <a:spcPts val="1600"/>
              </a:spcBef>
              <a:spcAft>
                <a:spcPts val="0"/>
              </a:spcAft>
              <a:buClr>
                <a:schemeClr val="dk1"/>
              </a:buClr>
              <a:buSzPts val="1600"/>
              <a:buFont typeface="Montserrat"/>
              <a:buChar char="●"/>
              <a:defRPr>
                <a:solidFill>
                  <a:schemeClr val="dk1"/>
                </a:solidFill>
              </a:defRPr>
            </a:lvl7pPr>
            <a:lvl8pPr indent="-330200" lvl="7" marL="3657600" rtl="0">
              <a:spcBef>
                <a:spcPts val="1600"/>
              </a:spcBef>
              <a:spcAft>
                <a:spcPts val="0"/>
              </a:spcAft>
              <a:buClr>
                <a:schemeClr val="dk1"/>
              </a:buClr>
              <a:buSzPts val="1600"/>
              <a:buFont typeface="Montserrat"/>
              <a:buChar char="○"/>
              <a:defRPr>
                <a:solidFill>
                  <a:schemeClr val="dk1"/>
                </a:solidFill>
              </a:defRPr>
            </a:lvl8pPr>
            <a:lvl9pPr indent="-330200" lvl="8" marL="4114800" rtl="0">
              <a:spcBef>
                <a:spcPts val="1600"/>
              </a:spcBef>
              <a:spcAft>
                <a:spcPts val="1600"/>
              </a:spcAft>
              <a:buClr>
                <a:schemeClr val="dk1"/>
              </a:buClr>
              <a:buSzPts val="1600"/>
              <a:buFont typeface="Montserrat"/>
              <a:buChar char="■"/>
              <a:defRPr>
                <a:solidFill>
                  <a:schemeClr val="dk1"/>
                </a:solidFill>
              </a:defRPr>
            </a:lvl9pPr>
          </a:lstStyle>
          <a:p/>
        </p:txBody>
      </p:sp>
      <p:sp>
        <p:nvSpPr>
          <p:cNvPr id="1266" name="Google Shape;1266;p32"/>
          <p:cNvSpPr/>
          <p:nvPr/>
        </p:nvSpPr>
        <p:spPr>
          <a:xfrm>
            <a:off x="1309575" y="9815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2"/>
          <p:cNvSpPr/>
          <p:nvPr/>
        </p:nvSpPr>
        <p:spPr>
          <a:xfrm>
            <a:off x="11272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2"/>
          <p:cNvSpPr/>
          <p:nvPr/>
        </p:nvSpPr>
        <p:spPr>
          <a:xfrm>
            <a:off x="14630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2"/>
          <p:cNvSpPr/>
          <p:nvPr/>
        </p:nvSpPr>
        <p:spPr>
          <a:xfrm>
            <a:off x="8211113" y="3301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2"/>
          <p:cNvSpPr/>
          <p:nvPr/>
        </p:nvSpPr>
        <p:spPr>
          <a:xfrm>
            <a:off x="8364563" y="3449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2"/>
          <p:cNvSpPr/>
          <p:nvPr/>
        </p:nvSpPr>
        <p:spPr>
          <a:xfrm>
            <a:off x="7498838" y="4047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2"/>
          <p:cNvSpPr txBox="1"/>
          <p:nvPr>
            <p:ph type="title"/>
          </p:nvPr>
        </p:nvSpPr>
        <p:spPr>
          <a:xfrm>
            <a:off x="718125" y="425374"/>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lt1"/>
                </a:solidFill>
                <a:highlight>
                  <a:schemeClr val="accent2"/>
                </a:highligh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273" name="Shape 1273"/>
        <p:cNvGrpSpPr/>
        <p:nvPr/>
      </p:nvGrpSpPr>
      <p:grpSpPr>
        <a:xfrm>
          <a:off x="0" y="0"/>
          <a:ext cx="0" cy="0"/>
          <a:chOff x="0" y="0"/>
          <a:chExt cx="0" cy="0"/>
        </a:xfrm>
      </p:grpSpPr>
      <p:sp>
        <p:nvSpPr>
          <p:cNvPr id="1274" name="Google Shape;1274;p33"/>
          <p:cNvSpPr/>
          <p:nvPr/>
        </p:nvSpPr>
        <p:spPr>
          <a:xfrm>
            <a:off x="3935200" y="4062824"/>
            <a:ext cx="4574122" cy="455190"/>
          </a:xfrm>
          <a:custGeom>
            <a:rect b="b" l="l" r="r" t="t"/>
            <a:pathLst>
              <a:path extrusionOk="0" h="18117" w="233106">
                <a:moveTo>
                  <a:pt x="116568" y="1"/>
                </a:moveTo>
                <a:cubicBezTo>
                  <a:pt x="52190" y="1"/>
                  <a:pt x="1" y="4043"/>
                  <a:pt x="1" y="9059"/>
                </a:cubicBezTo>
                <a:cubicBezTo>
                  <a:pt x="1" y="14044"/>
                  <a:pt x="52190" y="18117"/>
                  <a:pt x="116568" y="18117"/>
                </a:cubicBezTo>
                <a:cubicBezTo>
                  <a:pt x="180916" y="18117"/>
                  <a:pt x="233105" y="14044"/>
                  <a:pt x="233105" y="9059"/>
                </a:cubicBezTo>
                <a:cubicBezTo>
                  <a:pt x="233105" y="4043"/>
                  <a:pt x="180916" y="1"/>
                  <a:pt x="1165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3"/>
          <p:cNvSpPr txBox="1"/>
          <p:nvPr>
            <p:ph type="title"/>
          </p:nvPr>
        </p:nvSpPr>
        <p:spPr>
          <a:xfrm>
            <a:off x="621225" y="554375"/>
            <a:ext cx="3098100" cy="943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4800">
                <a:solidFill>
                  <a:schemeClr val="lt1"/>
                </a:solidFill>
                <a:highlight>
                  <a:schemeClr val="accent2"/>
                </a:highlight>
              </a:defRPr>
            </a:lvl1pPr>
            <a:lvl2pPr lvl="1">
              <a:spcBef>
                <a:spcPts val="0"/>
              </a:spcBef>
              <a:spcAft>
                <a:spcPts val="0"/>
              </a:spcAft>
              <a:buSzPts val="3000"/>
              <a:buNone/>
              <a:defRPr>
                <a:latin typeface="Roboto"/>
                <a:ea typeface="Roboto"/>
                <a:cs typeface="Roboto"/>
                <a:sym typeface="Roboto"/>
              </a:defRPr>
            </a:lvl2pPr>
            <a:lvl3pPr lvl="2">
              <a:spcBef>
                <a:spcPts val="0"/>
              </a:spcBef>
              <a:spcAft>
                <a:spcPts val="0"/>
              </a:spcAft>
              <a:buSzPts val="3000"/>
              <a:buNone/>
              <a:defRPr>
                <a:latin typeface="Roboto"/>
                <a:ea typeface="Roboto"/>
                <a:cs typeface="Roboto"/>
                <a:sym typeface="Roboto"/>
              </a:defRPr>
            </a:lvl3pPr>
            <a:lvl4pPr lvl="3">
              <a:spcBef>
                <a:spcPts val="0"/>
              </a:spcBef>
              <a:spcAft>
                <a:spcPts val="0"/>
              </a:spcAft>
              <a:buSzPts val="3000"/>
              <a:buNone/>
              <a:defRPr>
                <a:latin typeface="Roboto"/>
                <a:ea typeface="Roboto"/>
                <a:cs typeface="Roboto"/>
                <a:sym typeface="Roboto"/>
              </a:defRPr>
            </a:lvl4pPr>
            <a:lvl5pPr lvl="4">
              <a:spcBef>
                <a:spcPts val="0"/>
              </a:spcBef>
              <a:spcAft>
                <a:spcPts val="0"/>
              </a:spcAft>
              <a:buSzPts val="3000"/>
              <a:buNone/>
              <a:defRPr>
                <a:latin typeface="Roboto"/>
                <a:ea typeface="Roboto"/>
                <a:cs typeface="Roboto"/>
                <a:sym typeface="Roboto"/>
              </a:defRPr>
            </a:lvl5pPr>
            <a:lvl6pPr lvl="5">
              <a:spcBef>
                <a:spcPts val="0"/>
              </a:spcBef>
              <a:spcAft>
                <a:spcPts val="0"/>
              </a:spcAft>
              <a:buSzPts val="3000"/>
              <a:buNone/>
              <a:defRPr>
                <a:latin typeface="Roboto"/>
                <a:ea typeface="Roboto"/>
                <a:cs typeface="Roboto"/>
                <a:sym typeface="Roboto"/>
              </a:defRPr>
            </a:lvl6pPr>
            <a:lvl7pPr lvl="6">
              <a:spcBef>
                <a:spcPts val="0"/>
              </a:spcBef>
              <a:spcAft>
                <a:spcPts val="0"/>
              </a:spcAft>
              <a:buSzPts val="3000"/>
              <a:buNone/>
              <a:defRPr>
                <a:latin typeface="Roboto"/>
                <a:ea typeface="Roboto"/>
                <a:cs typeface="Roboto"/>
                <a:sym typeface="Roboto"/>
              </a:defRPr>
            </a:lvl7pPr>
            <a:lvl8pPr lvl="7">
              <a:spcBef>
                <a:spcPts val="0"/>
              </a:spcBef>
              <a:spcAft>
                <a:spcPts val="0"/>
              </a:spcAft>
              <a:buSzPts val="3000"/>
              <a:buNone/>
              <a:defRPr>
                <a:latin typeface="Roboto"/>
                <a:ea typeface="Roboto"/>
                <a:cs typeface="Roboto"/>
                <a:sym typeface="Roboto"/>
              </a:defRPr>
            </a:lvl8pPr>
            <a:lvl9pPr lvl="8">
              <a:spcBef>
                <a:spcPts val="0"/>
              </a:spcBef>
              <a:spcAft>
                <a:spcPts val="0"/>
              </a:spcAft>
              <a:buSzPts val="3000"/>
              <a:buNone/>
              <a:defRPr>
                <a:latin typeface="Roboto"/>
                <a:ea typeface="Roboto"/>
                <a:cs typeface="Roboto"/>
                <a:sym typeface="Roboto"/>
              </a:defRPr>
            </a:lvl9pPr>
          </a:lstStyle>
          <a:p/>
        </p:txBody>
      </p:sp>
      <p:sp>
        <p:nvSpPr>
          <p:cNvPr id="1276" name="Google Shape;1276;p33"/>
          <p:cNvSpPr txBox="1"/>
          <p:nvPr>
            <p:ph idx="1" type="subTitle"/>
          </p:nvPr>
        </p:nvSpPr>
        <p:spPr>
          <a:xfrm flipH="1">
            <a:off x="621225" y="1585700"/>
            <a:ext cx="2614200" cy="108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7" name="Google Shape;1277;p33"/>
          <p:cNvSpPr txBox="1"/>
          <p:nvPr/>
        </p:nvSpPr>
        <p:spPr>
          <a:xfrm>
            <a:off x="621225" y="3390575"/>
            <a:ext cx="2987400" cy="8973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dk1"/>
                </a:solidFill>
                <a:latin typeface="Roboto"/>
                <a:ea typeface="Roboto"/>
                <a:cs typeface="Roboto"/>
                <a:sym typeface="Roboto"/>
              </a:rPr>
              <a:t> and illustrations by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Storyset</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278" name="Google Shape;1278;p33"/>
          <p:cNvSpPr/>
          <p:nvPr/>
        </p:nvSpPr>
        <p:spPr>
          <a:xfrm>
            <a:off x="4572000" y="861325"/>
            <a:ext cx="3653400" cy="36534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33"/>
          <p:cNvGrpSpPr/>
          <p:nvPr/>
        </p:nvGrpSpPr>
        <p:grpSpPr>
          <a:xfrm>
            <a:off x="4095573" y="1011370"/>
            <a:ext cx="1522117" cy="907606"/>
            <a:chOff x="1115538" y="976700"/>
            <a:chExt cx="1582900" cy="943850"/>
          </a:xfrm>
        </p:grpSpPr>
        <p:sp>
          <p:nvSpPr>
            <p:cNvPr id="1280" name="Google Shape;1280;p33"/>
            <p:cNvSpPr/>
            <p:nvPr/>
          </p:nvSpPr>
          <p:spPr>
            <a:xfrm>
              <a:off x="1115538" y="1621900"/>
              <a:ext cx="1582900" cy="69175"/>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3"/>
            <p:cNvSpPr/>
            <p:nvPr/>
          </p:nvSpPr>
          <p:spPr>
            <a:xfrm>
              <a:off x="2540338" y="1691050"/>
              <a:ext cx="69175" cy="229500"/>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3"/>
            <p:cNvSpPr/>
            <p:nvPr/>
          </p:nvSpPr>
          <p:spPr>
            <a:xfrm>
              <a:off x="2540338" y="1691050"/>
              <a:ext cx="69175" cy="70700"/>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3"/>
            <p:cNvSpPr/>
            <p:nvPr/>
          </p:nvSpPr>
          <p:spPr>
            <a:xfrm>
              <a:off x="1203688" y="1691050"/>
              <a:ext cx="69950" cy="229500"/>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3"/>
            <p:cNvSpPr/>
            <p:nvPr/>
          </p:nvSpPr>
          <p:spPr>
            <a:xfrm>
              <a:off x="1203688" y="1691050"/>
              <a:ext cx="69950" cy="70700"/>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3"/>
            <p:cNvSpPr/>
            <p:nvPr/>
          </p:nvSpPr>
          <p:spPr>
            <a:xfrm>
              <a:off x="2291113" y="1178875"/>
              <a:ext cx="111725" cy="443050"/>
            </a:xfrm>
            <a:custGeom>
              <a:rect b="b" l="l" r="r" t="t"/>
              <a:pathLst>
                <a:path extrusionOk="0" h="17722" w="4469">
                  <a:moveTo>
                    <a:pt x="0" y="1"/>
                  </a:moveTo>
                  <a:lnTo>
                    <a:pt x="0" y="17721"/>
                  </a:lnTo>
                  <a:lnTo>
                    <a:pt x="4468" y="17721"/>
                  </a:lnTo>
                  <a:lnTo>
                    <a:pt x="446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3"/>
            <p:cNvSpPr/>
            <p:nvPr/>
          </p:nvSpPr>
          <p:spPr>
            <a:xfrm>
              <a:off x="2291113" y="1155325"/>
              <a:ext cx="111725" cy="48650"/>
            </a:xfrm>
            <a:custGeom>
              <a:rect b="b" l="l" r="r" t="t"/>
              <a:pathLst>
                <a:path extrusionOk="0" h="1946" w="4469">
                  <a:moveTo>
                    <a:pt x="0" y="0"/>
                  </a:moveTo>
                  <a:lnTo>
                    <a:pt x="0" y="1946"/>
                  </a:lnTo>
                  <a:lnTo>
                    <a:pt x="4468" y="1946"/>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p:nvPr/>
          </p:nvSpPr>
          <p:spPr>
            <a:xfrm>
              <a:off x="2291113" y="1266275"/>
              <a:ext cx="111725" cy="18250"/>
            </a:xfrm>
            <a:custGeom>
              <a:rect b="b" l="l" r="r" t="t"/>
              <a:pathLst>
                <a:path extrusionOk="0" h="730" w="4469">
                  <a:moveTo>
                    <a:pt x="0" y="0"/>
                  </a:moveTo>
                  <a:lnTo>
                    <a:pt x="0" y="730"/>
                  </a:lnTo>
                  <a:lnTo>
                    <a:pt x="4468" y="730"/>
                  </a:lnTo>
                  <a:lnTo>
                    <a:pt x="446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2277413" y="1514750"/>
              <a:ext cx="125425" cy="48650"/>
            </a:xfrm>
            <a:custGeom>
              <a:rect b="b" l="l" r="r" t="t"/>
              <a:pathLst>
                <a:path extrusionOk="0" h="1946" w="5017">
                  <a:moveTo>
                    <a:pt x="1" y="1"/>
                  </a:moveTo>
                  <a:lnTo>
                    <a:pt x="1" y="1946"/>
                  </a:lnTo>
                  <a:lnTo>
                    <a:pt x="5016" y="1946"/>
                  </a:lnTo>
                  <a:lnTo>
                    <a:pt x="501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2213588" y="1105175"/>
              <a:ext cx="77550" cy="516750"/>
            </a:xfrm>
            <a:custGeom>
              <a:rect b="b" l="l" r="r" t="t"/>
              <a:pathLst>
                <a:path extrusionOk="0" h="20670" w="3102">
                  <a:moveTo>
                    <a:pt x="1" y="0"/>
                  </a:moveTo>
                  <a:lnTo>
                    <a:pt x="1" y="20669"/>
                  </a:lnTo>
                  <a:lnTo>
                    <a:pt x="3101" y="20669"/>
                  </a:lnTo>
                  <a:lnTo>
                    <a:pt x="310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3"/>
            <p:cNvSpPr/>
            <p:nvPr/>
          </p:nvSpPr>
          <p:spPr>
            <a:xfrm>
              <a:off x="2229563" y="1153800"/>
              <a:ext cx="46375" cy="199125"/>
            </a:xfrm>
            <a:custGeom>
              <a:rect b="b" l="l" r="r" t="t"/>
              <a:pathLst>
                <a:path extrusionOk="0" h="7965" w="1855">
                  <a:moveTo>
                    <a:pt x="0" y="1"/>
                  </a:moveTo>
                  <a:lnTo>
                    <a:pt x="0" y="7964"/>
                  </a:lnTo>
                  <a:lnTo>
                    <a:pt x="1854" y="7964"/>
                  </a:lnTo>
                  <a:lnTo>
                    <a:pt x="1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3"/>
            <p:cNvSpPr/>
            <p:nvPr/>
          </p:nvSpPr>
          <p:spPr>
            <a:xfrm>
              <a:off x="1659638" y="1203950"/>
              <a:ext cx="421750" cy="417975"/>
            </a:xfrm>
            <a:custGeom>
              <a:rect b="b" l="l" r="r" t="t"/>
              <a:pathLst>
                <a:path extrusionOk="0" h="16719" w="16870">
                  <a:moveTo>
                    <a:pt x="14681" y="1"/>
                  </a:moveTo>
                  <a:lnTo>
                    <a:pt x="0" y="14499"/>
                  </a:lnTo>
                  <a:lnTo>
                    <a:pt x="2189" y="16718"/>
                  </a:lnTo>
                  <a:lnTo>
                    <a:pt x="16870" y="2220"/>
                  </a:lnTo>
                  <a:lnTo>
                    <a:pt x="1468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3"/>
            <p:cNvSpPr/>
            <p:nvPr/>
          </p:nvSpPr>
          <p:spPr>
            <a:xfrm>
              <a:off x="1756138" y="1352900"/>
              <a:ext cx="174050" cy="172525"/>
            </a:xfrm>
            <a:custGeom>
              <a:rect b="b" l="l" r="r" t="t"/>
              <a:pathLst>
                <a:path extrusionOk="0" h="6901" w="6962">
                  <a:moveTo>
                    <a:pt x="5654" y="0"/>
                  </a:moveTo>
                  <a:lnTo>
                    <a:pt x="0" y="5563"/>
                  </a:lnTo>
                  <a:lnTo>
                    <a:pt x="1338" y="6900"/>
                  </a:lnTo>
                  <a:lnTo>
                    <a:pt x="6961" y="1307"/>
                  </a:lnTo>
                  <a:lnTo>
                    <a:pt x="5654"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2081363" y="1229800"/>
              <a:ext cx="132250" cy="392125"/>
            </a:xfrm>
            <a:custGeom>
              <a:rect b="b" l="l" r="r" t="t"/>
              <a:pathLst>
                <a:path extrusionOk="0" h="15685" w="5290">
                  <a:moveTo>
                    <a:pt x="1" y="0"/>
                  </a:moveTo>
                  <a:lnTo>
                    <a:pt x="1" y="15684"/>
                  </a:lnTo>
                  <a:lnTo>
                    <a:pt x="5290" y="15684"/>
                  </a:lnTo>
                  <a:lnTo>
                    <a:pt x="5290"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p:nvPr/>
          </p:nvSpPr>
          <p:spPr>
            <a:xfrm>
              <a:off x="2081363" y="1543625"/>
              <a:ext cx="132250" cy="36500"/>
            </a:xfrm>
            <a:custGeom>
              <a:rect b="b" l="l" r="r" t="t"/>
              <a:pathLst>
                <a:path extrusionOk="0" h="1460" w="5290">
                  <a:moveTo>
                    <a:pt x="1" y="1"/>
                  </a:moveTo>
                  <a:lnTo>
                    <a:pt x="1" y="1460"/>
                  </a:lnTo>
                  <a:lnTo>
                    <a:pt x="5290" y="1460"/>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3"/>
            <p:cNvSpPr/>
            <p:nvPr/>
          </p:nvSpPr>
          <p:spPr>
            <a:xfrm>
              <a:off x="2081363" y="1505625"/>
              <a:ext cx="132250" cy="13700"/>
            </a:xfrm>
            <a:custGeom>
              <a:rect b="b" l="l" r="r" t="t"/>
              <a:pathLst>
                <a:path extrusionOk="0" h="548" w="5290">
                  <a:moveTo>
                    <a:pt x="1" y="1"/>
                  </a:moveTo>
                  <a:lnTo>
                    <a:pt x="1" y="548"/>
                  </a:lnTo>
                  <a:lnTo>
                    <a:pt x="5290" y="548"/>
                  </a:lnTo>
                  <a:lnTo>
                    <a:pt x="529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3"/>
            <p:cNvSpPr/>
            <p:nvPr/>
          </p:nvSpPr>
          <p:spPr>
            <a:xfrm>
              <a:off x="2402813" y="1253350"/>
              <a:ext cx="91200" cy="368575"/>
            </a:xfrm>
            <a:custGeom>
              <a:rect b="b" l="l" r="r" t="t"/>
              <a:pathLst>
                <a:path extrusionOk="0" h="14743" w="3648">
                  <a:moveTo>
                    <a:pt x="0" y="0"/>
                  </a:moveTo>
                  <a:lnTo>
                    <a:pt x="0" y="14742"/>
                  </a:lnTo>
                  <a:lnTo>
                    <a:pt x="3648" y="14742"/>
                  </a:lnTo>
                  <a:lnTo>
                    <a:pt x="364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3"/>
            <p:cNvSpPr/>
            <p:nvPr/>
          </p:nvSpPr>
          <p:spPr>
            <a:xfrm>
              <a:off x="2402813" y="1548175"/>
              <a:ext cx="91200" cy="34225"/>
            </a:xfrm>
            <a:custGeom>
              <a:rect b="b" l="l" r="r" t="t"/>
              <a:pathLst>
                <a:path extrusionOk="0" h="1369" w="3648">
                  <a:moveTo>
                    <a:pt x="0" y="1"/>
                  </a:moveTo>
                  <a:lnTo>
                    <a:pt x="0" y="1369"/>
                  </a:lnTo>
                  <a:lnTo>
                    <a:pt x="3648" y="1369"/>
                  </a:lnTo>
                  <a:lnTo>
                    <a:pt x="364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3"/>
            <p:cNvSpPr/>
            <p:nvPr/>
          </p:nvSpPr>
          <p:spPr>
            <a:xfrm>
              <a:off x="2402813" y="1329350"/>
              <a:ext cx="91200" cy="34200"/>
            </a:xfrm>
            <a:custGeom>
              <a:rect b="b" l="l" r="r" t="t"/>
              <a:pathLst>
                <a:path extrusionOk="0" h="1368" w="3648">
                  <a:moveTo>
                    <a:pt x="0" y="0"/>
                  </a:moveTo>
                  <a:lnTo>
                    <a:pt x="0" y="1368"/>
                  </a:lnTo>
                  <a:lnTo>
                    <a:pt x="3648" y="1368"/>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3"/>
            <p:cNvSpPr/>
            <p:nvPr/>
          </p:nvSpPr>
          <p:spPr>
            <a:xfrm>
              <a:off x="2402813" y="1387100"/>
              <a:ext cx="91200" cy="13700"/>
            </a:xfrm>
            <a:custGeom>
              <a:rect b="b" l="l" r="r" t="t"/>
              <a:pathLst>
                <a:path extrusionOk="0" h="548" w="3648">
                  <a:moveTo>
                    <a:pt x="0" y="0"/>
                  </a:moveTo>
                  <a:lnTo>
                    <a:pt x="0" y="547"/>
                  </a:lnTo>
                  <a:lnTo>
                    <a:pt x="3648" y="547"/>
                  </a:lnTo>
                  <a:lnTo>
                    <a:pt x="364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3"/>
            <p:cNvSpPr/>
            <p:nvPr/>
          </p:nvSpPr>
          <p:spPr>
            <a:xfrm>
              <a:off x="1425938" y="1149500"/>
              <a:ext cx="100725" cy="299350"/>
            </a:xfrm>
            <a:custGeom>
              <a:rect b="b" l="l" r="r" t="t"/>
              <a:pathLst>
                <a:path extrusionOk="0" h="11974" w="4029">
                  <a:moveTo>
                    <a:pt x="339" y="0"/>
                  </a:moveTo>
                  <a:cubicBezTo>
                    <a:pt x="297" y="0"/>
                    <a:pt x="267" y="58"/>
                    <a:pt x="290" y="81"/>
                  </a:cubicBezTo>
                  <a:cubicBezTo>
                    <a:pt x="1597" y="1571"/>
                    <a:pt x="2509" y="3364"/>
                    <a:pt x="2874" y="5309"/>
                  </a:cubicBezTo>
                  <a:cubicBezTo>
                    <a:pt x="3087" y="6343"/>
                    <a:pt x="3178" y="7376"/>
                    <a:pt x="3208" y="8440"/>
                  </a:cubicBezTo>
                  <a:cubicBezTo>
                    <a:pt x="2661" y="6434"/>
                    <a:pt x="2053" y="4914"/>
                    <a:pt x="169" y="3516"/>
                  </a:cubicBezTo>
                  <a:cubicBezTo>
                    <a:pt x="128" y="3489"/>
                    <a:pt x="87" y="3474"/>
                    <a:pt x="57" y="3474"/>
                  </a:cubicBezTo>
                  <a:cubicBezTo>
                    <a:pt x="20" y="3474"/>
                    <a:pt x="0" y="3496"/>
                    <a:pt x="17" y="3547"/>
                  </a:cubicBezTo>
                  <a:cubicBezTo>
                    <a:pt x="442" y="4610"/>
                    <a:pt x="625" y="5765"/>
                    <a:pt x="1141" y="6799"/>
                  </a:cubicBezTo>
                  <a:cubicBezTo>
                    <a:pt x="1658" y="7680"/>
                    <a:pt x="2327" y="8410"/>
                    <a:pt x="3178" y="8957"/>
                  </a:cubicBezTo>
                  <a:cubicBezTo>
                    <a:pt x="3208" y="9018"/>
                    <a:pt x="3208" y="9048"/>
                    <a:pt x="3239" y="9109"/>
                  </a:cubicBezTo>
                  <a:cubicBezTo>
                    <a:pt x="3239" y="10021"/>
                    <a:pt x="3208" y="10963"/>
                    <a:pt x="3208" y="11905"/>
                  </a:cubicBezTo>
                  <a:cubicBezTo>
                    <a:pt x="3208" y="11951"/>
                    <a:pt x="3246" y="11974"/>
                    <a:pt x="3284" y="11974"/>
                  </a:cubicBezTo>
                  <a:cubicBezTo>
                    <a:pt x="3322" y="11974"/>
                    <a:pt x="3360" y="11951"/>
                    <a:pt x="3360" y="11905"/>
                  </a:cubicBezTo>
                  <a:cubicBezTo>
                    <a:pt x="4029" y="7772"/>
                    <a:pt x="3512" y="3060"/>
                    <a:pt x="382" y="21"/>
                  </a:cubicBezTo>
                  <a:cubicBezTo>
                    <a:pt x="367" y="6"/>
                    <a:pt x="352" y="0"/>
                    <a:pt x="339"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3"/>
            <p:cNvSpPr/>
            <p:nvPr/>
          </p:nvSpPr>
          <p:spPr>
            <a:xfrm>
              <a:off x="1345788" y="1088625"/>
              <a:ext cx="102175" cy="100800"/>
            </a:xfrm>
            <a:custGeom>
              <a:rect b="b" l="l" r="r" t="t"/>
              <a:pathLst>
                <a:path extrusionOk="0" h="4032" w="4087">
                  <a:moveTo>
                    <a:pt x="1151" y="1"/>
                  </a:moveTo>
                  <a:cubicBezTo>
                    <a:pt x="1063" y="1"/>
                    <a:pt x="983" y="17"/>
                    <a:pt x="913" y="54"/>
                  </a:cubicBezTo>
                  <a:cubicBezTo>
                    <a:pt x="396" y="358"/>
                    <a:pt x="1338" y="966"/>
                    <a:pt x="1673" y="1209"/>
                  </a:cubicBezTo>
                  <a:cubicBezTo>
                    <a:pt x="1004" y="1209"/>
                    <a:pt x="1" y="1544"/>
                    <a:pt x="183" y="2334"/>
                  </a:cubicBezTo>
                  <a:cubicBezTo>
                    <a:pt x="208" y="2529"/>
                    <a:pt x="368" y="2665"/>
                    <a:pt x="556" y="2665"/>
                  </a:cubicBezTo>
                  <a:cubicBezTo>
                    <a:pt x="603" y="2665"/>
                    <a:pt x="651" y="2656"/>
                    <a:pt x="700" y="2638"/>
                  </a:cubicBezTo>
                  <a:cubicBezTo>
                    <a:pt x="1065" y="2516"/>
                    <a:pt x="1460" y="2364"/>
                    <a:pt x="1794" y="2152"/>
                  </a:cubicBezTo>
                  <a:lnTo>
                    <a:pt x="1794" y="2152"/>
                  </a:lnTo>
                  <a:cubicBezTo>
                    <a:pt x="1277" y="2547"/>
                    <a:pt x="700" y="3276"/>
                    <a:pt x="1125" y="3854"/>
                  </a:cubicBezTo>
                  <a:cubicBezTo>
                    <a:pt x="1200" y="3965"/>
                    <a:pt x="1330" y="4031"/>
                    <a:pt x="1463" y="4031"/>
                  </a:cubicBezTo>
                  <a:cubicBezTo>
                    <a:pt x="1547" y="4031"/>
                    <a:pt x="1632" y="4004"/>
                    <a:pt x="1703" y="3945"/>
                  </a:cubicBezTo>
                  <a:cubicBezTo>
                    <a:pt x="2129" y="3671"/>
                    <a:pt x="2463" y="2790"/>
                    <a:pt x="3010" y="2790"/>
                  </a:cubicBezTo>
                  <a:cubicBezTo>
                    <a:pt x="3240" y="2896"/>
                    <a:pt x="3574" y="3106"/>
                    <a:pt x="3806" y="3106"/>
                  </a:cubicBezTo>
                  <a:cubicBezTo>
                    <a:pt x="3972" y="3106"/>
                    <a:pt x="4087" y="2998"/>
                    <a:pt x="4074" y="2668"/>
                  </a:cubicBezTo>
                  <a:cubicBezTo>
                    <a:pt x="4013" y="2000"/>
                    <a:pt x="3405" y="1361"/>
                    <a:pt x="2888" y="936"/>
                  </a:cubicBezTo>
                  <a:cubicBezTo>
                    <a:pt x="2573" y="673"/>
                    <a:pt x="1712" y="1"/>
                    <a:pt x="115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3"/>
            <p:cNvSpPr/>
            <p:nvPr/>
          </p:nvSpPr>
          <p:spPr>
            <a:xfrm>
              <a:off x="1366313" y="1105975"/>
              <a:ext cx="83625" cy="60175"/>
            </a:xfrm>
            <a:custGeom>
              <a:rect b="b" l="l" r="r" t="t"/>
              <a:pathLst>
                <a:path extrusionOk="0" h="2407" w="3345">
                  <a:moveTo>
                    <a:pt x="519" y="0"/>
                  </a:moveTo>
                  <a:cubicBezTo>
                    <a:pt x="287" y="0"/>
                    <a:pt x="132" y="80"/>
                    <a:pt x="122" y="272"/>
                  </a:cubicBezTo>
                  <a:cubicBezTo>
                    <a:pt x="92" y="789"/>
                    <a:pt x="1095" y="1002"/>
                    <a:pt x="1611" y="1154"/>
                  </a:cubicBezTo>
                  <a:cubicBezTo>
                    <a:pt x="1034" y="1215"/>
                    <a:pt x="0" y="1579"/>
                    <a:pt x="213" y="2126"/>
                  </a:cubicBezTo>
                  <a:cubicBezTo>
                    <a:pt x="241" y="2182"/>
                    <a:pt x="332" y="2201"/>
                    <a:pt x="464" y="2201"/>
                  </a:cubicBezTo>
                  <a:cubicBezTo>
                    <a:pt x="738" y="2201"/>
                    <a:pt x="1188" y="2120"/>
                    <a:pt x="1618" y="2120"/>
                  </a:cubicBezTo>
                  <a:cubicBezTo>
                    <a:pt x="1881" y="2120"/>
                    <a:pt x="2137" y="2150"/>
                    <a:pt x="2341" y="2248"/>
                  </a:cubicBezTo>
                  <a:cubicBezTo>
                    <a:pt x="2436" y="2272"/>
                    <a:pt x="2809" y="2407"/>
                    <a:pt x="3040" y="2407"/>
                  </a:cubicBezTo>
                  <a:cubicBezTo>
                    <a:pt x="3105" y="2407"/>
                    <a:pt x="3159" y="2396"/>
                    <a:pt x="3192" y="2370"/>
                  </a:cubicBezTo>
                  <a:cubicBezTo>
                    <a:pt x="3344" y="2218"/>
                    <a:pt x="3344" y="1518"/>
                    <a:pt x="2402" y="789"/>
                  </a:cubicBezTo>
                  <a:cubicBezTo>
                    <a:pt x="1882" y="373"/>
                    <a:pt x="1021" y="0"/>
                    <a:pt x="51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3"/>
            <p:cNvSpPr/>
            <p:nvPr/>
          </p:nvSpPr>
          <p:spPr>
            <a:xfrm>
              <a:off x="1514488" y="1141900"/>
              <a:ext cx="104525" cy="296325"/>
            </a:xfrm>
            <a:custGeom>
              <a:rect b="b" l="l" r="r" t="t"/>
              <a:pathLst>
                <a:path extrusionOk="0" h="11853" w="4181">
                  <a:moveTo>
                    <a:pt x="3997" y="1"/>
                  </a:moveTo>
                  <a:cubicBezTo>
                    <a:pt x="3982" y="1"/>
                    <a:pt x="3966" y="7"/>
                    <a:pt x="3952" y="21"/>
                  </a:cubicBezTo>
                  <a:cubicBezTo>
                    <a:pt x="700" y="2939"/>
                    <a:pt x="1" y="7650"/>
                    <a:pt x="517" y="11784"/>
                  </a:cubicBezTo>
                  <a:cubicBezTo>
                    <a:pt x="517" y="11829"/>
                    <a:pt x="555" y="11852"/>
                    <a:pt x="593" y="11852"/>
                  </a:cubicBezTo>
                  <a:cubicBezTo>
                    <a:pt x="631" y="11852"/>
                    <a:pt x="669" y="11829"/>
                    <a:pt x="669" y="11784"/>
                  </a:cubicBezTo>
                  <a:cubicBezTo>
                    <a:pt x="730" y="10842"/>
                    <a:pt x="730" y="9930"/>
                    <a:pt x="761" y="8987"/>
                  </a:cubicBezTo>
                  <a:lnTo>
                    <a:pt x="821" y="8866"/>
                  </a:lnTo>
                  <a:cubicBezTo>
                    <a:pt x="1672" y="8349"/>
                    <a:pt x="2402" y="7620"/>
                    <a:pt x="2919" y="6769"/>
                  </a:cubicBezTo>
                  <a:cubicBezTo>
                    <a:pt x="3496" y="5765"/>
                    <a:pt x="3739" y="4610"/>
                    <a:pt x="4165" y="3577"/>
                  </a:cubicBezTo>
                  <a:cubicBezTo>
                    <a:pt x="4180" y="3516"/>
                    <a:pt x="4165" y="3493"/>
                    <a:pt x="4134" y="3493"/>
                  </a:cubicBezTo>
                  <a:cubicBezTo>
                    <a:pt x="4104" y="3493"/>
                    <a:pt x="4058" y="3516"/>
                    <a:pt x="4013" y="3547"/>
                  </a:cubicBezTo>
                  <a:cubicBezTo>
                    <a:pt x="2068" y="4884"/>
                    <a:pt x="1429" y="6343"/>
                    <a:pt x="791" y="8349"/>
                  </a:cubicBezTo>
                  <a:cubicBezTo>
                    <a:pt x="852" y="7285"/>
                    <a:pt x="1004" y="6252"/>
                    <a:pt x="1247" y="5218"/>
                  </a:cubicBezTo>
                  <a:cubicBezTo>
                    <a:pt x="1672" y="3303"/>
                    <a:pt x="2645" y="1510"/>
                    <a:pt x="4043" y="112"/>
                  </a:cubicBezTo>
                  <a:cubicBezTo>
                    <a:pt x="4090" y="65"/>
                    <a:pt x="4047" y="1"/>
                    <a:pt x="399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3"/>
            <p:cNvSpPr/>
            <p:nvPr/>
          </p:nvSpPr>
          <p:spPr>
            <a:xfrm>
              <a:off x="1599688" y="1082725"/>
              <a:ext cx="103275" cy="100825"/>
            </a:xfrm>
            <a:custGeom>
              <a:rect b="b" l="l" r="r" t="t"/>
              <a:pathLst>
                <a:path extrusionOk="0" h="4033" w="4131">
                  <a:moveTo>
                    <a:pt x="3021" y="1"/>
                  </a:moveTo>
                  <a:cubicBezTo>
                    <a:pt x="2453" y="1"/>
                    <a:pt x="1610" y="638"/>
                    <a:pt x="1304" y="868"/>
                  </a:cubicBezTo>
                  <a:cubicBezTo>
                    <a:pt x="757" y="1263"/>
                    <a:pt x="88" y="1901"/>
                    <a:pt x="27" y="2570"/>
                  </a:cubicBezTo>
                  <a:cubicBezTo>
                    <a:pt x="1" y="2913"/>
                    <a:pt x="124" y="3022"/>
                    <a:pt x="303" y="3022"/>
                  </a:cubicBezTo>
                  <a:cubicBezTo>
                    <a:pt x="537" y="3022"/>
                    <a:pt x="868" y="2838"/>
                    <a:pt x="1091" y="2752"/>
                  </a:cubicBezTo>
                  <a:cubicBezTo>
                    <a:pt x="1638" y="2783"/>
                    <a:pt x="1942" y="3664"/>
                    <a:pt x="2337" y="3938"/>
                  </a:cubicBezTo>
                  <a:cubicBezTo>
                    <a:pt x="2413" y="4001"/>
                    <a:pt x="2505" y="4033"/>
                    <a:pt x="2598" y="4033"/>
                  </a:cubicBezTo>
                  <a:cubicBezTo>
                    <a:pt x="2727" y="4033"/>
                    <a:pt x="2857" y="3971"/>
                    <a:pt x="2945" y="3847"/>
                  </a:cubicBezTo>
                  <a:cubicBezTo>
                    <a:pt x="3371" y="3300"/>
                    <a:pt x="2824" y="2570"/>
                    <a:pt x="2307" y="2145"/>
                  </a:cubicBezTo>
                  <a:lnTo>
                    <a:pt x="2307" y="2145"/>
                  </a:lnTo>
                  <a:cubicBezTo>
                    <a:pt x="2672" y="2357"/>
                    <a:pt x="3037" y="2540"/>
                    <a:pt x="3401" y="2692"/>
                  </a:cubicBezTo>
                  <a:cubicBezTo>
                    <a:pt x="3456" y="2712"/>
                    <a:pt x="3511" y="2722"/>
                    <a:pt x="3563" y="2722"/>
                  </a:cubicBezTo>
                  <a:cubicBezTo>
                    <a:pt x="3743" y="2722"/>
                    <a:pt x="3894" y="2607"/>
                    <a:pt x="3918" y="2418"/>
                  </a:cubicBezTo>
                  <a:cubicBezTo>
                    <a:pt x="4131" y="1628"/>
                    <a:pt x="3158" y="1263"/>
                    <a:pt x="2489" y="1202"/>
                  </a:cubicBezTo>
                  <a:cubicBezTo>
                    <a:pt x="2824" y="989"/>
                    <a:pt x="3796" y="412"/>
                    <a:pt x="3310" y="78"/>
                  </a:cubicBezTo>
                  <a:cubicBezTo>
                    <a:pt x="3227" y="24"/>
                    <a:pt x="3129" y="1"/>
                    <a:pt x="302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3"/>
            <p:cNvSpPr/>
            <p:nvPr/>
          </p:nvSpPr>
          <p:spPr>
            <a:xfrm>
              <a:off x="1597313" y="1100650"/>
              <a:ext cx="85150" cy="57700"/>
            </a:xfrm>
            <a:custGeom>
              <a:rect b="b" l="l" r="r" t="t"/>
              <a:pathLst>
                <a:path extrusionOk="0" h="2308" w="3406">
                  <a:moveTo>
                    <a:pt x="2881" y="0"/>
                  </a:moveTo>
                  <a:cubicBezTo>
                    <a:pt x="2371" y="0"/>
                    <a:pt x="1527" y="336"/>
                    <a:pt x="1004" y="698"/>
                  </a:cubicBezTo>
                  <a:cubicBezTo>
                    <a:pt x="31" y="1397"/>
                    <a:pt x="1" y="2096"/>
                    <a:pt x="153" y="2248"/>
                  </a:cubicBezTo>
                  <a:cubicBezTo>
                    <a:pt x="196" y="2291"/>
                    <a:pt x="274" y="2307"/>
                    <a:pt x="368" y="2307"/>
                  </a:cubicBezTo>
                  <a:cubicBezTo>
                    <a:pt x="608" y="2307"/>
                    <a:pt x="947" y="2201"/>
                    <a:pt x="1034" y="2157"/>
                  </a:cubicBezTo>
                  <a:cubicBezTo>
                    <a:pt x="1197" y="2093"/>
                    <a:pt x="1394" y="2071"/>
                    <a:pt x="1600" y="2071"/>
                  </a:cubicBezTo>
                  <a:cubicBezTo>
                    <a:pt x="2090" y="2071"/>
                    <a:pt x="2638" y="2197"/>
                    <a:pt x="2940" y="2197"/>
                  </a:cubicBezTo>
                  <a:cubicBezTo>
                    <a:pt x="3056" y="2197"/>
                    <a:pt x="3136" y="2178"/>
                    <a:pt x="3162" y="2127"/>
                  </a:cubicBezTo>
                  <a:cubicBezTo>
                    <a:pt x="3405" y="1610"/>
                    <a:pt x="2372" y="1184"/>
                    <a:pt x="1794" y="1093"/>
                  </a:cubicBezTo>
                  <a:cubicBezTo>
                    <a:pt x="2341" y="972"/>
                    <a:pt x="3344" y="789"/>
                    <a:pt x="3314" y="303"/>
                  </a:cubicBezTo>
                  <a:cubicBezTo>
                    <a:pt x="3314" y="87"/>
                    <a:pt x="3141" y="0"/>
                    <a:pt x="28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3"/>
            <p:cNvSpPr/>
            <p:nvPr/>
          </p:nvSpPr>
          <p:spPr>
            <a:xfrm>
              <a:off x="1466763" y="1061650"/>
              <a:ext cx="136650" cy="391925"/>
            </a:xfrm>
            <a:custGeom>
              <a:rect b="b" l="l" r="r" t="t"/>
              <a:pathLst>
                <a:path extrusionOk="0" h="15677" w="5466">
                  <a:moveTo>
                    <a:pt x="66" y="0"/>
                  </a:moveTo>
                  <a:cubicBezTo>
                    <a:pt x="36" y="0"/>
                    <a:pt x="1" y="45"/>
                    <a:pt x="25" y="70"/>
                  </a:cubicBezTo>
                  <a:cubicBezTo>
                    <a:pt x="1575" y="1954"/>
                    <a:pt x="2244" y="4507"/>
                    <a:pt x="2366" y="6909"/>
                  </a:cubicBezTo>
                  <a:cubicBezTo>
                    <a:pt x="2457" y="8368"/>
                    <a:pt x="2366" y="9857"/>
                    <a:pt x="2122" y="11286"/>
                  </a:cubicBezTo>
                  <a:cubicBezTo>
                    <a:pt x="1910" y="12714"/>
                    <a:pt x="1545" y="14112"/>
                    <a:pt x="1332" y="15541"/>
                  </a:cubicBezTo>
                  <a:cubicBezTo>
                    <a:pt x="1314" y="15629"/>
                    <a:pt x="1369" y="15677"/>
                    <a:pt x="1430" y="15677"/>
                  </a:cubicBezTo>
                  <a:cubicBezTo>
                    <a:pt x="1473" y="15677"/>
                    <a:pt x="1520" y="15652"/>
                    <a:pt x="1545" y="15602"/>
                  </a:cubicBezTo>
                  <a:cubicBezTo>
                    <a:pt x="2001" y="14082"/>
                    <a:pt x="2335" y="12532"/>
                    <a:pt x="2548" y="10951"/>
                  </a:cubicBezTo>
                  <a:cubicBezTo>
                    <a:pt x="2609" y="10526"/>
                    <a:pt x="2700" y="10070"/>
                    <a:pt x="2730" y="9644"/>
                  </a:cubicBezTo>
                  <a:cubicBezTo>
                    <a:pt x="4372" y="8124"/>
                    <a:pt x="5162" y="6665"/>
                    <a:pt x="5466" y="3839"/>
                  </a:cubicBezTo>
                  <a:cubicBezTo>
                    <a:pt x="5466" y="3780"/>
                    <a:pt x="5441" y="3746"/>
                    <a:pt x="5406" y="3746"/>
                  </a:cubicBezTo>
                  <a:cubicBezTo>
                    <a:pt x="5387" y="3746"/>
                    <a:pt x="5366" y="3756"/>
                    <a:pt x="5344" y="3778"/>
                  </a:cubicBezTo>
                  <a:cubicBezTo>
                    <a:pt x="3642" y="5328"/>
                    <a:pt x="3186" y="7061"/>
                    <a:pt x="2761" y="8580"/>
                  </a:cubicBezTo>
                  <a:cubicBezTo>
                    <a:pt x="2761" y="8185"/>
                    <a:pt x="3247" y="3687"/>
                    <a:pt x="86" y="9"/>
                  </a:cubicBezTo>
                  <a:cubicBezTo>
                    <a:pt x="80" y="3"/>
                    <a:pt x="73" y="0"/>
                    <a:pt x="6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3"/>
            <p:cNvSpPr/>
            <p:nvPr/>
          </p:nvSpPr>
          <p:spPr>
            <a:xfrm>
              <a:off x="1397463" y="976700"/>
              <a:ext cx="106425" cy="116125"/>
            </a:xfrm>
            <a:custGeom>
              <a:rect b="b" l="l" r="r" t="t"/>
              <a:pathLst>
                <a:path extrusionOk="0" h="4645" w="4257">
                  <a:moveTo>
                    <a:pt x="2017" y="1"/>
                  </a:moveTo>
                  <a:cubicBezTo>
                    <a:pt x="2004" y="1"/>
                    <a:pt x="1990" y="1"/>
                    <a:pt x="1976" y="2"/>
                  </a:cubicBezTo>
                  <a:cubicBezTo>
                    <a:pt x="1308" y="63"/>
                    <a:pt x="1976" y="1188"/>
                    <a:pt x="2189" y="1583"/>
                  </a:cubicBezTo>
                  <a:cubicBezTo>
                    <a:pt x="1886" y="1451"/>
                    <a:pt x="1485" y="1348"/>
                    <a:pt x="1111" y="1348"/>
                  </a:cubicBezTo>
                  <a:cubicBezTo>
                    <a:pt x="623" y="1348"/>
                    <a:pt x="182" y="1523"/>
                    <a:pt x="62" y="2039"/>
                  </a:cubicBezTo>
                  <a:cubicBezTo>
                    <a:pt x="1" y="2282"/>
                    <a:pt x="183" y="2556"/>
                    <a:pt x="457" y="2586"/>
                  </a:cubicBezTo>
                  <a:cubicBezTo>
                    <a:pt x="614" y="2639"/>
                    <a:pt x="772" y="2655"/>
                    <a:pt x="930" y="2655"/>
                  </a:cubicBezTo>
                  <a:cubicBezTo>
                    <a:pt x="1187" y="2655"/>
                    <a:pt x="1448" y="2612"/>
                    <a:pt x="1716" y="2612"/>
                  </a:cubicBezTo>
                  <a:cubicBezTo>
                    <a:pt x="1762" y="2612"/>
                    <a:pt x="1808" y="2614"/>
                    <a:pt x="1855" y="2616"/>
                  </a:cubicBezTo>
                  <a:cubicBezTo>
                    <a:pt x="1095" y="2768"/>
                    <a:pt x="153" y="3224"/>
                    <a:pt x="305" y="4045"/>
                  </a:cubicBezTo>
                  <a:cubicBezTo>
                    <a:pt x="331" y="4256"/>
                    <a:pt x="518" y="4422"/>
                    <a:pt x="746" y="4422"/>
                  </a:cubicBezTo>
                  <a:cubicBezTo>
                    <a:pt x="780" y="4422"/>
                    <a:pt x="816" y="4418"/>
                    <a:pt x="852" y="4410"/>
                  </a:cubicBezTo>
                  <a:cubicBezTo>
                    <a:pt x="1318" y="4358"/>
                    <a:pt x="1962" y="3842"/>
                    <a:pt x="2499" y="3842"/>
                  </a:cubicBezTo>
                  <a:cubicBezTo>
                    <a:pt x="2592" y="3842"/>
                    <a:pt x="2682" y="3857"/>
                    <a:pt x="2767" y="3893"/>
                  </a:cubicBezTo>
                  <a:cubicBezTo>
                    <a:pt x="3001" y="4149"/>
                    <a:pt x="3296" y="4644"/>
                    <a:pt x="3576" y="4644"/>
                  </a:cubicBezTo>
                  <a:cubicBezTo>
                    <a:pt x="3696" y="4644"/>
                    <a:pt x="3813" y="4555"/>
                    <a:pt x="3922" y="4319"/>
                  </a:cubicBezTo>
                  <a:cubicBezTo>
                    <a:pt x="4256" y="3589"/>
                    <a:pt x="3922" y="2616"/>
                    <a:pt x="3587" y="1887"/>
                  </a:cubicBezTo>
                  <a:cubicBezTo>
                    <a:pt x="3349" y="1411"/>
                    <a:pt x="2673" y="1"/>
                    <a:pt x="201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3"/>
            <p:cNvSpPr/>
            <p:nvPr/>
          </p:nvSpPr>
          <p:spPr>
            <a:xfrm>
              <a:off x="1414938" y="996850"/>
              <a:ext cx="89700" cy="97200"/>
            </a:xfrm>
            <a:custGeom>
              <a:rect b="b" l="l" r="r" t="t"/>
              <a:pathLst>
                <a:path extrusionOk="0" h="3888" w="3588">
                  <a:moveTo>
                    <a:pt x="1104" y="0"/>
                  </a:moveTo>
                  <a:cubicBezTo>
                    <a:pt x="986" y="0"/>
                    <a:pt x="888" y="52"/>
                    <a:pt x="822" y="169"/>
                  </a:cubicBezTo>
                  <a:cubicBezTo>
                    <a:pt x="548" y="686"/>
                    <a:pt x="1490" y="1415"/>
                    <a:pt x="1946" y="1810"/>
                  </a:cubicBezTo>
                  <a:cubicBezTo>
                    <a:pt x="1669" y="1714"/>
                    <a:pt x="1254" y="1629"/>
                    <a:pt x="881" y="1629"/>
                  </a:cubicBezTo>
                  <a:cubicBezTo>
                    <a:pt x="434" y="1629"/>
                    <a:pt x="48" y="1750"/>
                    <a:pt x="31" y="2114"/>
                  </a:cubicBezTo>
                  <a:cubicBezTo>
                    <a:pt x="1" y="2449"/>
                    <a:pt x="1612" y="2631"/>
                    <a:pt x="2159" y="3300"/>
                  </a:cubicBezTo>
                  <a:cubicBezTo>
                    <a:pt x="2243" y="3412"/>
                    <a:pt x="2613" y="3888"/>
                    <a:pt x="2908" y="3888"/>
                  </a:cubicBezTo>
                  <a:cubicBezTo>
                    <a:pt x="2933" y="3888"/>
                    <a:pt x="2956" y="3884"/>
                    <a:pt x="2980" y="3877"/>
                  </a:cubicBezTo>
                  <a:cubicBezTo>
                    <a:pt x="3223" y="3786"/>
                    <a:pt x="3588" y="3087"/>
                    <a:pt x="2980" y="1841"/>
                  </a:cubicBezTo>
                  <a:cubicBezTo>
                    <a:pt x="2558" y="1022"/>
                    <a:pt x="1629" y="0"/>
                    <a:pt x="11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3"/>
            <p:cNvSpPr/>
            <p:nvPr/>
          </p:nvSpPr>
          <p:spPr>
            <a:xfrm>
              <a:off x="1405838" y="1356700"/>
              <a:ext cx="211275" cy="265225"/>
            </a:xfrm>
            <a:custGeom>
              <a:rect b="b" l="l" r="r" t="t"/>
              <a:pathLst>
                <a:path extrusionOk="0" h="10609" w="8451">
                  <a:moveTo>
                    <a:pt x="1733" y="0"/>
                  </a:moveTo>
                  <a:cubicBezTo>
                    <a:pt x="1733" y="0"/>
                    <a:pt x="182" y="9666"/>
                    <a:pt x="0" y="10608"/>
                  </a:cubicBezTo>
                  <a:lnTo>
                    <a:pt x="8450" y="10608"/>
                  </a:lnTo>
                  <a:lnTo>
                    <a:pt x="705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33"/>
          <p:cNvGrpSpPr/>
          <p:nvPr/>
        </p:nvGrpSpPr>
        <p:grpSpPr>
          <a:xfrm>
            <a:off x="6744565" y="772064"/>
            <a:ext cx="1333571" cy="2925380"/>
            <a:chOff x="10093850" y="786250"/>
            <a:chExt cx="1386825" cy="3042200"/>
          </a:xfrm>
        </p:grpSpPr>
        <p:sp>
          <p:nvSpPr>
            <p:cNvPr id="1311" name="Google Shape;1311;p33"/>
            <p:cNvSpPr/>
            <p:nvPr/>
          </p:nvSpPr>
          <p:spPr>
            <a:xfrm>
              <a:off x="10093850" y="786250"/>
              <a:ext cx="1386825" cy="2126525"/>
            </a:xfrm>
            <a:custGeom>
              <a:rect b="b" l="l" r="r" t="t"/>
              <a:pathLst>
                <a:path extrusionOk="0" h="85061" w="55473">
                  <a:moveTo>
                    <a:pt x="0" y="0"/>
                  </a:moveTo>
                  <a:lnTo>
                    <a:pt x="0" y="85061"/>
                  </a:lnTo>
                  <a:lnTo>
                    <a:pt x="55473" y="85061"/>
                  </a:lnTo>
                  <a:lnTo>
                    <a:pt x="5547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3"/>
            <p:cNvSpPr/>
            <p:nvPr/>
          </p:nvSpPr>
          <p:spPr>
            <a:xfrm>
              <a:off x="10169725" y="871300"/>
              <a:ext cx="585450" cy="945700"/>
            </a:xfrm>
            <a:custGeom>
              <a:rect b="b" l="l" r="r" t="t"/>
              <a:pathLst>
                <a:path extrusionOk="0" h="37828" w="23418">
                  <a:moveTo>
                    <a:pt x="1" y="0"/>
                  </a:moveTo>
                  <a:lnTo>
                    <a:pt x="1" y="37828"/>
                  </a:lnTo>
                  <a:lnTo>
                    <a:pt x="23417" y="37828"/>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3"/>
            <p:cNvSpPr/>
            <p:nvPr/>
          </p:nvSpPr>
          <p:spPr>
            <a:xfrm>
              <a:off x="10819350" y="871300"/>
              <a:ext cx="585450" cy="945700"/>
            </a:xfrm>
            <a:custGeom>
              <a:rect b="b" l="l" r="r" t="t"/>
              <a:pathLst>
                <a:path extrusionOk="0" h="37828" w="23418">
                  <a:moveTo>
                    <a:pt x="1" y="0"/>
                  </a:moveTo>
                  <a:lnTo>
                    <a:pt x="1" y="37828"/>
                  </a:lnTo>
                  <a:lnTo>
                    <a:pt x="23417" y="37828"/>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3"/>
            <p:cNvSpPr/>
            <p:nvPr/>
          </p:nvSpPr>
          <p:spPr>
            <a:xfrm>
              <a:off x="10169725" y="1882025"/>
              <a:ext cx="585450" cy="945700"/>
            </a:xfrm>
            <a:custGeom>
              <a:rect b="b" l="l" r="r" t="t"/>
              <a:pathLst>
                <a:path extrusionOk="0" h="37828" w="23418">
                  <a:moveTo>
                    <a:pt x="1" y="0"/>
                  </a:moveTo>
                  <a:lnTo>
                    <a:pt x="1" y="37827"/>
                  </a:lnTo>
                  <a:lnTo>
                    <a:pt x="23417" y="37827"/>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
            <p:cNvSpPr/>
            <p:nvPr/>
          </p:nvSpPr>
          <p:spPr>
            <a:xfrm>
              <a:off x="10819350" y="1882025"/>
              <a:ext cx="585450" cy="945700"/>
            </a:xfrm>
            <a:custGeom>
              <a:rect b="b" l="l" r="r" t="t"/>
              <a:pathLst>
                <a:path extrusionOk="0" h="37828" w="23418">
                  <a:moveTo>
                    <a:pt x="1" y="0"/>
                  </a:moveTo>
                  <a:lnTo>
                    <a:pt x="1" y="37827"/>
                  </a:lnTo>
                  <a:lnTo>
                    <a:pt x="23417" y="37827"/>
                  </a:lnTo>
                  <a:lnTo>
                    <a:pt x="234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3"/>
            <p:cNvSpPr/>
            <p:nvPr/>
          </p:nvSpPr>
          <p:spPr>
            <a:xfrm>
              <a:off x="10093850" y="786250"/>
              <a:ext cx="328575" cy="3042200"/>
            </a:xfrm>
            <a:custGeom>
              <a:rect b="b" l="l" r="r" t="t"/>
              <a:pathLst>
                <a:path extrusionOk="0" h="121688" w="13143">
                  <a:moveTo>
                    <a:pt x="0" y="0"/>
                  </a:moveTo>
                  <a:lnTo>
                    <a:pt x="0" y="121687"/>
                  </a:lnTo>
                  <a:lnTo>
                    <a:pt x="13143" y="121687"/>
                  </a:lnTo>
                  <a:lnTo>
                    <a:pt x="1314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3"/>
            <p:cNvSpPr/>
            <p:nvPr/>
          </p:nvSpPr>
          <p:spPr>
            <a:xfrm>
              <a:off x="10354850" y="931350"/>
              <a:ext cx="10875" cy="2631075"/>
            </a:xfrm>
            <a:custGeom>
              <a:rect b="b" l="l" r="r" t="t"/>
              <a:pathLst>
                <a:path extrusionOk="0" h="105243" w="435">
                  <a:moveTo>
                    <a:pt x="201" y="0"/>
                  </a:moveTo>
                  <a:lnTo>
                    <a:pt x="101" y="13143"/>
                  </a:lnTo>
                  <a:lnTo>
                    <a:pt x="68" y="26286"/>
                  </a:lnTo>
                  <a:lnTo>
                    <a:pt x="1" y="52605"/>
                  </a:lnTo>
                  <a:lnTo>
                    <a:pt x="68" y="78923"/>
                  </a:lnTo>
                  <a:lnTo>
                    <a:pt x="101" y="92066"/>
                  </a:lnTo>
                  <a:lnTo>
                    <a:pt x="201" y="105242"/>
                  </a:lnTo>
                  <a:lnTo>
                    <a:pt x="301" y="92066"/>
                  </a:lnTo>
                  <a:lnTo>
                    <a:pt x="334" y="78923"/>
                  </a:lnTo>
                  <a:lnTo>
                    <a:pt x="434" y="52605"/>
                  </a:lnTo>
                  <a:lnTo>
                    <a:pt x="334" y="26286"/>
                  </a:lnTo>
                  <a:lnTo>
                    <a:pt x="301" y="13143"/>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3"/>
            <p:cNvSpPr/>
            <p:nvPr/>
          </p:nvSpPr>
          <p:spPr>
            <a:xfrm>
              <a:off x="10203925" y="1007225"/>
              <a:ext cx="10850" cy="2349200"/>
            </a:xfrm>
            <a:custGeom>
              <a:rect b="b" l="l" r="r" t="t"/>
              <a:pathLst>
                <a:path extrusionOk="0" h="93968" w="434">
                  <a:moveTo>
                    <a:pt x="200" y="1"/>
                  </a:moveTo>
                  <a:lnTo>
                    <a:pt x="100" y="11742"/>
                  </a:lnTo>
                  <a:lnTo>
                    <a:pt x="67" y="23484"/>
                  </a:lnTo>
                  <a:lnTo>
                    <a:pt x="0" y="47001"/>
                  </a:lnTo>
                  <a:lnTo>
                    <a:pt x="67" y="70484"/>
                  </a:lnTo>
                  <a:lnTo>
                    <a:pt x="100" y="82226"/>
                  </a:lnTo>
                  <a:lnTo>
                    <a:pt x="200" y="93968"/>
                  </a:lnTo>
                  <a:lnTo>
                    <a:pt x="300" y="82226"/>
                  </a:lnTo>
                  <a:lnTo>
                    <a:pt x="367" y="70484"/>
                  </a:lnTo>
                  <a:lnTo>
                    <a:pt x="434" y="47001"/>
                  </a:lnTo>
                  <a:lnTo>
                    <a:pt x="367" y="23484"/>
                  </a:lnTo>
                  <a:lnTo>
                    <a:pt x="300" y="11742"/>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3"/>
            <p:cNvSpPr/>
            <p:nvPr/>
          </p:nvSpPr>
          <p:spPr>
            <a:xfrm>
              <a:off x="10279800" y="1076450"/>
              <a:ext cx="10025" cy="2751150"/>
            </a:xfrm>
            <a:custGeom>
              <a:rect b="b" l="l" r="r" t="t"/>
              <a:pathLst>
                <a:path extrusionOk="0" h="110046" w="401">
                  <a:moveTo>
                    <a:pt x="201" y="0"/>
                  </a:moveTo>
                  <a:lnTo>
                    <a:pt x="101" y="13777"/>
                  </a:lnTo>
                  <a:lnTo>
                    <a:pt x="67" y="27520"/>
                  </a:lnTo>
                  <a:lnTo>
                    <a:pt x="1" y="55040"/>
                  </a:lnTo>
                  <a:lnTo>
                    <a:pt x="67" y="82526"/>
                  </a:lnTo>
                  <a:lnTo>
                    <a:pt x="101" y="96269"/>
                  </a:lnTo>
                  <a:lnTo>
                    <a:pt x="201" y="110046"/>
                  </a:lnTo>
                  <a:lnTo>
                    <a:pt x="301" y="96269"/>
                  </a:lnTo>
                  <a:lnTo>
                    <a:pt x="334" y="82526"/>
                  </a:lnTo>
                  <a:lnTo>
                    <a:pt x="401" y="55040"/>
                  </a:lnTo>
                  <a:lnTo>
                    <a:pt x="334" y="27520"/>
                  </a:lnTo>
                  <a:lnTo>
                    <a:pt x="301" y="13777"/>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3"/>
            <p:cNvSpPr/>
            <p:nvPr/>
          </p:nvSpPr>
          <p:spPr>
            <a:xfrm>
              <a:off x="10148050" y="948025"/>
              <a:ext cx="10025" cy="2879575"/>
            </a:xfrm>
            <a:custGeom>
              <a:rect b="b" l="l" r="r" t="t"/>
              <a:pathLst>
                <a:path extrusionOk="0" h="115183" w="401">
                  <a:moveTo>
                    <a:pt x="200" y="0"/>
                  </a:moveTo>
                  <a:lnTo>
                    <a:pt x="100" y="14411"/>
                  </a:lnTo>
                  <a:lnTo>
                    <a:pt x="67" y="28821"/>
                  </a:lnTo>
                  <a:lnTo>
                    <a:pt x="0" y="57608"/>
                  </a:lnTo>
                  <a:lnTo>
                    <a:pt x="67" y="86396"/>
                  </a:lnTo>
                  <a:lnTo>
                    <a:pt x="100" y="100772"/>
                  </a:lnTo>
                  <a:lnTo>
                    <a:pt x="200" y="115183"/>
                  </a:lnTo>
                  <a:lnTo>
                    <a:pt x="300" y="100772"/>
                  </a:lnTo>
                  <a:lnTo>
                    <a:pt x="334" y="86396"/>
                  </a:lnTo>
                  <a:lnTo>
                    <a:pt x="401" y="57608"/>
                  </a:lnTo>
                  <a:lnTo>
                    <a:pt x="334" y="28821"/>
                  </a:lnTo>
                  <a:lnTo>
                    <a:pt x="300" y="1441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3"/>
            <p:cNvSpPr/>
            <p:nvPr/>
          </p:nvSpPr>
          <p:spPr>
            <a:xfrm>
              <a:off x="11152100" y="786250"/>
              <a:ext cx="328575" cy="3042200"/>
            </a:xfrm>
            <a:custGeom>
              <a:rect b="b" l="l" r="r" t="t"/>
              <a:pathLst>
                <a:path extrusionOk="0" h="121688" w="13143">
                  <a:moveTo>
                    <a:pt x="0" y="0"/>
                  </a:moveTo>
                  <a:lnTo>
                    <a:pt x="0" y="121687"/>
                  </a:lnTo>
                  <a:lnTo>
                    <a:pt x="13143" y="121687"/>
                  </a:lnTo>
                  <a:lnTo>
                    <a:pt x="1314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3"/>
            <p:cNvSpPr/>
            <p:nvPr/>
          </p:nvSpPr>
          <p:spPr>
            <a:xfrm>
              <a:off x="11208800" y="931350"/>
              <a:ext cx="10875" cy="2631075"/>
            </a:xfrm>
            <a:custGeom>
              <a:rect b="b" l="l" r="r" t="t"/>
              <a:pathLst>
                <a:path extrusionOk="0" h="105243" w="435">
                  <a:moveTo>
                    <a:pt x="234" y="0"/>
                  </a:moveTo>
                  <a:lnTo>
                    <a:pt x="134" y="13143"/>
                  </a:lnTo>
                  <a:lnTo>
                    <a:pt x="101" y="26286"/>
                  </a:lnTo>
                  <a:lnTo>
                    <a:pt x="1" y="52605"/>
                  </a:lnTo>
                  <a:lnTo>
                    <a:pt x="101" y="78923"/>
                  </a:lnTo>
                  <a:lnTo>
                    <a:pt x="134" y="92066"/>
                  </a:lnTo>
                  <a:lnTo>
                    <a:pt x="234" y="105242"/>
                  </a:lnTo>
                  <a:lnTo>
                    <a:pt x="334" y="92066"/>
                  </a:lnTo>
                  <a:lnTo>
                    <a:pt x="367" y="78923"/>
                  </a:lnTo>
                  <a:lnTo>
                    <a:pt x="434" y="52605"/>
                  </a:lnTo>
                  <a:lnTo>
                    <a:pt x="367" y="26286"/>
                  </a:lnTo>
                  <a:lnTo>
                    <a:pt x="334" y="13143"/>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3"/>
            <p:cNvSpPr/>
            <p:nvPr/>
          </p:nvSpPr>
          <p:spPr>
            <a:xfrm>
              <a:off x="11359750" y="1007225"/>
              <a:ext cx="10850" cy="2349200"/>
            </a:xfrm>
            <a:custGeom>
              <a:rect b="b" l="l" r="r" t="t"/>
              <a:pathLst>
                <a:path extrusionOk="0" h="93968" w="434">
                  <a:moveTo>
                    <a:pt x="234" y="1"/>
                  </a:moveTo>
                  <a:lnTo>
                    <a:pt x="100" y="11742"/>
                  </a:lnTo>
                  <a:lnTo>
                    <a:pt x="67" y="23484"/>
                  </a:lnTo>
                  <a:lnTo>
                    <a:pt x="0" y="47001"/>
                  </a:lnTo>
                  <a:lnTo>
                    <a:pt x="67" y="70484"/>
                  </a:lnTo>
                  <a:lnTo>
                    <a:pt x="100" y="82226"/>
                  </a:lnTo>
                  <a:lnTo>
                    <a:pt x="234" y="93968"/>
                  </a:lnTo>
                  <a:lnTo>
                    <a:pt x="334" y="82226"/>
                  </a:lnTo>
                  <a:lnTo>
                    <a:pt x="367" y="70484"/>
                  </a:lnTo>
                  <a:lnTo>
                    <a:pt x="434" y="47001"/>
                  </a:lnTo>
                  <a:lnTo>
                    <a:pt x="367" y="23484"/>
                  </a:lnTo>
                  <a:lnTo>
                    <a:pt x="334" y="11742"/>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3"/>
            <p:cNvSpPr/>
            <p:nvPr/>
          </p:nvSpPr>
          <p:spPr>
            <a:xfrm>
              <a:off x="11284700" y="1076450"/>
              <a:ext cx="10025" cy="2751150"/>
            </a:xfrm>
            <a:custGeom>
              <a:rect b="b" l="l" r="r" t="t"/>
              <a:pathLst>
                <a:path extrusionOk="0" h="110046" w="401">
                  <a:moveTo>
                    <a:pt x="200" y="0"/>
                  </a:moveTo>
                  <a:lnTo>
                    <a:pt x="100" y="13777"/>
                  </a:lnTo>
                  <a:lnTo>
                    <a:pt x="67" y="27520"/>
                  </a:lnTo>
                  <a:lnTo>
                    <a:pt x="0" y="55040"/>
                  </a:lnTo>
                  <a:lnTo>
                    <a:pt x="67" y="82526"/>
                  </a:lnTo>
                  <a:lnTo>
                    <a:pt x="100" y="96269"/>
                  </a:lnTo>
                  <a:lnTo>
                    <a:pt x="200" y="110046"/>
                  </a:lnTo>
                  <a:lnTo>
                    <a:pt x="300" y="96269"/>
                  </a:lnTo>
                  <a:lnTo>
                    <a:pt x="334" y="82526"/>
                  </a:lnTo>
                  <a:lnTo>
                    <a:pt x="400" y="55040"/>
                  </a:lnTo>
                  <a:lnTo>
                    <a:pt x="334" y="27520"/>
                  </a:lnTo>
                  <a:lnTo>
                    <a:pt x="300" y="13777"/>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3"/>
            <p:cNvSpPr/>
            <p:nvPr/>
          </p:nvSpPr>
          <p:spPr>
            <a:xfrm>
              <a:off x="11416450" y="948025"/>
              <a:ext cx="10025" cy="2879575"/>
            </a:xfrm>
            <a:custGeom>
              <a:rect b="b" l="l" r="r" t="t"/>
              <a:pathLst>
                <a:path extrusionOk="0" h="115183" w="401">
                  <a:moveTo>
                    <a:pt x="201" y="0"/>
                  </a:moveTo>
                  <a:lnTo>
                    <a:pt x="101" y="14411"/>
                  </a:lnTo>
                  <a:lnTo>
                    <a:pt x="67" y="28821"/>
                  </a:lnTo>
                  <a:lnTo>
                    <a:pt x="0" y="57608"/>
                  </a:lnTo>
                  <a:lnTo>
                    <a:pt x="67" y="86396"/>
                  </a:lnTo>
                  <a:lnTo>
                    <a:pt x="101" y="100772"/>
                  </a:lnTo>
                  <a:lnTo>
                    <a:pt x="201" y="115183"/>
                  </a:lnTo>
                  <a:lnTo>
                    <a:pt x="301" y="100772"/>
                  </a:lnTo>
                  <a:lnTo>
                    <a:pt x="334" y="86396"/>
                  </a:lnTo>
                  <a:lnTo>
                    <a:pt x="401" y="57608"/>
                  </a:lnTo>
                  <a:lnTo>
                    <a:pt x="334" y="28821"/>
                  </a:lnTo>
                  <a:lnTo>
                    <a:pt x="301" y="14411"/>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33"/>
          <p:cNvGrpSpPr/>
          <p:nvPr/>
        </p:nvGrpSpPr>
        <p:grpSpPr>
          <a:xfrm flipH="1">
            <a:off x="4333608" y="1585698"/>
            <a:ext cx="3982977" cy="2815621"/>
            <a:chOff x="857188" y="1904475"/>
            <a:chExt cx="3608750" cy="2551075"/>
          </a:xfrm>
        </p:grpSpPr>
        <p:sp>
          <p:nvSpPr>
            <p:cNvPr id="1327" name="Google Shape;1327;p33"/>
            <p:cNvSpPr/>
            <p:nvPr/>
          </p:nvSpPr>
          <p:spPr>
            <a:xfrm>
              <a:off x="4023663" y="3049725"/>
              <a:ext cx="256100" cy="957475"/>
            </a:xfrm>
            <a:custGeom>
              <a:rect b="b" l="l" r="r" t="t"/>
              <a:pathLst>
                <a:path extrusionOk="0" h="38299" w="10244">
                  <a:moveTo>
                    <a:pt x="0" y="1"/>
                  </a:moveTo>
                  <a:lnTo>
                    <a:pt x="0" y="38299"/>
                  </a:lnTo>
                  <a:lnTo>
                    <a:pt x="10244" y="38299"/>
                  </a:lnTo>
                  <a:lnTo>
                    <a:pt x="102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3"/>
            <p:cNvSpPr/>
            <p:nvPr/>
          </p:nvSpPr>
          <p:spPr>
            <a:xfrm>
              <a:off x="4101163" y="4007200"/>
              <a:ext cx="109450" cy="257625"/>
            </a:xfrm>
            <a:custGeom>
              <a:rect b="b" l="l" r="r" t="t"/>
              <a:pathLst>
                <a:path extrusionOk="0" h="10305" w="4378">
                  <a:moveTo>
                    <a:pt x="1" y="0"/>
                  </a:moveTo>
                  <a:lnTo>
                    <a:pt x="244" y="3131"/>
                  </a:lnTo>
                  <a:lnTo>
                    <a:pt x="852" y="10304"/>
                  </a:lnTo>
                  <a:lnTo>
                    <a:pt x="3557" y="10304"/>
                  </a:lnTo>
                  <a:lnTo>
                    <a:pt x="4134"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3"/>
            <p:cNvSpPr/>
            <p:nvPr/>
          </p:nvSpPr>
          <p:spPr>
            <a:xfrm>
              <a:off x="4101163" y="4007200"/>
              <a:ext cx="109450" cy="78275"/>
            </a:xfrm>
            <a:custGeom>
              <a:rect b="b" l="l" r="r" t="t"/>
              <a:pathLst>
                <a:path extrusionOk="0" h="3131" w="4378">
                  <a:moveTo>
                    <a:pt x="1" y="0"/>
                  </a:moveTo>
                  <a:lnTo>
                    <a:pt x="244" y="3131"/>
                  </a:lnTo>
                  <a:lnTo>
                    <a:pt x="4134"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33"/>
            <p:cNvGrpSpPr/>
            <p:nvPr/>
          </p:nvGrpSpPr>
          <p:grpSpPr>
            <a:xfrm>
              <a:off x="857188" y="1904475"/>
              <a:ext cx="3608750" cy="2551075"/>
              <a:chOff x="857188" y="1904475"/>
              <a:chExt cx="3608750" cy="2551075"/>
            </a:xfrm>
          </p:grpSpPr>
          <p:sp>
            <p:nvSpPr>
              <p:cNvPr id="1331" name="Google Shape;1331;p33"/>
              <p:cNvSpPr/>
              <p:nvPr/>
            </p:nvSpPr>
            <p:spPr>
              <a:xfrm>
                <a:off x="2173313" y="2518575"/>
                <a:ext cx="478775" cy="997750"/>
              </a:xfrm>
              <a:custGeom>
                <a:rect b="b" l="l" r="r" t="t"/>
                <a:pathLst>
                  <a:path extrusionOk="0" h="39910" w="19151">
                    <a:moveTo>
                      <a:pt x="11156" y="0"/>
                    </a:moveTo>
                    <a:lnTo>
                      <a:pt x="1" y="5137"/>
                    </a:lnTo>
                    <a:lnTo>
                      <a:pt x="6961" y="39909"/>
                    </a:lnTo>
                    <a:lnTo>
                      <a:pt x="19150" y="39909"/>
                    </a:lnTo>
                    <a:lnTo>
                      <a:pt x="1115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3"/>
              <p:cNvSpPr/>
              <p:nvPr/>
            </p:nvSpPr>
            <p:spPr>
              <a:xfrm>
                <a:off x="2452188" y="2518575"/>
                <a:ext cx="1347325" cy="997750"/>
              </a:xfrm>
              <a:custGeom>
                <a:rect b="b" l="l" r="r" t="t"/>
                <a:pathLst>
                  <a:path extrusionOk="0" h="39910" w="53893">
                    <a:moveTo>
                      <a:pt x="1" y="0"/>
                    </a:moveTo>
                    <a:lnTo>
                      <a:pt x="7995" y="39909"/>
                    </a:lnTo>
                    <a:lnTo>
                      <a:pt x="53893" y="39909"/>
                    </a:lnTo>
                    <a:lnTo>
                      <a:pt x="458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3"/>
              <p:cNvSpPr/>
              <p:nvPr/>
            </p:nvSpPr>
            <p:spPr>
              <a:xfrm>
                <a:off x="1001563" y="2518575"/>
                <a:ext cx="479525" cy="997750"/>
              </a:xfrm>
              <a:custGeom>
                <a:rect b="b" l="l" r="r" t="t"/>
                <a:pathLst>
                  <a:path extrusionOk="0" h="39910" w="19181">
                    <a:moveTo>
                      <a:pt x="11186" y="0"/>
                    </a:moveTo>
                    <a:lnTo>
                      <a:pt x="1" y="5137"/>
                    </a:lnTo>
                    <a:lnTo>
                      <a:pt x="6992" y="39909"/>
                    </a:lnTo>
                    <a:lnTo>
                      <a:pt x="19180" y="39909"/>
                    </a:lnTo>
                    <a:lnTo>
                      <a:pt x="1118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3"/>
              <p:cNvSpPr/>
              <p:nvPr/>
            </p:nvSpPr>
            <p:spPr>
              <a:xfrm>
                <a:off x="1281213" y="2518575"/>
                <a:ext cx="1347300" cy="997750"/>
              </a:xfrm>
              <a:custGeom>
                <a:rect b="b" l="l" r="r" t="t"/>
                <a:pathLst>
                  <a:path extrusionOk="0" h="39910" w="53892">
                    <a:moveTo>
                      <a:pt x="0" y="0"/>
                    </a:moveTo>
                    <a:lnTo>
                      <a:pt x="7994" y="39909"/>
                    </a:lnTo>
                    <a:lnTo>
                      <a:pt x="53892" y="39909"/>
                    </a:lnTo>
                    <a:lnTo>
                      <a:pt x="4589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3"/>
              <p:cNvSpPr/>
              <p:nvPr/>
            </p:nvSpPr>
            <p:spPr>
              <a:xfrm>
                <a:off x="857188" y="3049725"/>
                <a:ext cx="467350" cy="957475"/>
              </a:xfrm>
              <a:custGeom>
                <a:rect b="b" l="l" r="r" t="t"/>
                <a:pathLst>
                  <a:path extrusionOk="0" h="38299" w="18694">
                    <a:moveTo>
                      <a:pt x="0" y="1"/>
                    </a:moveTo>
                    <a:lnTo>
                      <a:pt x="0" y="38299"/>
                    </a:lnTo>
                    <a:lnTo>
                      <a:pt x="18694" y="38299"/>
                    </a:lnTo>
                    <a:lnTo>
                      <a:pt x="18694"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3"/>
              <p:cNvSpPr/>
              <p:nvPr/>
            </p:nvSpPr>
            <p:spPr>
              <a:xfrm>
                <a:off x="3706013" y="3049725"/>
                <a:ext cx="317675" cy="958250"/>
              </a:xfrm>
              <a:custGeom>
                <a:rect b="b" l="l" r="r" t="t"/>
                <a:pathLst>
                  <a:path extrusionOk="0" h="38330" w="12707">
                    <a:moveTo>
                      <a:pt x="1" y="1"/>
                    </a:moveTo>
                    <a:lnTo>
                      <a:pt x="7600" y="38329"/>
                    </a:lnTo>
                    <a:lnTo>
                      <a:pt x="12706" y="38329"/>
                    </a:lnTo>
                    <a:lnTo>
                      <a:pt x="1270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p:nvPr/>
            </p:nvSpPr>
            <p:spPr>
              <a:xfrm>
                <a:off x="1324513" y="3049725"/>
                <a:ext cx="256875" cy="957475"/>
              </a:xfrm>
              <a:custGeom>
                <a:rect b="b" l="l" r="r" t="t"/>
                <a:pathLst>
                  <a:path extrusionOk="0" h="38299" w="10275">
                    <a:moveTo>
                      <a:pt x="1" y="1"/>
                    </a:moveTo>
                    <a:lnTo>
                      <a:pt x="1" y="38299"/>
                    </a:lnTo>
                    <a:lnTo>
                      <a:pt x="10274" y="38299"/>
                    </a:lnTo>
                    <a:lnTo>
                      <a:pt x="102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3"/>
              <p:cNvSpPr/>
              <p:nvPr/>
            </p:nvSpPr>
            <p:spPr>
              <a:xfrm>
                <a:off x="1581363" y="3516300"/>
                <a:ext cx="2442325" cy="491675"/>
              </a:xfrm>
              <a:custGeom>
                <a:rect b="b" l="l" r="r" t="t"/>
                <a:pathLst>
                  <a:path extrusionOk="0" h="19667" w="97693">
                    <a:moveTo>
                      <a:pt x="0" y="0"/>
                    </a:moveTo>
                    <a:lnTo>
                      <a:pt x="0" y="19666"/>
                    </a:lnTo>
                    <a:lnTo>
                      <a:pt x="97692" y="19666"/>
                    </a:lnTo>
                    <a:lnTo>
                      <a:pt x="9769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3"/>
              <p:cNvSpPr/>
              <p:nvPr/>
            </p:nvSpPr>
            <p:spPr>
              <a:xfrm>
                <a:off x="1581363" y="3303525"/>
                <a:ext cx="2442325" cy="214325"/>
              </a:xfrm>
              <a:custGeom>
                <a:rect b="b" l="l" r="r" t="t"/>
                <a:pathLst>
                  <a:path extrusionOk="0" h="8573" w="97693">
                    <a:moveTo>
                      <a:pt x="0" y="1"/>
                    </a:moveTo>
                    <a:lnTo>
                      <a:pt x="0" y="8572"/>
                    </a:lnTo>
                    <a:lnTo>
                      <a:pt x="97692" y="8572"/>
                    </a:lnTo>
                    <a:lnTo>
                      <a:pt x="9769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3"/>
              <p:cNvSpPr/>
              <p:nvPr/>
            </p:nvSpPr>
            <p:spPr>
              <a:xfrm>
                <a:off x="1387588" y="3046700"/>
                <a:ext cx="198350" cy="899725"/>
              </a:xfrm>
              <a:custGeom>
                <a:rect b="b" l="l" r="r" t="t"/>
                <a:pathLst>
                  <a:path extrusionOk="0" h="35989" w="7934">
                    <a:moveTo>
                      <a:pt x="7751" y="0"/>
                    </a:moveTo>
                    <a:lnTo>
                      <a:pt x="3861" y="30"/>
                    </a:lnTo>
                    <a:lnTo>
                      <a:pt x="1" y="122"/>
                    </a:lnTo>
                    <a:lnTo>
                      <a:pt x="3830" y="182"/>
                    </a:lnTo>
                    <a:lnTo>
                      <a:pt x="7599" y="241"/>
                    </a:lnTo>
                    <a:lnTo>
                      <a:pt x="7599" y="241"/>
                    </a:lnTo>
                    <a:lnTo>
                      <a:pt x="7569" y="4590"/>
                    </a:lnTo>
                    <a:lnTo>
                      <a:pt x="7539" y="9088"/>
                    </a:lnTo>
                    <a:cubicBezTo>
                      <a:pt x="7539" y="12067"/>
                      <a:pt x="7539" y="15076"/>
                      <a:pt x="7539" y="18055"/>
                    </a:cubicBezTo>
                    <a:cubicBezTo>
                      <a:pt x="7539" y="21034"/>
                      <a:pt x="7539" y="24043"/>
                      <a:pt x="7600" y="27022"/>
                    </a:cubicBezTo>
                    <a:cubicBezTo>
                      <a:pt x="7600" y="30000"/>
                      <a:pt x="7660" y="33010"/>
                      <a:pt x="7721" y="35988"/>
                    </a:cubicBezTo>
                    <a:cubicBezTo>
                      <a:pt x="7782" y="33010"/>
                      <a:pt x="7782" y="30000"/>
                      <a:pt x="7843" y="27022"/>
                    </a:cubicBezTo>
                    <a:cubicBezTo>
                      <a:pt x="7903" y="24043"/>
                      <a:pt x="7873" y="21034"/>
                      <a:pt x="7903" y="18055"/>
                    </a:cubicBezTo>
                    <a:cubicBezTo>
                      <a:pt x="7934" y="15076"/>
                      <a:pt x="7903" y="12067"/>
                      <a:pt x="7903" y="9088"/>
                    </a:cubicBezTo>
                    <a:lnTo>
                      <a:pt x="7903" y="4590"/>
                    </a:lnTo>
                    <a:lnTo>
                      <a:pt x="7873" y="122"/>
                    </a:lnTo>
                    <a:lnTo>
                      <a:pt x="787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3"/>
              <p:cNvSpPr/>
              <p:nvPr/>
            </p:nvSpPr>
            <p:spPr>
              <a:xfrm>
                <a:off x="1581363" y="3510975"/>
                <a:ext cx="2442325" cy="9900"/>
              </a:xfrm>
              <a:custGeom>
                <a:rect b="b" l="l" r="r" t="t"/>
                <a:pathLst>
                  <a:path extrusionOk="0" h="396" w="97693">
                    <a:moveTo>
                      <a:pt x="77783" y="1"/>
                    </a:moveTo>
                    <a:lnTo>
                      <a:pt x="9970" y="61"/>
                    </a:lnTo>
                    <a:lnTo>
                      <a:pt x="4985" y="92"/>
                    </a:lnTo>
                    <a:lnTo>
                      <a:pt x="0" y="213"/>
                    </a:lnTo>
                    <a:lnTo>
                      <a:pt x="4985" y="305"/>
                    </a:lnTo>
                    <a:lnTo>
                      <a:pt x="9940" y="365"/>
                    </a:lnTo>
                    <a:lnTo>
                      <a:pt x="77753" y="396"/>
                    </a:lnTo>
                    <a:lnTo>
                      <a:pt x="87722" y="335"/>
                    </a:lnTo>
                    <a:cubicBezTo>
                      <a:pt x="91036" y="305"/>
                      <a:pt x="94379" y="274"/>
                      <a:pt x="97692" y="213"/>
                    </a:cubicBezTo>
                    <a:cubicBezTo>
                      <a:pt x="94379" y="122"/>
                      <a:pt x="91036" y="92"/>
                      <a:pt x="87753" y="61"/>
                    </a:cubicBezTo>
                    <a:lnTo>
                      <a:pt x="7778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3"/>
              <p:cNvSpPr/>
              <p:nvPr/>
            </p:nvSpPr>
            <p:spPr>
              <a:xfrm>
                <a:off x="1581363" y="3298200"/>
                <a:ext cx="2442325" cy="9925"/>
              </a:xfrm>
              <a:custGeom>
                <a:rect b="b" l="l" r="r" t="t"/>
                <a:pathLst>
                  <a:path extrusionOk="0" h="397" w="97693">
                    <a:moveTo>
                      <a:pt x="77783" y="1"/>
                    </a:moveTo>
                    <a:lnTo>
                      <a:pt x="9970" y="62"/>
                    </a:lnTo>
                    <a:lnTo>
                      <a:pt x="4985" y="123"/>
                    </a:lnTo>
                    <a:lnTo>
                      <a:pt x="0" y="214"/>
                    </a:lnTo>
                    <a:lnTo>
                      <a:pt x="4985" y="305"/>
                    </a:lnTo>
                    <a:lnTo>
                      <a:pt x="9940" y="366"/>
                    </a:lnTo>
                    <a:lnTo>
                      <a:pt x="77753" y="396"/>
                    </a:lnTo>
                    <a:lnTo>
                      <a:pt x="87722" y="366"/>
                    </a:lnTo>
                    <a:cubicBezTo>
                      <a:pt x="91036" y="335"/>
                      <a:pt x="94379" y="275"/>
                      <a:pt x="97692" y="214"/>
                    </a:cubicBezTo>
                    <a:cubicBezTo>
                      <a:pt x="94379" y="123"/>
                      <a:pt x="91036" y="92"/>
                      <a:pt x="87753" y="62"/>
                    </a:cubicBezTo>
                    <a:lnTo>
                      <a:pt x="7778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3"/>
              <p:cNvSpPr/>
              <p:nvPr/>
            </p:nvSpPr>
            <p:spPr>
              <a:xfrm>
                <a:off x="925563" y="4007200"/>
                <a:ext cx="109450" cy="257625"/>
              </a:xfrm>
              <a:custGeom>
                <a:rect b="b" l="l" r="r" t="t"/>
                <a:pathLst>
                  <a:path extrusionOk="0" h="10305" w="4378">
                    <a:moveTo>
                      <a:pt x="1" y="0"/>
                    </a:moveTo>
                    <a:lnTo>
                      <a:pt x="244" y="3131"/>
                    </a:lnTo>
                    <a:lnTo>
                      <a:pt x="822" y="10304"/>
                    </a:lnTo>
                    <a:lnTo>
                      <a:pt x="3527" y="10304"/>
                    </a:lnTo>
                    <a:lnTo>
                      <a:pt x="4135" y="3131"/>
                    </a:lnTo>
                    <a:lnTo>
                      <a:pt x="437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3"/>
              <p:cNvSpPr/>
              <p:nvPr/>
            </p:nvSpPr>
            <p:spPr>
              <a:xfrm>
                <a:off x="925563" y="4007200"/>
                <a:ext cx="109450" cy="78275"/>
              </a:xfrm>
              <a:custGeom>
                <a:rect b="b" l="l" r="r" t="t"/>
                <a:pathLst>
                  <a:path extrusionOk="0" h="3131" w="4378">
                    <a:moveTo>
                      <a:pt x="1" y="0"/>
                    </a:moveTo>
                    <a:lnTo>
                      <a:pt x="244" y="3131"/>
                    </a:lnTo>
                    <a:lnTo>
                      <a:pt x="4135" y="3131"/>
                    </a:lnTo>
                    <a:lnTo>
                      <a:pt x="437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3"/>
              <p:cNvSpPr/>
              <p:nvPr/>
            </p:nvSpPr>
            <p:spPr>
              <a:xfrm>
                <a:off x="1398238" y="4007200"/>
                <a:ext cx="109450" cy="257625"/>
              </a:xfrm>
              <a:custGeom>
                <a:rect b="b" l="l" r="r" t="t"/>
                <a:pathLst>
                  <a:path extrusionOk="0" h="10305" w="4378">
                    <a:moveTo>
                      <a:pt x="0" y="0"/>
                    </a:moveTo>
                    <a:lnTo>
                      <a:pt x="243" y="3131"/>
                    </a:lnTo>
                    <a:lnTo>
                      <a:pt x="821" y="10304"/>
                    </a:lnTo>
                    <a:lnTo>
                      <a:pt x="3526" y="10304"/>
                    </a:lnTo>
                    <a:lnTo>
                      <a:pt x="4134" y="3131"/>
                    </a:lnTo>
                    <a:lnTo>
                      <a:pt x="437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3"/>
              <p:cNvSpPr/>
              <p:nvPr/>
            </p:nvSpPr>
            <p:spPr>
              <a:xfrm>
                <a:off x="1398238" y="4007200"/>
                <a:ext cx="109450" cy="78275"/>
              </a:xfrm>
              <a:custGeom>
                <a:rect b="b" l="l" r="r" t="t"/>
                <a:pathLst>
                  <a:path extrusionOk="0" h="3131" w="4378">
                    <a:moveTo>
                      <a:pt x="0" y="0"/>
                    </a:moveTo>
                    <a:lnTo>
                      <a:pt x="243" y="3131"/>
                    </a:lnTo>
                    <a:lnTo>
                      <a:pt x="4134" y="3131"/>
                    </a:lnTo>
                    <a:lnTo>
                      <a:pt x="4377"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3"/>
              <p:cNvSpPr/>
              <p:nvPr/>
            </p:nvSpPr>
            <p:spPr>
              <a:xfrm>
                <a:off x="3628513" y="4007200"/>
                <a:ext cx="109450" cy="257625"/>
              </a:xfrm>
              <a:custGeom>
                <a:rect b="b" l="l" r="r" t="t"/>
                <a:pathLst>
                  <a:path extrusionOk="0" h="10305" w="4378">
                    <a:moveTo>
                      <a:pt x="1" y="0"/>
                    </a:moveTo>
                    <a:lnTo>
                      <a:pt x="244" y="3131"/>
                    </a:lnTo>
                    <a:lnTo>
                      <a:pt x="821" y="10304"/>
                    </a:lnTo>
                    <a:lnTo>
                      <a:pt x="3526" y="10304"/>
                    </a:lnTo>
                    <a:lnTo>
                      <a:pt x="4134" y="3131"/>
                    </a:lnTo>
                    <a:lnTo>
                      <a:pt x="437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3"/>
              <p:cNvSpPr/>
              <p:nvPr/>
            </p:nvSpPr>
            <p:spPr>
              <a:xfrm>
                <a:off x="3628513" y="4007200"/>
                <a:ext cx="109450" cy="78275"/>
              </a:xfrm>
              <a:custGeom>
                <a:rect b="b" l="l" r="r" t="t"/>
                <a:pathLst>
                  <a:path extrusionOk="0" h="3131" w="4378">
                    <a:moveTo>
                      <a:pt x="1" y="0"/>
                    </a:moveTo>
                    <a:lnTo>
                      <a:pt x="244" y="3131"/>
                    </a:lnTo>
                    <a:lnTo>
                      <a:pt x="4134" y="3131"/>
                    </a:lnTo>
                    <a:lnTo>
                      <a:pt x="4377"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3"/>
              <p:cNvSpPr/>
              <p:nvPr/>
            </p:nvSpPr>
            <p:spPr>
              <a:xfrm>
                <a:off x="3191563" y="3769350"/>
                <a:ext cx="632275" cy="686200"/>
              </a:xfrm>
              <a:custGeom>
                <a:rect b="b" l="l" r="r" t="t"/>
                <a:pathLst>
                  <a:path extrusionOk="0" h="27448" w="25291">
                    <a:moveTo>
                      <a:pt x="8177" y="0"/>
                    </a:moveTo>
                    <a:cubicBezTo>
                      <a:pt x="8177" y="0"/>
                      <a:pt x="1521" y="14499"/>
                      <a:pt x="1126" y="16292"/>
                    </a:cubicBezTo>
                    <a:lnTo>
                      <a:pt x="1126" y="16353"/>
                    </a:lnTo>
                    <a:cubicBezTo>
                      <a:pt x="487" y="19180"/>
                      <a:pt x="1" y="21247"/>
                      <a:pt x="92" y="21307"/>
                    </a:cubicBezTo>
                    <a:cubicBezTo>
                      <a:pt x="818" y="22063"/>
                      <a:pt x="23366" y="27448"/>
                      <a:pt x="24423" y="27448"/>
                    </a:cubicBezTo>
                    <a:cubicBezTo>
                      <a:pt x="24429" y="27448"/>
                      <a:pt x="24435" y="27448"/>
                      <a:pt x="24439" y="27447"/>
                    </a:cubicBezTo>
                    <a:cubicBezTo>
                      <a:pt x="25290" y="27356"/>
                      <a:pt x="25138" y="24985"/>
                      <a:pt x="24409" y="24073"/>
                    </a:cubicBezTo>
                    <a:cubicBezTo>
                      <a:pt x="23466" y="23162"/>
                      <a:pt x="22463" y="22311"/>
                      <a:pt x="21400" y="21490"/>
                    </a:cubicBezTo>
                    <a:cubicBezTo>
                      <a:pt x="19029" y="19605"/>
                      <a:pt x="16263" y="17569"/>
                      <a:pt x="16263" y="17569"/>
                    </a:cubicBezTo>
                    <a:lnTo>
                      <a:pt x="22980" y="4134"/>
                    </a:lnTo>
                    <a:lnTo>
                      <a:pt x="8177"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3"/>
              <p:cNvSpPr/>
              <p:nvPr/>
            </p:nvSpPr>
            <p:spPr>
              <a:xfrm>
                <a:off x="3191563" y="4169050"/>
                <a:ext cx="632275" cy="286500"/>
              </a:xfrm>
              <a:custGeom>
                <a:rect b="b" l="l" r="r" t="t"/>
                <a:pathLst>
                  <a:path extrusionOk="0" h="11460" w="25291">
                    <a:moveTo>
                      <a:pt x="1217" y="0"/>
                    </a:moveTo>
                    <a:cubicBezTo>
                      <a:pt x="1156" y="122"/>
                      <a:pt x="1126" y="213"/>
                      <a:pt x="1126" y="304"/>
                    </a:cubicBezTo>
                    <a:lnTo>
                      <a:pt x="1126" y="365"/>
                    </a:lnTo>
                    <a:cubicBezTo>
                      <a:pt x="457" y="3161"/>
                      <a:pt x="1" y="5259"/>
                      <a:pt x="92" y="5319"/>
                    </a:cubicBezTo>
                    <a:cubicBezTo>
                      <a:pt x="818" y="6075"/>
                      <a:pt x="23366" y="11460"/>
                      <a:pt x="24423" y="11460"/>
                    </a:cubicBezTo>
                    <a:cubicBezTo>
                      <a:pt x="24429" y="11460"/>
                      <a:pt x="24435" y="11460"/>
                      <a:pt x="24439" y="11459"/>
                    </a:cubicBezTo>
                    <a:cubicBezTo>
                      <a:pt x="25290" y="11368"/>
                      <a:pt x="25138" y="8997"/>
                      <a:pt x="24409" y="8085"/>
                    </a:cubicBezTo>
                    <a:cubicBezTo>
                      <a:pt x="23466" y="7174"/>
                      <a:pt x="22463" y="6292"/>
                      <a:pt x="21400" y="5502"/>
                    </a:cubicBezTo>
                    <a:lnTo>
                      <a:pt x="20670" y="4924"/>
                    </a:lnTo>
                    <a:lnTo>
                      <a:pt x="20670" y="4924"/>
                    </a:lnTo>
                    <a:cubicBezTo>
                      <a:pt x="21400" y="5806"/>
                      <a:pt x="21947" y="6657"/>
                      <a:pt x="21552" y="6930"/>
                    </a:cubicBezTo>
                    <a:cubicBezTo>
                      <a:pt x="21494" y="6974"/>
                      <a:pt x="21385" y="6995"/>
                      <a:pt x="21230" y="6995"/>
                    </a:cubicBezTo>
                    <a:cubicBezTo>
                      <a:pt x="18703" y="6995"/>
                      <a:pt x="3967" y="1433"/>
                      <a:pt x="121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3"/>
              <p:cNvSpPr/>
              <p:nvPr/>
            </p:nvSpPr>
            <p:spPr>
              <a:xfrm>
                <a:off x="2757688" y="2833925"/>
                <a:ext cx="1313100" cy="1383025"/>
              </a:xfrm>
              <a:custGeom>
                <a:rect b="b" l="l" r="r" t="t"/>
                <a:pathLst>
                  <a:path extrusionOk="0" h="55321" w="52524">
                    <a:moveTo>
                      <a:pt x="21064" y="0"/>
                    </a:moveTo>
                    <a:lnTo>
                      <a:pt x="4620" y="91"/>
                    </a:lnTo>
                    <a:cubicBezTo>
                      <a:pt x="4620" y="91"/>
                      <a:pt x="0" y="10517"/>
                      <a:pt x="5927" y="15867"/>
                    </a:cubicBezTo>
                    <a:cubicBezTo>
                      <a:pt x="11672" y="21004"/>
                      <a:pt x="31216" y="21064"/>
                      <a:pt x="31490" y="22007"/>
                    </a:cubicBezTo>
                    <a:cubicBezTo>
                      <a:pt x="31916" y="23374"/>
                      <a:pt x="18876" y="50578"/>
                      <a:pt x="18876" y="50578"/>
                    </a:cubicBezTo>
                    <a:lnTo>
                      <a:pt x="34712" y="55320"/>
                    </a:lnTo>
                    <a:cubicBezTo>
                      <a:pt x="34712" y="55320"/>
                      <a:pt x="52524" y="22037"/>
                      <a:pt x="48633" y="14560"/>
                    </a:cubicBezTo>
                    <a:cubicBezTo>
                      <a:pt x="44317" y="6292"/>
                      <a:pt x="21824" y="4316"/>
                      <a:pt x="21429" y="3952"/>
                    </a:cubicBezTo>
                    <a:cubicBezTo>
                      <a:pt x="20791" y="3405"/>
                      <a:pt x="21064" y="0"/>
                      <a:pt x="21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3"/>
              <p:cNvSpPr/>
              <p:nvPr/>
            </p:nvSpPr>
            <p:spPr>
              <a:xfrm>
                <a:off x="3022888" y="2833150"/>
                <a:ext cx="1001550" cy="980300"/>
              </a:xfrm>
              <a:custGeom>
                <a:rect b="b" l="l" r="r" t="t"/>
                <a:pathLst>
                  <a:path extrusionOk="0" h="39212" w="40062">
                    <a:moveTo>
                      <a:pt x="10456" y="1"/>
                    </a:moveTo>
                    <a:lnTo>
                      <a:pt x="0" y="31"/>
                    </a:lnTo>
                    <a:lnTo>
                      <a:pt x="17386" y="21399"/>
                    </a:lnTo>
                    <a:cubicBezTo>
                      <a:pt x="19484" y="21612"/>
                      <a:pt x="20821" y="21764"/>
                      <a:pt x="20912" y="22038"/>
                    </a:cubicBezTo>
                    <a:cubicBezTo>
                      <a:pt x="20973" y="22250"/>
                      <a:pt x="20639" y="23223"/>
                      <a:pt x="20061" y="24682"/>
                    </a:cubicBezTo>
                    <a:lnTo>
                      <a:pt x="31885" y="39211"/>
                    </a:lnTo>
                    <a:cubicBezTo>
                      <a:pt x="36110" y="29606"/>
                      <a:pt x="40062" y="18512"/>
                      <a:pt x="38025" y="14560"/>
                    </a:cubicBezTo>
                    <a:cubicBezTo>
                      <a:pt x="33709" y="6293"/>
                      <a:pt x="11216" y="4317"/>
                      <a:pt x="10791" y="3952"/>
                    </a:cubicBezTo>
                    <a:cubicBezTo>
                      <a:pt x="10183" y="3436"/>
                      <a:pt x="10456" y="1"/>
                      <a:pt x="104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3"/>
              <p:cNvSpPr/>
              <p:nvPr/>
            </p:nvSpPr>
            <p:spPr>
              <a:xfrm>
                <a:off x="3282013" y="4031475"/>
                <a:ext cx="354875" cy="102650"/>
              </a:xfrm>
              <a:custGeom>
                <a:rect b="b" l="l" r="r" t="t"/>
                <a:pathLst>
                  <a:path extrusionOk="0" h="4106" w="14195">
                    <a:moveTo>
                      <a:pt x="72" y="0"/>
                    </a:moveTo>
                    <a:cubicBezTo>
                      <a:pt x="67" y="0"/>
                      <a:pt x="63" y="1"/>
                      <a:pt x="61" y="2"/>
                    </a:cubicBezTo>
                    <a:cubicBezTo>
                      <a:pt x="0" y="2"/>
                      <a:pt x="0" y="62"/>
                      <a:pt x="61" y="93"/>
                    </a:cubicBezTo>
                    <a:cubicBezTo>
                      <a:pt x="1854" y="701"/>
                      <a:pt x="3678" y="1217"/>
                      <a:pt x="5471" y="1795"/>
                    </a:cubicBezTo>
                    <a:cubicBezTo>
                      <a:pt x="7295" y="2342"/>
                      <a:pt x="9119" y="2859"/>
                      <a:pt x="10973" y="3345"/>
                    </a:cubicBezTo>
                    <a:lnTo>
                      <a:pt x="12493" y="3710"/>
                    </a:lnTo>
                    <a:cubicBezTo>
                      <a:pt x="13009" y="3862"/>
                      <a:pt x="13557" y="4014"/>
                      <a:pt x="14104" y="4105"/>
                    </a:cubicBezTo>
                    <a:cubicBezTo>
                      <a:pt x="14164" y="4105"/>
                      <a:pt x="14195" y="4044"/>
                      <a:pt x="14134" y="4014"/>
                    </a:cubicBezTo>
                    <a:cubicBezTo>
                      <a:pt x="13709" y="3832"/>
                      <a:pt x="13283" y="3680"/>
                      <a:pt x="12827" y="3558"/>
                    </a:cubicBezTo>
                    <a:cubicBezTo>
                      <a:pt x="12371" y="3406"/>
                      <a:pt x="11915" y="3254"/>
                      <a:pt x="11459" y="3102"/>
                    </a:cubicBezTo>
                    <a:cubicBezTo>
                      <a:pt x="10547" y="2828"/>
                      <a:pt x="9636" y="2555"/>
                      <a:pt x="8724" y="2312"/>
                    </a:cubicBezTo>
                    <a:cubicBezTo>
                      <a:pt x="6900" y="1795"/>
                      <a:pt x="5046" y="1278"/>
                      <a:pt x="3192" y="792"/>
                    </a:cubicBezTo>
                    <a:cubicBezTo>
                      <a:pt x="2275" y="526"/>
                      <a:pt x="264"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3"/>
              <p:cNvSpPr/>
              <p:nvPr/>
            </p:nvSpPr>
            <p:spPr>
              <a:xfrm>
                <a:off x="2888388" y="2871525"/>
                <a:ext cx="769775" cy="1127650"/>
              </a:xfrm>
              <a:custGeom>
                <a:rect b="b" l="l" r="r" t="t"/>
                <a:pathLst>
                  <a:path extrusionOk="0" h="45106" w="30791">
                    <a:moveTo>
                      <a:pt x="502" y="1"/>
                    </a:moveTo>
                    <a:cubicBezTo>
                      <a:pt x="479" y="1"/>
                      <a:pt x="456" y="16"/>
                      <a:pt x="456" y="46"/>
                    </a:cubicBezTo>
                    <a:cubicBezTo>
                      <a:pt x="395" y="594"/>
                      <a:pt x="334" y="1141"/>
                      <a:pt x="274" y="1688"/>
                    </a:cubicBezTo>
                    <a:cubicBezTo>
                      <a:pt x="61" y="3815"/>
                      <a:pt x="0" y="6065"/>
                      <a:pt x="699" y="8132"/>
                    </a:cubicBezTo>
                    <a:cubicBezTo>
                      <a:pt x="1307" y="9986"/>
                      <a:pt x="2432" y="11627"/>
                      <a:pt x="3952" y="12843"/>
                    </a:cubicBezTo>
                    <a:cubicBezTo>
                      <a:pt x="7325" y="15700"/>
                      <a:pt x="11915" y="16460"/>
                      <a:pt x="16140" y="17129"/>
                    </a:cubicBezTo>
                    <a:cubicBezTo>
                      <a:pt x="18511" y="17524"/>
                      <a:pt x="20912" y="17828"/>
                      <a:pt x="23283" y="18041"/>
                    </a:cubicBezTo>
                    <a:cubicBezTo>
                      <a:pt x="24499" y="18132"/>
                      <a:pt x="25745" y="18223"/>
                      <a:pt x="26961" y="18284"/>
                    </a:cubicBezTo>
                    <a:cubicBezTo>
                      <a:pt x="27569" y="18314"/>
                      <a:pt x="28177" y="18345"/>
                      <a:pt x="28754" y="18345"/>
                    </a:cubicBezTo>
                    <a:lnTo>
                      <a:pt x="29727" y="18375"/>
                    </a:lnTo>
                    <a:cubicBezTo>
                      <a:pt x="29940" y="18405"/>
                      <a:pt x="30274" y="18345"/>
                      <a:pt x="30457" y="18497"/>
                    </a:cubicBezTo>
                    <a:cubicBezTo>
                      <a:pt x="30700" y="18709"/>
                      <a:pt x="30365" y="19196"/>
                      <a:pt x="30244" y="19469"/>
                    </a:cubicBezTo>
                    <a:cubicBezTo>
                      <a:pt x="30092" y="19743"/>
                      <a:pt x="29970" y="20016"/>
                      <a:pt x="29849" y="20320"/>
                    </a:cubicBezTo>
                    <a:lnTo>
                      <a:pt x="29089" y="21962"/>
                    </a:lnTo>
                    <a:cubicBezTo>
                      <a:pt x="28602" y="23056"/>
                      <a:pt x="28116" y="24150"/>
                      <a:pt x="27599" y="25244"/>
                    </a:cubicBezTo>
                    <a:cubicBezTo>
                      <a:pt x="26596" y="27463"/>
                      <a:pt x="25563" y="29652"/>
                      <a:pt x="24560" y="31840"/>
                    </a:cubicBezTo>
                    <a:cubicBezTo>
                      <a:pt x="22523" y="36248"/>
                      <a:pt x="20456" y="40655"/>
                      <a:pt x="18359" y="45062"/>
                    </a:cubicBezTo>
                    <a:cubicBezTo>
                      <a:pt x="18338" y="45084"/>
                      <a:pt x="18362" y="45105"/>
                      <a:pt x="18378" y="45105"/>
                    </a:cubicBezTo>
                    <a:cubicBezTo>
                      <a:pt x="18384" y="45105"/>
                      <a:pt x="18389" y="45102"/>
                      <a:pt x="18389" y="45093"/>
                    </a:cubicBezTo>
                    <a:cubicBezTo>
                      <a:pt x="18663" y="44546"/>
                      <a:pt x="18937" y="43998"/>
                      <a:pt x="19210" y="43482"/>
                    </a:cubicBezTo>
                    <a:cubicBezTo>
                      <a:pt x="21429" y="39135"/>
                      <a:pt x="23526" y="34758"/>
                      <a:pt x="25593" y="30351"/>
                    </a:cubicBezTo>
                    <a:cubicBezTo>
                      <a:pt x="26596" y="28132"/>
                      <a:pt x="27599" y="25913"/>
                      <a:pt x="28633" y="23664"/>
                    </a:cubicBezTo>
                    <a:cubicBezTo>
                      <a:pt x="29089" y="22570"/>
                      <a:pt x="29575" y="21506"/>
                      <a:pt x="30061" y="20411"/>
                    </a:cubicBezTo>
                    <a:cubicBezTo>
                      <a:pt x="30183" y="20107"/>
                      <a:pt x="30335" y="19834"/>
                      <a:pt x="30457" y="19530"/>
                    </a:cubicBezTo>
                    <a:cubicBezTo>
                      <a:pt x="30578" y="19317"/>
                      <a:pt x="30669" y="19044"/>
                      <a:pt x="30730" y="18770"/>
                    </a:cubicBezTo>
                    <a:cubicBezTo>
                      <a:pt x="30791" y="18345"/>
                      <a:pt x="30457" y="18162"/>
                      <a:pt x="30092" y="18162"/>
                    </a:cubicBezTo>
                    <a:cubicBezTo>
                      <a:pt x="28876" y="18101"/>
                      <a:pt x="27691" y="18071"/>
                      <a:pt x="26475" y="18010"/>
                    </a:cubicBezTo>
                    <a:cubicBezTo>
                      <a:pt x="25289" y="17919"/>
                      <a:pt x="24073" y="17828"/>
                      <a:pt x="22858" y="17706"/>
                    </a:cubicBezTo>
                    <a:cubicBezTo>
                      <a:pt x="20426" y="17463"/>
                      <a:pt x="17964" y="17159"/>
                      <a:pt x="15532" y="16734"/>
                    </a:cubicBezTo>
                    <a:cubicBezTo>
                      <a:pt x="11277" y="16004"/>
                      <a:pt x="6718" y="15123"/>
                      <a:pt x="3435" y="12083"/>
                    </a:cubicBezTo>
                    <a:cubicBezTo>
                      <a:pt x="1915" y="10685"/>
                      <a:pt x="882" y="8800"/>
                      <a:pt x="517" y="6764"/>
                    </a:cubicBezTo>
                    <a:cubicBezTo>
                      <a:pt x="91" y="4545"/>
                      <a:pt x="334" y="2265"/>
                      <a:pt x="547" y="46"/>
                    </a:cubicBezTo>
                    <a:cubicBezTo>
                      <a:pt x="547" y="16"/>
                      <a:pt x="524" y="1"/>
                      <a:pt x="5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3755413" y="3637125"/>
                <a:ext cx="710525" cy="599325"/>
              </a:xfrm>
              <a:custGeom>
                <a:rect b="b" l="l" r="r" t="t"/>
                <a:pathLst>
                  <a:path extrusionOk="0" h="23973" w="28421">
                    <a:moveTo>
                      <a:pt x="14621" y="0"/>
                    </a:moveTo>
                    <a:lnTo>
                      <a:pt x="1" y="1338"/>
                    </a:lnTo>
                    <a:cubicBezTo>
                      <a:pt x="1" y="1338"/>
                      <a:pt x="1855" y="16931"/>
                      <a:pt x="2037" y="18785"/>
                    </a:cubicBezTo>
                    <a:lnTo>
                      <a:pt x="2037" y="18815"/>
                    </a:lnTo>
                    <a:cubicBezTo>
                      <a:pt x="2280" y="21733"/>
                      <a:pt x="2493" y="23830"/>
                      <a:pt x="2584" y="23891"/>
                    </a:cubicBezTo>
                    <a:cubicBezTo>
                      <a:pt x="2689" y="23947"/>
                      <a:pt x="3089" y="23972"/>
                      <a:pt x="3717" y="23972"/>
                    </a:cubicBezTo>
                    <a:cubicBezTo>
                      <a:pt x="8563" y="23972"/>
                      <a:pt x="26958" y="22485"/>
                      <a:pt x="27630" y="22189"/>
                    </a:cubicBezTo>
                    <a:cubicBezTo>
                      <a:pt x="28421" y="21855"/>
                      <a:pt x="27509" y="19636"/>
                      <a:pt x="26566" y="18998"/>
                    </a:cubicBezTo>
                    <a:cubicBezTo>
                      <a:pt x="25381" y="18420"/>
                      <a:pt x="24165" y="17903"/>
                      <a:pt x="22919" y="17478"/>
                    </a:cubicBezTo>
                    <a:cubicBezTo>
                      <a:pt x="20062" y="16384"/>
                      <a:pt x="16809" y="15350"/>
                      <a:pt x="16809" y="15350"/>
                    </a:cubicBezTo>
                    <a:lnTo>
                      <a:pt x="14621"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3804813" y="4041375"/>
                <a:ext cx="661125" cy="194850"/>
              </a:xfrm>
              <a:custGeom>
                <a:rect b="b" l="l" r="r" t="t"/>
                <a:pathLst>
                  <a:path extrusionOk="0" h="7794" w="26445">
                    <a:moveTo>
                      <a:pt x="17326" y="1"/>
                    </a:moveTo>
                    <a:lnTo>
                      <a:pt x="17326" y="1"/>
                    </a:lnTo>
                    <a:cubicBezTo>
                      <a:pt x="18663" y="730"/>
                      <a:pt x="20426" y="1855"/>
                      <a:pt x="20061" y="2402"/>
                    </a:cubicBezTo>
                    <a:cubicBezTo>
                      <a:pt x="19818" y="2734"/>
                      <a:pt x="17786" y="2861"/>
                      <a:pt x="15047" y="2861"/>
                    </a:cubicBezTo>
                    <a:cubicBezTo>
                      <a:pt x="10270" y="2861"/>
                      <a:pt x="3342" y="2476"/>
                      <a:pt x="0" y="2129"/>
                    </a:cubicBezTo>
                    <a:lnTo>
                      <a:pt x="0" y="2129"/>
                    </a:lnTo>
                    <a:cubicBezTo>
                      <a:pt x="31" y="2341"/>
                      <a:pt x="61" y="2493"/>
                      <a:pt x="61" y="2584"/>
                    </a:cubicBezTo>
                    <a:lnTo>
                      <a:pt x="61" y="2645"/>
                    </a:lnTo>
                    <a:cubicBezTo>
                      <a:pt x="304" y="5533"/>
                      <a:pt x="517" y="7660"/>
                      <a:pt x="608" y="7721"/>
                    </a:cubicBezTo>
                    <a:cubicBezTo>
                      <a:pt x="709" y="7771"/>
                      <a:pt x="1081" y="7794"/>
                      <a:pt x="1665" y="7794"/>
                    </a:cubicBezTo>
                    <a:cubicBezTo>
                      <a:pt x="6389" y="7794"/>
                      <a:pt x="24978" y="6317"/>
                      <a:pt x="25654" y="6019"/>
                    </a:cubicBezTo>
                    <a:cubicBezTo>
                      <a:pt x="26445" y="5685"/>
                      <a:pt x="25533" y="3466"/>
                      <a:pt x="24621" y="2828"/>
                    </a:cubicBezTo>
                    <a:cubicBezTo>
                      <a:pt x="23405" y="2250"/>
                      <a:pt x="22189" y="1733"/>
                      <a:pt x="20943" y="1308"/>
                    </a:cubicBezTo>
                    <a:cubicBezTo>
                      <a:pt x="19727" y="821"/>
                      <a:pt x="18420" y="366"/>
                      <a:pt x="17326"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2691563" y="2835450"/>
                <a:ext cx="1519050" cy="1196850"/>
              </a:xfrm>
              <a:custGeom>
                <a:rect b="b" l="l" r="r" t="t"/>
                <a:pathLst>
                  <a:path extrusionOk="0" h="47874" w="60762">
                    <a:moveTo>
                      <a:pt x="4925" y="0"/>
                    </a:moveTo>
                    <a:cubicBezTo>
                      <a:pt x="4925" y="0"/>
                      <a:pt x="1" y="8936"/>
                      <a:pt x="5715" y="16110"/>
                    </a:cubicBezTo>
                    <a:cubicBezTo>
                      <a:pt x="11277" y="23070"/>
                      <a:pt x="36415" y="19301"/>
                      <a:pt x="38208" y="21459"/>
                    </a:cubicBezTo>
                    <a:cubicBezTo>
                      <a:pt x="39576" y="23070"/>
                      <a:pt x="43284" y="47873"/>
                      <a:pt x="43284" y="47873"/>
                    </a:cubicBezTo>
                    <a:lnTo>
                      <a:pt x="60762" y="44590"/>
                    </a:lnTo>
                    <a:cubicBezTo>
                      <a:pt x="60762" y="44590"/>
                      <a:pt x="55260" y="13161"/>
                      <a:pt x="50822" y="8845"/>
                    </a:cubicBezTo>
                    <a:cubicBezTo>
                      <a:pt x="47200" y="5319"/>
                      <a:pt x="36705" y="4661"/>
                      <a:pt x="29382" y="4661"/>
                    </a:cubicBezTo>
                    <a:cubicBezTo>
                      <a:pt x="25027" y="4661"/>
                      <a:pt x="21794" y="4894"/>
                      <a:pt x="21794" y="4894"/>
                    </a:cubicBezTo>
                    <a:cubicBezTo>
                      <a:pt x="22372" y="3313"/>
                      <a:pt x="22706" y="1672"/>
                      <a:pt x="227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a:off x="3154488" y="2934875"/>
                <a:ext cx="289400" cy="68725"/>
              </a:xfrm>
              <a:custGeom>
                <a:rect b="b" l="l" r="r" t="t"/>
                <a:pathLst>
                  <a:path extrusionOk="0" h="2749" w="11576">
                    <a:moveTo>
                      <a:pt x="5513" y="1"/>
                    </a:moveTo>
                    <a:cubicBezTo>
                      <a:pt x="5441" y="1"/>
                      <a:pt x="5256" y="38"/>
                      <a:pt x="5010" y="96"/>
                    </a:cubicBezTo>
                    <a:cubicBezTo>
                      <a:pt x="4280" y="309"/>
                      <a:pt x="3551" y="613"/>
                      <a:pt x="2852" y="978"/>
                    </a:cubicBezTo>
                    <a:cubicBezTo>
                      <a:pt x="1879" y="1494"/>
                      <a:pt x="937" y="2072"/>
                      <a:pt x="25" y="2710"/>
                    </a:cubicBezTo>
                    <a:cubicBezTo>
                      <a:pt x="1" y="2710"/>
                      <a:pt x="15" y="2749"/>
                      <a:pt x="38" y="2749"/>
                    </a:cubicBezTo>
                    <a:cubicBezTo>
                      <a:pt x="43" y="2749"/>
                      <a:pt x="49" y="2747"/>
                      <a:pt x="55" y="2740"/>
                    </a:cubicBezTo>
                    <a:cubicBezTo>
                      <a:pt x="1028" y="2193"/>
                      <a:pt x="2031" y="1707"/>
                      <a:pt x="3034" y="1221"/>
                    </a:cubicBezTo>
                    <a:lnTo>
                      <a:pt x="3429" y="1038"/>
                    </a:lnTo>
                    <a:cubicBezTo>
                      <a:pt x="3566" y="1053"/>
                      <a:pt x="3710" y="1061"/>
                      <a:pt x="3855" y="1061"/>
                    </a:cubicBezTo>
                    <a:cubicBezTo>
                      <a:pt x="3999" y="1061"/>
                      <a:pt x="4144" y="1053"/>
                      <a:pt x="4280" y="1038"/>
                    </a:cubicBezTo>
                    <a:lnTo>
                      <a:pt x="5283" y="1038"/>
                    </a:lnTo>
                    <a:cubicBezTo>
                      <a:pt x="5983" y="1008"/>
                      <a:pt x="6651" y="1008"/>
                      <a:pt x="7350" y="1008"/>
                    </a:cubicBezTo>
                    <a:cubicBezTo>
                      <a:pt x="8469" y="1008"/>
                      <a:pt x="9587" y="969"/>
                      <a:pt x="10706" y="969"/>
                    </a:cubicBezTo>
                    <a:cubicBezTo>
                      <a:pt x="10986" y="969"/>
                      <a:pt x="11265" y="971"/>
                      <a:pt x="11545" y="978"/>
                    </a:cubicBezTo>
                    <a:cubicBezTo>
                      <a:pt x="11575" y="978"/>
                      <a:pt x="11575" y="917"/>
                      <a:pt x="11545" y="917"/>
                    </a:cubicBezTo>
                    <a:cubicBezTo>
                      <a:pt x="10116" y="856"/>
                      <a:pt x="8749" y="734"/>
                      <a:pt x="7350" y="734"/>
                    </a:cubicBezTo>
                    <a:lnTo>
                      <a:pt x="5283" y="734"/>
                    </a:lnTo>
                    <a:cubicBezTo>
                      <a:pt x="4949" y="765"/>
                      <a:pt x="4584" y="765"/>
                      <a:pt x="4250" y="795"/>
                    </a:cubicBezTo>
                    <a:lnTo>
                      <a:pt x="3976" y="795"/>
                    </a:lnTo>
                    <a:cubicBezTo>
                      <a:pt x="4463" y="552"/>
                      <a:pt x="5010" y="309"/>
                      <a:pt x="5283" y="157"/>
                    </a:cubicBezTo>
                    <a:cubicBezTo>
                      <a:pt x="5538" y="46"/>
                      <a:pt x="5593" y="1"/>
                      <a:pt x="55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a:off x="3210563" y="2817350"/>
                <a:ext cx="64300" cy="144900"/>
              </a:xfrm>
              <a:custGeom>
                <a:rect b="b" l="l" r="r" t="t"/>
                <a:pathLst>
                  <a:path extrusionOk="0" h="5796" w="2572">
                    <a:moveTo>
                      <a:pt x="2501" y="0"/>
                    </a:moveTo>
                    <a:cubicBezTo>
                      <a:pt x="2474" y="0"/>
                      <a:pt x="2445" y="17"/>
                      <a:pt x="2433" y="55"/>
                    </a:cubicBezTo>
                    <a:cubicBezTo>
                      <a:pt x="2250" y="906"/>
                      <a:pt x="2098" y="1757"/>
                      <a:pt x="1885" y="2578"/>
                    </a:cubicBezTo>
                    <a:cubicBezTo>
                      <a:pt x="1794" y="2973"/>
                      <a:pt x="1703" y="3338"/>
                      <a:pt x="1551" y="3733"/>
                    </a:cubicBezTo>
                    <a:cubicBezTo>
                      <a:pt x="1460" y="4037"/>
                      <a:pt x="1277" y="4402"/>
                      <a:pt x="913" y="4493"/>
                    </a:cubicBezTo>
                    <a:cubicBezTo>
                      <a:pt x="886" y="4498"/>
                      <a:pt x="860" y="4500"/>
                      <a:pt x="835" y="4500"/>
                    </a:cubicBezTo>
                    <a:cubicBezTo>
                      <a:pt x="546" y="4500"/>
                      <a:pt x="368" y="4193"/>
                      <a:pt x="396" y="3885"/>
                    </a:cubicBezTo>
                    <a:cubicBezTo>
                      <a:pt x="426" y="3490"/>
                      <a:pt x="487" y="3125"/>
                      <a:pt x="578" y="2730"/>
                    </a:cubicBezTo>
                    <a:cubicBezTo>
                      <a:pt x="639" y="2305"/>
                      <a:pt x="730" y="1879"/>
                      <a:pt x="791" y="1423"/>
                    </a:cubicBezTo>
                    <a:cubicBezTo>
                      <a:pt x="822" y="1210"/>
                      <a:pt x="852" y="998"/>
                      <a:pt x="882" y="785"/>
                    </a:cubicBezTo>
                    <a:cubicBezTo>
                      <a:pt x="882" y="724"/>
                      <a:pt x="913" y="298"/>
                      <a:pt x="943" y="177"/>
                    </a:cubicBezTo>
                    <a:lnTo>
                      <a:pt x="974" y="177"/>
                    </a:lnTo>
                    <a:cubicBezTo>
                      <a:pt x="974" y="177"/>
                      <a:pt x="974" y="177"/>
                      <a:pt x="974" y="147"/>
                    </a:cubicBezTo>
                    <a:cubicBezTo>
                      <a:pt x="1004" y="116"/>
                      <a:pt x="974" y="116"/>
                      <a:pt x="974" y="86"/>
                    </a:cubicBezTo>
                    <a:lnTo>
                      <a:pt x="913" y="86"/>
                    </a:lnTo>
                    <a:cubicBezTo>
                      <a:pt x="852" y="147"/>
                      <a:pt x="852" y="238"/>
                      <a:pt x="822" y="329"/>
                    </a:cubicBezTo>
                    <a:cubicBezTo>
                      <a:pt x="761" y="542"/>
                      <a:pt x="700" y="754"/>
                      <a:pt x="639" y="967"/>
                    </a:cubicBezTo>
                    <a:cubicBezTo>
                      <a:pt x="548" y="1362"/>
                      <a:pt x="457" y="1788"/>
                      <a:pt x="366" y="2183"/>
                    </a:cubicBezTo>
                    <a:cubicBezTo>
                      <a:pt x="274" y="2578"/>
                      <a:pt x="183" y="3004"/>
                      <a:pt x="92" y="3399"/>
                    </a:cubicBezTo>
                    <a:cubicBezTo>
                      <a:pt x="1" y="3703"/>
                      <a:pt x="1" y="4007"/>
                      <a:pt x="62" y="4341"/>
                    </a:cubicBezTo>
                    <a:cubicBezTo>
                      <a:pt x="122" y="4645"/>
                      <a:pt x="396" y="4827"/>
                      <a:pt x="730" y="4858"/>
                    </a:cubicBezTo>
                    <a:cubicBezTo>
                      <a:pt x="700" y="4858"/>
                      <a:pt x="700" y="4888"/>
                      <a:pt x="670" y="4919"/>
                    </a:cubicBezTo>
                    <a:cubicBezTo>
                      <a:pt x="639" y="5010"/>
                      <a:pt x="609" y="5101"/>
                      <a:pt x="609" y="5192"/>
                    </a:cubicBezTo>
                    <a:cubicBezTo>
                      <a:pt x="578" y="5283"/>
                      <a:pt x="548" y="5375"/>
                      <a:pt x="518" y="5466"/>
                    </a:cubicBezTo>
                    <a:cubicBezTo>
                      <a:pt x="518" y="5496"/>
                      <a:pt x="518" y="5527"/>
                      <a:pt x="487" y="5587"/>
                    </a:cubicBezTo>
                    <a:lnTo>
                      <a:pt x="487" y="5739"/>
                    </a:lnTo>
                    <a:cubicBezTo>
                      <a:pt x="487" y="5760"/>
                      <a:pt x="545" y="5796"/>
                      <a:pt x="591" y="5796"/>
                    </a:cubicBezTo>
                    <a:cubicBezTo>
                      <a:pt x="612" y="5796"/>
                      <a:pt x="630" y="5789"/>
                      <a:pt x="639" y="5770"/>
                    </a:cubicBezTo>
                    <a:cubicBezTo>
                      <a:pt x="670" y="5709"/>
                      <a:pt x="670" y="5679"/>
                      <a:pt x="700" y="5648"/>
                    </a:cubicBezTo>
                    <a:cubicBezTo>
                      <a:pt x="730" y="5587"/>
                      <a:pt x="761" y="5557"/>
                      <a:pt x="761" y="5496"/>
                    </a:cubicBezTo>
                    <a:cubicBezTo>
                      <a:pt x="791" y="5435"/>
                      <a:pt x="822" y="5344"/>
                      <a:pt x="822" y="5253"/>
                    </a:cubicBezTo>
                    <a:cubicBezTo>
                      <a:pt x="852" y="5162"/>
                      <a:pt x="882" y="5071"/>
                      <a:pt x="882" y="4979"/>
                    </a:cubicBezTo>
                    <a:cubicBezTo>
                      <a:pt x="882" y="4919"/>
                      <a:pt x="882" y="4888"/>
                      <a:pt x="882" y="4827"/>
                    </a:cubicBezTo>
                    <a:cubicBezTo>
                      <a:pt x="1065" y="4827"/>
                      <a:pt x="1217" y="4736"/>
                      <a:pt x="1369" y="4645"/>
                    </a:cubicBezTo>
                    <a:cubicBezTo>
                      <a:pt x="1581" y="4432"/>
                      <a:pt x="1764" y="4159"/>
                      <a:pt x="1825" y="3855"/>
                    </a:cubicBezTo>
                    <a:cubicBezTo>
                      <a:pt x="1946" y="3520"/>
                      <a:pt x="2037" y="3156"/>
                      <a:pt x="2129" y="2791"/>
                    </a:cubicBezTo>
                    <a:cubicBezTo>
                      <a:pt x="2341" y="1879"/>
                      <a:pt x="2493" y="998"/>
                      <a:pt x="2554" y="86"/>
                    </a:cubicBezTo>
                    <a:cubicBezTo>
                      <a:pt x="2572" y="33"/>
                      <a:pt x="2538" y="0"/>
                      <a:pt x="2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2909663" y="2877875"/>
                <a:ext cx="148950" cy="160850"/>
              </a:xfrm>
              <a:custGeom>
                <a:rect b="b" l="l" r="r" t="t"/>
                <a:pathLst>
                  <a:path extrusionOk="0" h="6434" w="5958">
                    <a:moveTo>
                      <a:pt x="5890" y="0"/>
                    </a:moveTo>
                    <a:cubicBezTo>
                      <a:pt x="5877" y="0"/>
                      <a:pt x="5867" y="10"/>
                      <a:pt x="5867" y="36"/>
                    </a:cubicBezTo>
                    <a:cubicBezTo>
                      <a:pt x="5806" y="461"/>
                      <a:pt x="5745" y="887"/>
                      <a:pt x="5684" y="1282"/>
                    </a:cubicBezTo>
                    <a:cubicBezTo>
                      <a:pt x="5593" y="1707"/>
                      <a:pt x="5502" y="2102"/>
                      <a:pt x="5380" y="2498"/>
                    </a:cubicBezTo>
                    <a:cubicBezTo>
                      <a:pt x="5289" y="2893"/>
                      <a:pt x="5107" y="3258"/>
                      <a:pt x="4924" y="3592"/>
                    </a:cubicBezTo>
                    <a:cubicBezTo>
                      <a:pt x="4681" y="3926"/>
                      <a:pt x="4438" y="4200"/>
                      <a:pt x="4134" y="4443"/>
                    </a:cubicBezTo>
                    <a:cubicBezTo>
                      <a:pt x="3556" y="4929"/>
                      <a:pt x="2888" y="5324"/>
                      <a:pt x="2189" y="5598"/>
                    </a:cubicBezTo>
                    <a:cubicBezTo>
                      <a:pt x="1854" y="5750"/>
                      <a:pt x="1490" y="5872"/>
                      <a:pt x="1125" y="5963"/>
                    </a:cubicBezTo>
                    <a:cubicBezTo>
                      <a:pt x="942" y="6024"/>
                      <a:pt x="730" y="6054"/>
                      <a:pt x="547" y="6084"/>
                    </a:cubicBezTo>
                    <a:cubicBezTo>
                      <a:pt x="365" y="6084"/>
                      <a:pt x="213" y="6145"/>
                      <a:pt x="61" y="6206"/>
                    </a:cubicBezTo>
                    <a:cubicBezTo>
                      <a:pt x="0" y="6236"/>
                      <a:pt x="0" y="6327"/>
                      <a:pt x="61" y="6388"/>
                    </a:cubicBezTo>
                    <a:cubicBezTo>
                      <a:pt x="213" y="6419"/>
                      <a:pt x="365" y="6434"/>
                      <a:pt x="513" y="6434"/>
                    </a:cubicBezTo>
                    <a:cubicBezTo>
                      <a:pt x="661" y="6434"/>
                      <a:pt x="806" y="6419"/>
                      <a:pt x="942" y="6388"/>
                    </a:cubicBezTo>
                    <a:cubicBezTo>
                      <a:pt x="1246" y="6327"/>
                      <a:pt x="1550" y="6267"/>
                      <a:pt x="1854" y="6175"/>
                    </a:cubicBezTo>
                    <a:cubicBezTo>
                      <a:pt x="2462" y="5993"/>
                      <a:pt x="3070" y="5720"/>
                      <a:pt x="3587" y="5385"/>
                    </a:cubicBezTo>
                    <a:cubicBezTo>
                      <a:pt x="4134" y="5051"/>
                      <a:pt x="4620" y="4625"/>
                      <a:pt x="5015" y="4139"/>
                    </a:cubicBezTo>
                    <a:cubicBezTo>
                      <a:pt x="5380" y="3622"/>
                      <a:pt x="5623" y="3014"/>
                      <a:pt x="5745" y="2376"/>
                    </a:cubicBezTo>
                    <a:cubicBezTo>
                      <a:pt x="5897" y="1616"/>
                      <a:pt x="5958" y="826"/>
                      <a:pt x="5927" y="36"/>
                    </a:cubicBezTo>
                    <a:cubicBezTo>
                      <a:pt x="5927" y="18"/>
                      <a:pt x="5907" y="0"/>
                      <a:pt x="58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3806538" y="3857500"/>
                <a:ext cx="361525" cy="76150"/>
              </a:xfrm>
              <a:custGeom>
                <a:rect b="b" l="l" r="r" t="t"/>
                <a:pathLst>
                  <a:path extrusionOk="0" h="3046" w="14461">
                    <a:moveTo>
                      <a:pt x="14400" y="0"/>
                    </a:moveTo>
                    <a:cubicBezTo>
                      <a:pt x="13944" y="30"/>
                      <a:pt x="13488" y="122"/>
                      <a:pt x="13032" y="213"/>
                    </a:cubicBezTo>
                    <a:lnTo>
                      <a:pt x="11603" y="456"/>
                    </a:lnTo>
                    <a:cubicBezTo>
                      <a:pt x="10661" y="608"/>
                      <a:pt x="9749" y="790"/>
                      <a:pt x="8807" y="973"/>
                    </a:cubicBezTo>
                    <a:cubicBezTo>
                      <a:pt x="6953" y="1368"/>
                      <a:pt x="5068" y="1763"/>
                      <a:pt x="3214" y="2189"/>
                    </a:cubicBezTo>
                    <a:cubicBezTo>
                      <a:pt x="2241" y="2401"/>
                      <a:pt x="174" y="2888"/>
                      <a:pt x="53" y="2948"/>
                    </a:cubicBezTo>
                    <a:cubicBezTo>
                      <a:pt x="1" y="2975"/>
                      <a:pt x="16" y="3046"/>
                      <a:pt x="60" y="3046"/>
                    </a:cubicBezTo>
                    <a:cubicBezTo>
                      <a:pt x="67" y="3046"/>
                      <a:pt x="75" y="3044"/>
                      <a:pt x="83" y="3040"/>
                    </a:cubicBezTo>
                    <a:cubicBezTo>
                      <a:pt x="1968" y="2736"/>
                      <a:pt x="3822" y="2401"/>
                      <a:pt x="5676" y="2037"/>
                    </a:cubicBezTo>
                    <a:cubicBezTo>
                      <a:pt x="7561" y="1672"/>
                      <a:pt x="9415" y="1307"/>
                      <a:pt x="11269" y="882"/>
                    </a:cubicBezTo>
                    <a:cubicBezTo>
                      <a:pt x="11786" y="760"/>
                      <a:pt x="12272" y="638"/>
                      <a:pt x="12789" y="517"/>
                    </a:cubicBezTo>
                    <a:cubicBezTo>
                      <a:pt x="13336" y="395"/>
                      <a:pt x="13853" y="274"/>
                      <a:pt x="14400" y="91"/>
                    </a:cubicBezTo>
                    <a:cubicBezTo>
                      <a:pt x="14460" y="91"/>
                      <a:pt x="14460" y="0"/>
                      <a:pt x="14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a:off x="2809338" y="2864500"/>
                <a:ext cx="997450" cy="1046075"/>
              </a:xfrm>
              <a:custGeom>
                <a:rect b="b" l="l" r="r" t="t"/>
                <a:pathLst>
                  <a:path extrusionOk="0" h="41843" w="39898">
                    <a:moveTo>
                      <a:pt x="1167" y="1"/>
                    </a:moveTo>
                    <a:cubicBezTo>
                      <a:pt x="1156" y="1"/>
                      <a:pt x="1141" y="8"/>
                      <a:pt x="1126" y="23"/>
                    </a:cubicBezTo>
                    <a:cubicBezTo>
                      <a:pt x="305" y="2151"/>
                      <a:pt x="1" y="4461"/>
                      <a:pt x="244" y="6741"/>
                    </a:cubicBezTo>
                    <a:cubicBezTo>
                      <a:pt x="457" y="8717"/>
                      <a:pt x="1156" y="10632"/>
                      <a:pt x="2311" y="12303"/>
                    </a:cubicBezTo>
                    <a:cubicBezTo>
                      <a:pt x="3466" y="13914"/>
                      <a:pt x="5016" y="15160"/>
                      <a:pt x="6840" y="15920"/>
                    </a:cubicBezTo>
                    <a:cubicBezTo>
                      <a:pt x="8968" y="16771"/>
                      <a:pt x="11278" y="17167"/>
                      <a:pt x="13527" y="17471"/>
                    </a:cubicBezTo>
                    <a:cubicBezTo>
                      <a:pt x="17280" y="18000"/>
                      <a:pt x="21052" y="18091"/>
                      <a:pt x="24828" y="18091"/>
                    </a:cubicBezTo>
                    <a:cubicBezTo>
                      <a:pt x="25823" y="18091"/>
                      <a:pt x="26818" y="18085"/>
                      <a:pt x="27813" y="18078"/>
                    </a:cubicBezTo>
                    <a:lnTo>
                      <a:pt x="33193" y="18078"/>
                    </a:lnTo>
                    <a:cubicBezTo>
                      <a:pt x="33771" y="18078"/>
                      <a:pt x="34318" y="18078"/>
                      <a:pt x="34622" y="18656"/>
                    </a:cubicBezTo>
                    <a:cubicBezTo>
                      <a:pt x="34865" y="19173"/>
                      <a:pt x="35047" y="19720"/>
                      <a:pt x="35199" y="20267"/>
                    </a:cubicBezTo>
                    <a:cubicBezTo>
                      <a:pt x="35382" y="20844"/>
                      <a:pt x="35564" y="21392"/>
                      <a:pt x="35716" y="21999"/>
                    </a:cubicBezTo>
                    <a:cubicBezTo>
                      <a:pt x="36081" y="23154"/>
                      <a:pt x="39637" y="41209"/>
                      <a:pt x="39759" y="41787"/>
                    </a:cubicBezTo>
                    <a:cubicBezTo>
                      <a:pt x="39759" y="41825"/>
                      <a:pt x="39785" y="41842"/>
                      <a:pt x="39814" y="41842"/>
                    </a:cubicBezTo>
                    <a:cubicBezTo>
                      <a:pt x="39854" y="41842"/>
                      <a:pt x="39898" y="41810"/>
                      <a:pt x="39880" y="41757"/>
                    </a:cubicBezTo>
                    <a:cubicBezTo>
                      <a:pt x="39272" y="37623"/>
                      <a:pt x="36293" y="22547"/>
                      <a:pt x="35534" y="20267"/>
                    </a:cubicBezTo>
                    <a:cubicBezTo>
                      <a:pt x="35382" y="19720"/>
                      <a:pt x="35230" y="19173"/>
                      <a:pt x="35017" y="18686"/>
                    </a:cubicBezTo>
                    <a:cubicBezTo>
                      <a:pt x="34865" y="18261"/>
                      <a:pt x="34500" y="17926"/>
                      <a:pt x="34105" y="17805"/>
                    </a:cubicBezTo>
                    <a:cubicBezTo>
                      <a:pt x="33695" y="17736"/>
                      <a:pt x="33284" y="17702"/>
                      <a:pt x="32874" y="17702"/>
                    </a:cubicBezTo>
                    <a:cubicBezTo>
                      <a:pt x="32737" y="17702"/>
                      <a:pt x="32600" y="17706"/>
                      <a:pt x="32464" y="17714"/>
                    </a:cubicBezTo>
                    <a:lnTo>
                      <a:pt x="30670" y="17714"/>
                    </a:lnTo>
                    <a:cubicBezTo>
                      <a:pt x="28669" y="17714"/>
                      <a:pt x="26673" y="17740"/>
                      <a:pt x="24681" y="17740"/>
                    </a:cubicBezTo>
                    <a:cubicBezTo>
                      <a:pt x="21891" y="17740"/>
                      <a:pt x="19107" y="17688"/>
                      <a:pt x="16323" y="17440"/>
                    </a:cubicBezTo>
                    <a:cubicBezTo>
                      <a:pt x="13953" y="17258"/>
                      <a:pt x="11642" y="16863"/>
                      <a:pt x="9332" y="16315"/>
                    </a:cubicBezTo>
                    <a:cubicBezTo>
                      <a:pt x="7235" y="15799"/>
                      <a:pt x="5259" y="14978"/>
                      <a:pt x="3709" y="13428"/>
                    </a:cubicBezTo>
                    <a:cubicBezTo>
                      <a:pt x="2341" y="12060"/>
                      <a:pt x="1369" y="10358"/>
                      <a:pt x="822" y="8473"/>
                    </a:cubicBezTo>
                    <a:cubicBezTo>
                      <a:pt x="244" y="6255"/>
                      <a:pt x="214" y="3914"/>
                      <a:pt x="730" y="1634"/>
                    </a:cubicBezTo>
                    <a:cubicBezTo>
                      <a:pt x="852" y="1118"/>
                      <a:pt x="1004" y="571"/>
                      <a:pt x="1186" y="23"/>
                    </a:cubicBezTo>
                    <a:cubicBezTo>
                      <a:pt x="1186" y="8"/>
                      <a:pt x="1179" y="1"/>
                      <a:pt x="11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3308588" y="3347450"/>
                <a:ext cx="451825" cy="601075"/>
              </a:xfrm>
              <a:custGeom>
                <a:rect b="b" l="l" r="r" t="t"/>
                <a:pathLst>
                  <a:path extrusionOk="0" h="24043" w="18073">
                    <a:moveTo>
                      <a:pt x="7398" y="1"/>
                    </a:moveTo>
                    <a:cubicBezTo>
                      <a:pt x="5272" y="1"/>
                      <a:pt x="817" y="76"/>
                      <a:pt x="214" y="128"/>
                    </a:cubicBezTo>
                    <a:cubicBezTo>
                      <a:pt x="1" y="128"/>
                      <a:pt x="153" y="189"/>
                      <a:pt x="335" y="189"/>
                    </a:cubicBezTo>
                    <a:cubicBezTo>
                      <a:pt x="1004" y="189"/>
                      <a:pt x="5867" y="189"/>
                      <a:pt x="7083" y="250"/>
                    </a:cubicBezTo>
                    <a:cubicBezTo>
                      <a:pt x="8329" y="280"/>
                      <a:pt x="9545" y="341"/>
                      <a:pt x="10761" y="463"/>
                    </a:cubicBezTo>
                    <a:cubicBezTo>
                      <a:pt x="11308" y="463"/>
                      <a:pt x="11855" y="523"/>
                      <a:pt x="12402" y="615"/>
                    </a:cubicBezTo>
                    <a:cubicBezTo>
                      <a:pt x="12919" y="675"/>
                      <a:pt x="13345" y="979"/>
                      <a:pt x="13557" y="1405"/>
                    </a:cubicBezTo>
                    <a:cubicBezTo>
                      <a:pt x="13740" y="1952"/>
                      <a:pt x="13861" y="2499"/>
                      <a:pt x="13922" y="3046"/>
                    </a:cubicBezTo>
                    <a:cubicBezTo>
                      <a:pt x="14074" y="3654"/>
                      <a:pt x="14196" y="4262"/>
                      <a:pt x="14317" y="4840"/>
                    </a:cubicBezTo>
                    <a:lnTo>
                      <a:pt x="15077" y="8426"/>
                    </a:lnTo>
                    <a:cubicBezTo>
                      <a:pt x="15564" y="10858"/>
                      <a:pt x="15989" y="13290"/>
                      <a:pt x="16384" y="15721"/>
                    </a:cubicBezTo>
                    <a:cubicBezTo>
                      <a:pt x="16840" y="18457"/>
                      <a:pt x="17418" y="21162"/>
                      <a:pt x="17874" y="23898"/>
                    </a:cubicBezTo>
                    <a:cubicBezTo>
                      <a:pt x="17888" y="23996"/>
                      <a:pt x="17935" y="24043"/>
                      <a:pt x="17978" y="24043"/>
                    </a:cubicBezTo>
                    <a:cubicBezTo>
                      <a:pt x="18028" y="24043"/>
                      <a:pt x="18072" y="23981"/>
                      <a:pt x="18056" y="23867"/>
                    </a:cubicBezTo>
                    <a:cubicBezTo>
                      <a:pt x="17357" y="18882"/>
                      <a:pt x="16658" y="13897"/>
                      <a:pt x="15655" y="8943"/>
                    </a:cubicBezTo>
                    <a:cubicBezTo>
                      <a:pt x="15381" y="7697"/>
                      <a:pt x="15108" y="6481"/>
                      <a:pt x="14834" y="5235"/>
                    </a:cubicBezTo>
                    <a:cubicBezTo>
                      <a:pt x="14560" y="3988"/>
                      <a:pt x="14348" y="2803"/>
                      <a:pt x="14013" y="1587"/>
                    </a:cubicBezTo>
                    <a:cubicBezTo>
                      <a:pt x="13892" y="1131"/>
                      <a:pt x="13618" y="767"/>
                      <a:pt x="13223" y="523"/>
                    </a:cubicBezTo>
                    <a:cubicBezTo>
                      <a:pt x="12828" y="341"/>
                      <a:pt x="12372" y="219"/>
                      <a:pt x="11946" y="219"/>
                    </a:cubicBezTo>
                    <a:cubicBezTo>
                      <a:pt x="10700" y="98"/>
                      <a:pt x="9454" y="37"/>
                      <a:pt x="8208" y="7"/>
                    </a:cubicBezTo>
                    <a:cubicBezTo>
                      <a:pt x="8013" y="2"/>
                      <a:pt x="7734" y="1"/>
                      <a:pt x="73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2906613" y="1952575"/>
                <a:ext cx="509150" cy="536375"/>
              </a:xfrm>
              <a:custGeom>
                <a:rect b="b" l="l" r="r" t="t"/>
                <a:pathLst>
                  <a:path extrusionOk="0" h="21455" w="20366">
                    <a:moveTo>
                      <a:pt x="13235" y="0"/>
                    </a:moveTo>
                    <a:cubicBezTo>
                      <a:pt x="12118" y="0"/>
                      <a:pt x="10839" y="385"/>
                      <a:pt x="9454" y="1302"/>
                    </a:cubicBezTo>
                    <a:cubicBezTo>
                      <a:pt x="7448" y="1454"/>
                      <a:pt x="5928" y="3096"/>
                      <a:pt x="5350" y="5254"/>
                    </a:cubicBezTo>
                    <a:cubicBezTo>
                      <a:pt x="5198" y="5831"/>
                      <a:pt x="4985" y="6409"/>
                      <a:pt x="4742" y="6956"/>
                    </a:cubicBezTo>
                    <a:cubicBezTo>
                      <a:pt x="4378" y="7716"/>
                      <a:pt x="3922" y="8415"/>
                      <a:pt x="3405" y="9084"/>
                    </a:cubicBezTo>
                    <a:lnTo>
                      <a:pt x="3405" y="9114"/>
                    </a:lnTo>
                    <a:cubicBezTo>
                      <a:pt x="2584" y="10056"/>
                      <a:pt x="1855" y="11120"/>
                      <a:pt x="1216" y="12214"/>
                    </a:cubicBezTo>
                    <a:cubicBezTo>
                      <a:pt x="639" y="13339"/>
                      <a:pt x="274" y="14585"/>
                      <a:pt x="122" y="15862"/>
                    </a:cubicBezTo>
                    <a:cubicBezTo>
                      <a:pt x="61" y="16348"/>
                      <a:pt x="1" y="17868"/>
                      <a:pt x="1" y="17868"/>
                    </a:cubicBezTo>
                    <a:cubicBezTo>
                      <a:pt x="487" y="18020"/>
                      <a:pt x="1338" y="18202"/>
                      <a:pt x="2371" y="18445"/>
                    </a:cubicBezTo>
                    <a:cubicBezTo>
                      <a:pt x="2615" y="17351"/>
                      <a:pt x="3010" y="15923"/>
                      <a:pt x="3648" y="15011"/>
                    </a:cubicBezTo>
                    <a:cubicBezTo>
                      <a:pt x="3651" y="15007"/>
                      <a:pt x="3653" y="15005"/>
                      <a:pt x="3656" y="15005"/>
                    </a:cubicBezTo>
                    <a:cubicBezTo>
                      <a:pt x="3736" y="15005"/>
                      <a:pt x="3679" y="16920"/>
                      <a:pt x="3709" y="18719"/>
                    </a:cubicBezTo>
                    <a:cubicBezTo>
                      <a:pt x="6992" y="19388"/>
                      <a:pt x="11551" y="20178"/>
                      <a:pt x="15016" y="20756"/>
                    </a:cubicBezTo>
                    <a:cubicBezTo>
                      <a:pt x="15411" y="19783"/>
                      <a:pt x="15746" y="18871"/>
                      <a:pt x="16171" y="15892"/>
                    </a:cubicBezTo>
                    <a:cubicBezTo>
                      <a:pt x="16182" y="15807"/>
                      <a:pt x="16195" y="15766"/>
                      <a:pt x="16209" y="15766"/>
                    </a:cubicBezTo>
                    <a:cubicBezTo>
                      <a:pt x="16315" y="15766"/>
                      <a:pt x="16498" y="18074"/>
                      <a:pt x="16445" y="20999"/>
                    </a:cubicBezTo>
                    <a:lnTo>
                      <a:pt x="17873" y="21242"/>
                    </a:lnTo>
                    <a:cubicBezTo>
                      <a:pt x="18056" y="20300"/>
                      <a:pt x="18086" y="19327"/>
                      <a:pt x="17964" y="18385"/>
                    </a:cubicBezTo>
                    <a:cubicBezTo>
                      <a:pt x="17956" y="18303"/>
                      <a:pt x="17957" y="18264"/>
                      <a:pt x="17966" y="18264"/>
                    </a:cubicBezTo>
                    <a:cubicBezTo>
                      <a:pt x="18022" y="18264"/>
                      <a:pt x="18368" y="19664"/>
                      <a:pt x="18603" y="21333"/>
                    </a:cubicBezTo>
                    <a:lnTo>
                      <a:pt x="19332" y="21455"/>
                    </a:lnTo>
                    <a:cubicBezTo>
                      <a:pt x="19423" y="21424"/>
                      <a:pt x="19515" y="21363"/>
                      <a:pt x="19515" y="21272"/>
                    </a:cubicBezTo>
                    <a:cubicBezTo>
                      <a:pt x="20366" y="14920"/>
                      <a:pt x="18542" y="13187"/>
                      <a:pt x="18056" y="10695"/>
                    </a:cubicBezTo>
                    <a:cubicBezTo>
                      <a:pt x="17995" y="10178"/>
                      <a:pt x="17934" y="9661"/>
                      <a:pt x="17904" y="9144"/>
                    </a:cubicBezTo>
                    <a:cubicBezTo>
                      <a:pt x="17873" y="7807"/>
                      <a:pt x="17843" y="6105"/>
                      <a:pt x="17721" y="4767"/>
                    </a:cubicBezTo>
                    <a:cubicBezTo>
                      <a:pt x="17691" y="4403"/>
                      <a:pt x="17660" y="4068"/>
                      <a:pt x="17600" y="3764"/>
                    </a:cubicBezTo>
                    <a:cubicBezTo>
                      <a:pt x="17228" y="1721"/>
                      <a:pt x="15596" y="0"/>
                      <a:pt x="13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a:off x="2897488" y="1995650"/>
                <a:ext cx="226975" cy="401350"/>
              </a:xfrm>
              <a:custGeom>
                <a:rect b="b" l="l" r="r" t="t"/>
                <a:pathLst>
                  <a:path extrusionOk="0" h="16054" w="9079">
                    <a:moveTo>
                      <a:pt x="8938" y="1"/>
                    </a:moveTo>
                    <a:cubicBezTo>
                      <a:pt x="8928" y="1"/>
                      <a:pt x="8918" y="2"/>
                      <a:pt x="8907" y="5"/>
                    </a:cubicBezTo>
                    <a:cubicBezTo>
                      <a:pt x="7509" y="370"/>
                      <a:pt x="6445" y="1434"/>
                      <a:pt x="6050" y="2832"/>
                    </a:cubicBezTo>
                    <a:cubicBezTo>
                      <a:pt x="5806" y="3744"/>
                      <a:pt x="5442" y="4595"/>
                      <a:pt x="5016" y="5415"/>
                    </a:cubicBezTo>
                    <a:cubicBezTo>
                      <a:pt x="4469" y="6206"/>
                      <a:pt x="3831" y="6905"/>
                      <a:pt x="3101" y="7482"/>
                    </a:cubicBezTo>
                    <a:cubicBezTo>
                      <a:pt x="1977" y="8394"/>
                      <a:pt x="1125" y="9640"/>
                      <a:pt x="700" y="11039"/>
                    </a:cubicBezTo>
                    <a:cubicBezTo>
                      <a:pt x="183" y="12649"/>
                      <a:pt x="1" y="14382"/>
                      <a:pt x="153" y="16054"/>
                    </a:cubicBezTo>
                    <a:cubicBezTo>
                      <a:pt x="92" y="14291"/>
                      <a:pt x="396" y="12528"/>
                      <a:pt x="1004" y="10887"/>
                    </a:cubicBezTo>
                    <a:cubicBezTo>
                      <a:pt x="1612" y="9215"/>
                      <a:pt x="2736" y="8333"/>
                      <a:pt x="3922" y="7239"/>
                    </a:cubicBezTo>
                    <a:cubicBezTo>
                      <a:pt x="4895" y="6358"/>
                      <a:pt x="5594" y="5233"/>
                      <a:pt x="5989" y="4017"/>
                    </a:cubicBezTo>
                    <a:cubicBezTo>
                      <a:pt x="6232" y="3257"/>
                      <a:pt x="6384" y="2437"/>
                      <a:pt x="6840" y="1737"/>
                    </a:cubicBezTo>
                    <a:cubicBezTo>
                      <a:pt x="7357" y="917"/>
                      <a:pt x="8177" y="522"/>
                      <a:pt x="8968" y="157"/>
                    </a:cubicBezTo>
                    <a:cubicBezTo>
                      <a:pt x="9078" y="129"/>
                      <a:pt x="9038" y="1"/>
                      <a:pt x="89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a:off x="3347363" y="2071175"/>
                <a:ext cx="81325" cy="407050"/>
              </a:xfrm>
              <a:custGeom>
                <a:rect b="b" l="l" r="r" t="t"/>
                <a:pathLst>
                  <a:path extrusionOk="0" h="16282" w="3253">
                    <a:moveTo>
                      <a:pt x="106" y="1"/>
                    </a:moveTo>
                    <a:cubicBezTo>
                      <a:pt x="99" y="1"/>
                      <a:pt x="91" y="8"/>
                      <a:pt x="91" y="23"/>
                    </a:cubicBezTo>
                    <a:cubicBezTo>
                      <a:pt x="334" y="2668"/>
                      <a:pt x="0" y="5191"/>
                      <a:pt x="1064" y="7592"/>
                    </a:cubicBezTo>
                    <a:cubicBezTo>
                      <a:pt x="1641" y="8899"/>
                      <a:pt x="2249" y="10115"/>
                      <a:pt x="2523" y="11574"/>
                    </a:cubicBezTo>
                    <a:cubicBezTo>
                      <a:pt x="2766" y="13124"/>
                      <a:pt x="2766" y="14705"/>
                      <a:pt x="2462" y="16224"/>
                    </a:cubicBezTo>
                    <a:cubicBezTo>
                      <a:pt x="2462" y="16258"/>
                      <a:pt x="2480" y="16282"/>
                      <a:pt x="2502" y="16282"/>
                    </a:cubicBezTo>
                    <a:cubicBezTo>
                      <a:pt x="2520" y="16282"/>
                      <a:pt x="2540" y="16265"/>
                      <a:pt x="2553" y="16224"/>
                    </a:cubicBezTo>
                    <a:cubicBezTo>
                      <a:pt x="3252" y="13793"/>
                      <a:pt x="3100" y="11179"/>
                      <a:pt x="2067" y="8869"/>
                    </a:cubicBezTo>
                    <a:cubicBezTo>
                      <a:pt x="1429" y="7440"/>
                      <a:pt x="730" y="6194"/>
                      <a:pt x="517" y="4552"/>
                    </a:cubicBezTo>
                    <a:cubicBezTo>
                      <a:pt x="334" y="3063"/>
                      <a:pt x="334" y="1513"/>
                      <a:pt x="122" y="23"/>
                    </a:cubicBezTo>
                    <a:cubicBezTo>
                      <a:pt x="122" y="8"/>
                      <a:pt x="114" y="1"/>
                      <a:pt x="1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3098238" y="2280975"/>
                <a:ext cx="525550" cy="548500"/>
              </a:xfrm>
              <a:custGeom>
                <a:rect b="b" l="l" r="r" t="t"/>
                <a:pathLst>
                  <a:path extrusionOk="0" h="21940" w="21022">
                    <a:moveTo>
                      <a:pt x="16977" y="1"/>
                    </a:moveTo>
                    <a:cubicBezTo>
                      <a:pt x="15210" y="1"/>
                      <a:pt x="9840" y="748"/>
                      <a:pt x="9661" y="2331"/>
                    </a:cubicBezTo>
                    <a:cubicBezTo>
                      <a:pt x="9634" y="2520"/>
                      <a:pt x="10090" y="6624"/>
                      <a:pt x="10340" y="7426"/>
                    </a:cubicBezTo>
                    <a:lnTo>
                      <a:pt x="10340" y="7426"/>
                    </a:lnTo>
                    <a:cubicBezTo>
                      <a:pt x="9830" y="6920"/>
                      <a:pt x="7155" y="5031"/>
                      <a:pt x="3035" y="2179"/>
                    </a:cubicBezTo>
                    <a:cubicBezTo>
                      <a:pt x="2266" y="1649"/>
                      <a:pt x="1643" y="1414"/>
                      <a:pt x="1181" y="1414"/>
                    </a:cubicBezTo>
                    <a:cubicBezTo>
                      <a:pt x="292" y="1414"/>
                      <a:pt x="1" y="2287"/>
                      <a:pt x="421" y="3607"/>
                    </a:cubicBezTo>
                    <a:cubicBezTo>
                      <a:pt x="1515" y="6951"/>
                      <a:pt x="9722" y="21267"/>
                      <a:pt x="17473" y="21936"/>
                    </a:cubicBezTo>
                    <a:cubicBezTo>
                      <a:pt x="17501" y="21938"/>
                      <a:pt x="17529" y="21940"/>
                      <a:pt x="17557" y="21940"/>
                    </a:cubicBezTo>
                    <a:cubicBezTo>
                      <a:pt x="20107" y="21940"/>
                      <a:pt x="21021" y="10996"/>
                      <a:pt x="17534" y="81"/>
                    </a:cubicBezTo>
                    <a:cubicBezTo>
                      <a:pt x="17519" y="28"/>
                      <a:pt x="17313" y="1"/>
                      <a:pt x="16977"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3354963" y="2459475"/>
                <a:ext cx="44075" cy="251175"/>
              </a:xfrm>
              <a:custGeom>
                <a:rect b="b" l="l" r="r" t="t"/>
                <a:pathLst>
                  <a:path extrusionOk="0" h="10047" w="1763">
                    <a:moveTo>
                      <a:pt x="15" y="1"/>
                    </a:moveTo>
                    <a:cubicBezTo>
                      <a:pt x="8" y="1"/>
                      <a:pt x="0" y="8"/>
                      <a:pt x="0" y="24"/>
                    </a:cubicBezTo>
                    <a:cubicBezTo>
                      <a:pt x="30" y="753"/>
                      <a:pt x="91" y="1513"/>
                      <a:pt x="152" y="2273"/>
                    </a:cubicBezTo>
                    <a:cubicBezTo>
                      <a:pt x="304" y="3580"/>
                      <a:pt x="517" y="4887"/>
                      <a:pt x="760" y="6164"/>
                    </a:cubicBezTo>
                    <a:cubicBezTo>
                      <a:pt x="1034" y="7471"/>
                      <a:pt x="1337" y="8778"/>
                      <a:pt x="1733" y="10024"/>
                    </a:cubicBezTo>
                    <a:cubicBezTo>
                      <a:pt x="1733" y="10039"/>
                      <a:pt x="1740" y="10047"/>
                      <a:pt x="1748" y="10047"/>
                    </a:cubicBezTo>
                    <a:cubicBezTo>
                      <a:pt x="1755" y="10047"/>
                      <a:pt x="1763" y="10039"/>
                      <a:pt x="1763" y="10024"/>
                    </a:cubicBezTo>
                    <a:cubicBezTo>
                      <a:pt x="1641" y="9294"/>
                      <a:pt x="1489" y="8595"/>
                      <a:pt x="1368" y="7866"/>
                    </a:cubicBezTo>
                    <a:cubicBezTo>
                      <a:pt x="851" y="5252"/>
                      <a:pt x="426" y="2638"/>
                      <a:pt x="30" y="24"/>
                    </a:cubicBezTo>
                    <a:cubicBezTo>
                      <a:pt x="30" y="8"/>
                      <a:pt x="23"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3226538" y="2043175"/>
                <a:ext cx="313100" cy="340150"/>
              </a:xfrm>
              <a:custGeom>
                <a:rect b="b" l="l" r="r" t="t"/>
                <a:pathLst>
                  <a:path extrusionOk="0" h="13606" w="12524">
                    <a:moveTo>
                      <a:pt x="5874" y="0"/>
                    </a:moveTo>
                    <a:cubicBezTo>
                      <a:pt x="5800" y="0"/>
                      <a:pt x="5737" y="16"/>
                      <a:pt x="5684" y="49"/>
                    </a:cubicBezTo>
                    <a:cubicBezTo>
                      <a:pt x="5076" y="414"/>
                      <a:pt x="5593" y="1295"/>
                      <a:pt x="5593" y="1295"/>
                    </a:cubicBezTo>
                    <a:cubicBezTo>
                      <a:pt x="5593" y="1295"/>
                      <a:pt x="4854" y="595"/>
                      <a:pt x="4138" y="595"/>
                    </a:cubicBezTo>
                    <a:cubicBezTo>
                      <a:pt x="3959" y="595"/>
                      <a:pt x="3781" y="639"/>
                      <a:pt x="3617" y="748"/>
                    </a:cubicBezTo>
                    <a:cubicBezTo>
                      <a:pt x="2766" y="1295"/>
                      <a:pt x="3739" y="2694"/>
                      <a:pt x="3739" y="2694"/>
                    </a:cubicBezTo>
                    <a:cubicBezTo>
                      <a:pt x="3739" y="2694"/>
                      <a:pt x="2977" y="2077"/>
                      <a:pt x="2265" y="2077"/>
                    </a:cubicBezTo>
                    <a:cubicBezTo>
                      <a:pt x="2056" y="2077"/>
                      <a:pt x="1852" y="2130"/>
                      <a:pt x="1672" y="2268"/>
                    </a:cubicBezTo>
                    <a:cubicBezTo>
                      <a:pt x="882" y="2846"/>
                      <a:pt x="2097" y="4092"/>
                      <a:pt x="2097" y="4092"/>
                    </a:cubicBezTo>
                    <a:cubicBezTo>
                      <a:pt x="2097" y="4092"/>
                      <a:pt x="1519" y="3576"/>
                      <a:pt x="1023" y="3576"/>
                    </a:cubicBezTo>
                    <a:cubicBezTo>
                      <a:pt x="828" y="3576"/>
                      <a:pt x="646" y="3656"/>
                      <a:pt x="517" y="3879"/>
                    </a:cubicBezTo>
                    <a:cubicBezTo>
                      <a:pt x="0" y="4791"/>
                      <a:pt x="2249" y="6402"/>
                      <a:pt x="2949" y="7648"/>
                    </a:cubicBezTo>
                    <a:cubicBezTo>
                      <a:pt x="3131" y="7922"/>
                      <a:pt x="5775" y="13606"/>
                      <a:pt x="5775" y="13606"/>
                    </a:cubicBezTo>
                    <a:lnTo>
                      <a:pt x="12523" y="10019"/>
                    </a:lnTo>
                    <a:cubicBezTo>
                      <a:pt x="12371" y="9502"/>
                      <a:pt x="11277" y="4973"/>
                      <a:pt x="9727" y="3089"/>
                    </a:cubicBezTo>
                    <a:cubicBezTo>
                      <a:pt x="8970" y="2164"/>
                      <a:pt x="6742" y="0"/>
                      <a:pt x="5874"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3276963" y="2144500"/>
                <a:ext cx="77250" cy="98825"/>
              </a:xfrm>
              <a:custGeom>
                <a:rect b="b" l="l" r="r" t="t"/>
                <a:pathLst>
                  <a:path extrusionOk="0" h="3953" w="3090">
                    <a:moveTo>
                      <a:pt x="67" y="0"/>
                    </a:moveTo>
                    <a:cubicBezTo>
                      <a:pt x="12" y="0"/>
                      <a:pt x="0" y="50"/>
                      <a:pt x="50" y="100"/>
                    </a:cubicBezTo>
                    <a:cubicBezTo>
                      <a:pt x="1722" y="1285"/>
                      <a:pt x="2239" y="2075"/>
                      <a:pt x="3029" y="3929"/>
                    </a:cubicBezTo>
                    <a:cubicBezTo>
                      <a:pt x="3029" y="3945"/>
                      <a:pt x="3044" y="3952"/>
                      <a:pt x="3059" y="3952"/>
                    </a:cubicBezTo>
                    <a:cubicBezTo>
                      <a:pt x="3074" y="3952"/>
                      <a:pt x="3090" y="3945"/>
                      <a:pt x="3090" y="3929"/>
                    </a:cubicBezTo>
                    <a:cubicBezTo>
                      <a:pt x="2482" y="2045"/>
                      <a:pt x="1995" y="951"/>
                      <a:pt x="111" y="8"/>
                    </a:cubicBezTo>
                    <a:cubicBezTo>
                      <a:pt x="94" y="3"/>
                      <a:pt x="79"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3318388" y="2109125"/>
                <a:ext cx="81425" cy="105850"/>
              </a:xfrm>
              <a:custGeom>
                <a:rect b="b" l="l" r="r" t="t"/>
                <a:pathLst>
                  <a:path extrusionOk="0" h="4234" w="3257">
                    <a:moveTo>
                      <a:pt x="70" y="0"/>
                    </a:moveTo>
                    <a:cubicBezTo>
                      <a:pt x="27" y="0"/>
                      <a:pt x="0" y="43"/>
                      <a:pt x="65" y="86"/>
                    </a:cubicBezTo>
                    <a:cubicBezTo>
                      <a:pt x="1676" y="1484"/>
                      <a:pt x="2253" y="2335"/>
                      <a:pt x="3196" y="4220"/>
                    </a:cubicBezTo>
                    <a:cubicBezTo>
                      <a:pt x="3196" y="4230"/>
                      <a:pt x="3202" y="4233"/>
                      <a:pt x="3211" y="4233"/>
                    </a:cubicBezTo>
                    <a:cubicBezTo>
                      <a:pt x="3229" y="4233"/>
                      <a:pt x="3256" y="4220"/>
                      <a:pt x="3256" y="4220"/>
                    </a:cubicBezTo>
                    <a:cubicBezTo>
                      <a:pt x="2497" y="2275"/>
                      <a:pt x="1949" y="1180"/>
                      <a:pt x="126" y="25"/>
                    </a:cubicBezTo>
                    <a:cubicBezTo>
                      <a:pt x="108" y="7"/>
                      <a:pt x="87"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3366188" y="2075525"/>
                <a:ext cx="74350" cy="110725"/>
              </a:xfrm>
              <a:custGeom>
                <a:rect b="b" l="l" r="r" t="t"/>
                <a:pathLst>
                  <a:path extrusionOk="0" h="4429" w="2974">
                    <a:moveTo>
                      <a:pt x="27" y="0"/>
                    </a:moveTo>
                    <a:cubicBezTo>
                      <a:pt x="1" y="0"/>
                      <a:pt x="9" y="34"/>
                      <a:pt x="68" y="93"/>
                    </a:cubicBezTo>
                    <a:cubicBezTo>
                      <a:pt x="1527" y="1521"/>
                      <a:pt x="2195" y="2463"/>
                      <a:pt x="2895" y="4409"/>
                    </a:cubicBezTo>
                    <a:cubicBezTo>
                      <a:pt x="2895" y="4421"/>
                      <a:pt x="2910" y="4429"/>
                      <a:pt x="2926" y="4429"/>
                    </a:cubicBezTo>
                    <a:cubicBezTo>
                      <a:pt x="2949" y="4429"/>
                      <a:pt x="2973" y="4414"/>
                      <a:pt x="2955" y="4378"/>
                    </a:cubicBezTo>
                    <a:cubicBezTo>
                      <a:pt x="2621" y="2615"/>
                      <a:pt x="1588" y="1065"/>
                      <a:pt x="98" y="32"/>
                    </a:cubicBezTo>
                    <a:cubicBezTo>
                      <a:pt x="66" y="10"/>
                      <a:pt x="41"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a:off x="3252363" y="2212775"/>
                <a:ext cx="224200" cy="210075"/>
              </a:xfrm>
              <a:custGeom>
                <a:rect b="b" l="l" r="r" t="t"/>
                <a:pathLst>
                  <a:path extrusionOk="0" h="8403" w="8968">
                    <a:moveTo>
                      <a:pt x="1211" y="1"/>
                    </a:moveTo>
                    <a:cubicBezTo>
                      <a:pt x="1122" y="1"/>
                      <a:pt x="1033" y="14"/>
                      <a:pt x="943" y="43"/>
                    </a:cubicBezTo>
                    <a:cubicBezTo>
                      <a:pt x="1" y="347"/>
                      <a:pt x="1125" y="4755"/>
                      <a:pt x="1794" y="5697"/>
                    </a:cubicBezTo>
                    <a:cubicBezTo>
                      <a:pt x="2554" y="6670"/>
                      <a:pt x="3405" y="7582"/>
                      <a:pt x="4317" y="8402"/>
                    </a:cubicBezTo>
                    <a:cubicBezTo>
                      <a:pt x="4317" y="8402"/>
                      <a:pt x="8967" y="5575"/>
                      <a:pt x="7752" y="3995"/>
                    </a:cubicBezTo>
                    <a:cubicBezTo>
                      <a:pt x="7183" y="3270"/>
                      <a:pt x="6268" y="3077"/>
                      <a:pt x="5455" y="3077"/>
                    </a:cubicBezTo>
                    <a:cubicBezTo>
                      <a:pt x="4531" y="3077"/>
                      <a:pt x="3739" y="3326"/>
                      <a:pt x="3739" y="3326"/>
                    </a:cubicBezTo>
                    <a:cubicBezTo>
                      <a:pt x="3345" y="2172"/>
                      <a:pt x="2325" y="1"/>
                      <a:pt x="121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3285038" y="2213100"/>
                <a:ext cx="162650" cy="98250"/>
              </a:xfrm>
              <a:custGeom>
                <a:rect b="b" l="l" r="r" t="t"/>
                <a:pathLst>
                  <a:path extrusionOk="0" h="3930" w="6506">
                    <a:moveTo>
                      <a:pt x="1" y="0"/>
                    </a:moveTo>
                    <a:lnTo>
                      <a:pt x="1" y="30"/>
                    </a:lnTo>
                    <a:cubicBezTo>
                      <a:pt x="1368" y="486"/>
                      <a:pt x="1794" y="2158"/>
                      <a:pt x="2280" y="3374"/>
                    </a:cubicBezTo>
                    <a:cubicBezTo>
                      <a:pt x="2299" y="3412"/>
                      <a:pt x="2341" y="3437"/>
                      <a:pt x="2385" y="3437"/>
                    </a:cubicBezTo>
                    <a:cubicBezTo>
                      <a:pt x="2412" y="3437"/>
                      <a:pt x="2439" y="3428"/>
                      <a:pt x="2463" y="3404"/>
                    </a:cubicBezTo>
                    <a:cubicBezTo>
                      <a:pt x="2951" y="3295"/>
                      <a:pt x="3531" y="3214"/>
                      <a:pt x="4115" y="3214"/>
                    </a:cubicBezTo>
                    <a:cubicBezTo>
                      <a:pt x="4985" y="3214"/>
                      <a:pt x="5862" y="3393"/>
                      <a:pt x="6445" y="3921"/>
                    </a:cubicBezTo>
                    <a:cubicBezTo>
                      <a:pt x="6450" y="3927"/>
                      <a:pt x="6456" y="3929"/>
                      <a:pt x="6462" y="3929"/>
                    </a:cubicBezTo>
                    <a:cubicBezTo>
                      <a:pt x="6485" y="3929"/>
                      <a:pt x="6505" y="3885"/>
                      <a:pt x="6505" y="3860"/>
                    </a:cubicBezTo>
                    <a:cubicBezTo>
                      <a:pt x="5899" y="3176"/>
                      <a:pt x="4954" y="2907"/>
                      <a:pt x="4009" y="2907"/>
                    </a:cubicBezTo>
                    <a:cubicBezTo>
                      <a:pt x="3484" y="2907"/>
                      <a:pt x="2960" y="2990"/>
                      <a:pt x="2493" y="3131"/>
                    </a:cubicBezTo>
                    <a:cubicBezTo>
                      <a:pt x="2007" y="1885"/>
                      <a:pt x="1520" y="21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a:off x="2784263" y="2297725"/>
                <a:ext cx="527400" cy="581675"/>
              </a:xfrm>
              <a:custGeom>
                <a:rect b="b" l="l" r="r" t="t"/>
                <a:pathLst>
                  <a:path extrusionOk="0" h="23267" w="21096">
                    <a:moveTo>
                      <a:pt x="12394" y="0"/>
                    </a:moveTo>
                    <a:cubicBezTo>
                      <a:pt x="11471" y="0"/>
                      <a:pt x="10501" y="431"/>
                      <a:pt x="9515" y="1478"/>
                    </a:cubicBezTo>
                    <a:cubicBezTo>
                      <a:pt x="5259" y="6038"/>
                      <a:pt x="1" y="22846"/>
                      <a:pt x="1" y="22846"/>
                    </a:cubicBezTo>
                    <a:cubicBezTo>
                      <a:pt x="3487" y="23153"/>
                      <a:pt x="6546" y="23266"/>
                      <a:pt x="9168" y="23266"/>
                    </a:cubicBezTo>
                    <a:cubicBezTo>
                      <a:pt x="16696" y="23266"/>
                      <a:pt x="20609" y="22330"/>
                      <a:pt x="20609" y="22330"/>
                    </a:cubicBezTo>
                    <a:lnTo>
                      <a:pt x="19515" y="13971"/>
                    </a:lnTo>
                    <a:cubicBezTo>
                      <a:pt x="19515" y="13971"/>
                      <a:pt x="21096" y="11813"/>
                      <a:pt x="20700" y="9868"/>
                    </a:cubicBezTo>
                    <a:cubicBezTo>
                      <a:pt x="20305" y="7679"/>
                      <a:pt x="15351" y="1387"/>
                      <a:pt x="14925" y="1053"/>
                    </a:cubicBezTo>
                    <a:cubicBezTo>
                      <a:pt x="14146" y="408"/>
                      <a:pt x="13292" y="0"/>
                      <a:pt x="123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a:off x="2838988" y="2308825"/>
                <a:ext cx="427850" cy="548675"/>
              </a:xfrm>
              <a:custGeom>
                <a:rect b="b" l="l" r="r" t="t"/>
                <a:pathLst>
                  <a:path extrusionOk="0" h="21947" w="17114">
                    <a:moveTo>
                      <a:pt x="9180" y="1"/>
                    </a:moveTo>
                    <a:lnTo>
                      <a:pt x="9180" y="1"/>
                    </a:lnTo>
                    <a:cubicBezTo>
                      <a:pt x="9058" y="153"/>
                      <a:pt x="8937" y="366"/>
                      <a:pt x="8846" y="548"/>
                    </a:cubicBezTo>
                    <a:cubicBezTo>
                      <a:pt x="8785" y="730"/>
                      <a:pt x="8724" y="943"/>
                      <a:pt x="8663" y="1156"/>
                    </a:cubicBezTo>
                    <a:cubicBezTo>
                      <a:pt x="8815" y="1004"/>
                      <a:pt x="8906" y="822"/>
                      <a:pt x="8997" y="609"/>
                    </a:cubicBezTo>
                    <a:cubicBezTo>
                      <a:pt x="9089" y="426"/>
                      <a:pt x="9149" y="214"/>
                      <a:pt x="9180" y="1"/>
                    </a:cubicBezTo>
                    <a:close/>
                    <a:moveTo>
                      <a:pt x="11125" y="1703"/>
                    </a:moveTo>
                    <a:lnTo>
                      <a:pt x="11125" y="1703"/>
                    </a:lnTo>
                    <a:cubicBezTo>
                      <a:pt x="11308" y="1825"/>
                      <a:pt x="11490" y="1946"/>
                      <a:pt x="11672" y="2037"/>
                    </a:cubicBezTo>
                    <a:cubicBezTo>
                      <a:pt x="11872" y="2095"/>
                      <a:pt x="12045" y="2152"/>
                      <a:pt x="12242" y="2184"/>
                    </a:cubicBezTo>
                    <a:lnTo>
                      <a:pt x="12242" y="2184"/>
                    </a:lnTo>
                    <a:cubicBezTo>
                      <a:pt x="12098" y="2053"/>
                      <a:pt x="11928" y="1969"/>
                      <a:pt x="11733" y="1885"/>
                    </a:cubicBezTo>
                    <a:cubicBezTo>
                      <a:pt x="11551" y="1794"/>
                      <a:pt x="11338" y="1733"/>
                      <a:pt x="11125" y="1703"/>
                    </a:cubicBezTo>
                    <a:close/>
                    <a:moveTo>
                      <a:pt x="12242" y="2184"/>
                    </a:moveTo>
                    <a:lnTo>
                      <a:pt x="12242" y="2184"/>
                    </a:lnTo>
                    <a:cubicBezTo>
                      <a:pt x="12255" y="2195"/>
                      <a:pt x="12268" y="2207"/>
                      <a:pt x="12280" y="2220"/>
                    </a:cubicBezTo>
                    <a:lnTo>
                      <a:pt x="12280" y="2189"/>
                    </a:lnTo>
                    <a:cubicBezTo>
                      <a:pt x="12267" y="2188"/>
                      <a:pt x="12255" y="2186"/>
                      <a:pt x="12242" y="2184"/>
                    </a:cubicBezTo>
                    <a:close/>
                    <a:moveTo>
                      <a:pt x="7782" y="4013"/>
                    </a:moveTo>
                    <a:cubicBezTo>
                      <a:pt x="7782" y="4226"/>
                      <a:pt x="7842" y="4439"/>
                      <a:pt x="7934" y="4621"/>
                    </a:cubicBezTo>
                    <a:cubicBezTo>
                      <a:pt x="7994" y="4834"/>
                      <a:pt x="8116" y="5016"/>
                      <a:pt x="8238" y="5199"/>
                    </a:cubicBezTo>
                    <a:cubicBezTo>
                      <a:pt x="8207" y="4986"/>
                      <a:pt x="8146" y="4773"/>
                      <a:pt x="8086" y="4591"/>
                    </a:cubicBezTo>
                    <a:cubicBezTo>
                      <a:pt x="7994" y="4378"/>
                      <a:pt x="7903" y="4195"/>
                      <a:pt x="7782" y="4013"/>
                    </a:cubicBezTo>
                    <a:close/>
                    <a:moveTo>
                      <a:pt x="14165" y="5563"/>
                    </a:moveTo>
                    <a:lnTo>
                      <a:pt x="14165" y="5563"/>
                    </a:lnTo>
                    <a:cubicBezTo>
                      <a:pt x="13739" y="5624"/>
                      <a:pt x="13344" y="5776"/>
                      <a:pt x="12979" y="6019"/>
                    </a:cubicBezTo>
                    <a:cubicBezTo>
                      <a:pt x="13435" y="5958"/>
                      <a:pt x="13830" y="5806"/>
                      <a:pt x="14165" y="5563"/>
                    </a:cubicBezTo>
                    <a:close/>
                    <a:moveTo>
                      <a:pt x="4073" y="5989"/>
                    </a:moveTo>
                    <a:lnTo>
                      <a:pt x="4073" y="5989"/>
                    </a:lnTo>
                    <a:cubicBezTo>
                      <a:pt x="4256" y="6110"/>
                      <a:pt x="4438" y="6232"/>
                      <a:pt x="4621" y="6293"/>
                    </a:cubicBezTo>
                    <a:cubicBezTo>
                      <a:pt x="4833" y="6384"/>
                      <a:pt x="5016" y="6445"/>
                      <a:pt x="5228" y="6475"/>
                    </a:cubicBezTo>
                    <a:cubicBezTo>
                      <a:pt x="5076" y="6354"/>
                      <a:pt x="4894" y="6232"/>
                      <a:pt x="4681" y="6171"/>
                    </a:cubicBezTo>
                    <a:cubicBezTo>
                      <a:pt x="4499" y="6080"/>
                      <a:pt x="4286" y="6019"/>
                      <a:pt x="4073" y="5989"/>
                    </a:cubicBezTo>
                    <a:close/>
                    <a:moveTo>
                      <a:pt x="16627" y="6658"/>
                    </a:moveTo>
                    <a:cubicBezTo>
                      <a:pt x="16688" y="7083"/>
                      <a:pt x="16870" y="7478"/>
                      <a:pt x="17113" y="7843"/>
                    </a:cubicBezTo>
                    <a:cubicBezTo>
                      <a:pt x="17083" y="7600"/>
                      <a:pt x="17022" y="7417"/>
                      <a:pt x="16931" y="7205"/>
                    </a:cubicBezTo>
                    <a:cubicBezTo>
                      <a:pt x="16870" y="6992"/>
                      <a:pt x="16748" y="6810"/>
                      <a:pt x="16627" y="6658"/>
                    </a:cubicBezTo>
                    <a:close/>
                    <a:moveTo>
                      <a:pt x="10882" y="6840"/>
                    </a:moveTo>
                    <a:lnTo>
                      <a:pt x="10882" y="6840"/>
                    </a:lnTo>
                    <a:cubicBezTo>
                      <a:pt x="10760" y="7022"/>
                      <a:pt x="10639" y="7205"/>
                      <a:pt x="10578" y="7417"/>
                    </a:cubicBezTo>
                    <a:cubicBezTo>
                      <a:pt x="10487" y="7600"/>
                      <a:pt x="10426" y="7782"/>
                      <a:pt x="10396" y="7995"/>
                    </a:cubicBezTo>
                    <a:lnTo>
                      <a:pt x="10396" y="8025"/>
                    </a:lnTo>
                    <a:cubicBezTo>
                      <a:pt x="10517" y="7843"/>
                      <a:pt x="10639" y="7661"/>
                      <a:pt x="10700" y="7478"/>
                    </a:cubicBezTo>
                    <a:cubicBezTo>
                      <a:pt x="10791" y="7265"/>
                      <a:pt x="10852" y="7053"/>
                      <a:pt x="10882" y="6840"/>
                    </a:cubicBezTo>
                    <a:close/>
                    <a:moveTo>
                      <a:pt x="7690" y="9120"/>
                    </a:moveTo>
                    <a:lnTo>
                      <a:pt x="7690" y="9120"/>
                    </a:lnTo>
                    <a:cubicBezTo>
                      <a:pt x="7478" y="9150"/>
                      <a:pt x="7265" y="9180"/>
                      <a:pt x="7052" y="9272"/>
                    </a:cubicBezTo>
                    <a:cubicBezTo>
                      <a:pt x="6870" y="9332"/>
                      <a:pt x="6687" y="9454"/>
                      <a:pt x="6505" y="9576"/>
                    </a:cubicBezTo>
                    <a:cubicBezTo>
                      <a:pt x="6718" y="9545"/>
                      <a:pt x="6931" y="9515"/>
                      <a:pt x="7113" y="9424"/>
                    </a:cubicBezTo>
                    <a:cubicBezTo>
                      <a:pt x="7326" y="9332"/>
                      <a:pt x="7508" y="9241"/>
                      <a:pt x="7690" y="9120"/>
                    </a:cubicBezTo>
                    <a:close/>
                    <a:moveTo>
                      <a:pt x="15350" y="10396"/>
                    </a:moveTo>
                    <a:lnTo>
                      <a:pt x="15350" y="10396"/>
                    </a:lnTo>
                    <a:cubicBezTo>
                      <a:pt x="15533" y="10518"/>
                      <a:pt x="15715" y="10639"/>
                      <a:pt x="15928" y="10700"/>
                    </a:cubicBezTo>
                    <a:cubicBezTo>
                      <a:pt x="16110" y="10791"/>
                      <a:pt x="16323" y="10852"/>
                      <a:pt x="16536" y="10883"/>
                    </a:cubicBezTo>
                    <a:cubicBezTo>
                      <a:pt x="16353" y="10761"/>
                      <a:pt x="16171" y="10639"/>
                      <a:pt x="15989" y="10579"/>
                    </a:cubicBezTo>
                    <a:cubicBezTo>
                      <a:pt x="15776" y="10487"/>
                      <a:pt x="15563" y="10427"/>
                      <a:pt x="15350" y="10396"/>
                    </a:cubicBezTo>
                    <a:close/>
                    <a:moveTo>
                      <a:pt x="2554" y="10214"/>
                    </a:moveTo>
                    <a:lnTo>
                      <a:pt x="2554" y="10214"/>
                    </a:lnTo>
                    <a:cubicBezTo>
                      <a:pt x="2614" y="10639"/>
                      <a:pt x="2766" y="11065"/>
                      <a:pt x="3010" y="11399"/>
                    </a:cubicBezTo>
                    <a:cubicBezTo>
                      <a:pt x="2949" y="10974"/>
                      <a:pt x="2797" y="10579"/>
                      <a:pt x="2554" y="10214"/>
                    </a:cubicBezTo>
                    <a:close/>
                    <a:moveTo>
                      <a:pt x="12128" y="11095"/>
                    </a:moveTo>
                    <a:cubicBezTo>
                      <a:pt x="12189" y="11521"/>
                      <a:pt x="12341" y="11946"/>
                      <a:pt x="12584" y="12281"/>
                    </a:cubicBezTo>
                    <a:cubicBezTo>
                      <a:pt x="12523" y="11855"/>
                      <a:pt x="12371" y="11460"/>
                      <a:pt x="12128" y="11095"/>
                    </a:cubicBezTo>
                    <a:close/>
                    <a:moveTo>
                      <a:pt x="8572" y="13770"/>
                    </a:moveTo>
                    <a:lnTo>
                      <a:pt x="8572" y="13770"/>
                    </a:lnTo>
                    <a:cubicBezTo>
                      <a:pt x="8754" y="13892"/>
                      <a:pt x="8937" y="14013"/>
                      <a:pt x="9149" y="14104"/>
                    </a:cubicBezTo>
                    <a:cubicBezTo>
                      <a:pt x="9319" y="14161"/>
                      <a:pt x="9514" y="14217"/>
                      <a:pt x="9711" y="14249"/>
                    </a:cubicBezTo>
                    <a:lnTo>
                      <a:pt x="9711" y="14249"/>
                    </a:lnTo>
                    <a:cubicBezTo>
                      <a:pt x="9544" y="14119"/>
                      <a:pt x="9377" y="14036"/>
                      <a:pt x="9210" y="13952"/>
                    </a:cubicBezTo>
                    <a:cubicBezTo>
                      <a:pt x="8997" y="13861"/>
                      <a:pt x="8785" y="13800"/>
                      <a:pt x="8572" y="13770"/>
                    </a:cubicBezTo>
                    <a:close/>
                    <a:moveTo>
                      <a:pt x="9711" y="14249"/>
                    </a:moveTo>
                    <a:lnTo>
                      <a:pt x="9711" y="14249"/>
                    </a:lnTo>
                    <a:cubicBezTo>
                      <a:pt x="9726" y="14261"/>
                      <a:pt x="9742" y="14274"/>
                      <a:pt x="9757" y="14287"/>
                    </a:cubicBezTo>
                    <a:lnTo>
                      <a:pt x="9757" y="14256"/>
                    </a:lnTo>
                    <a:cubicBezTo>
                      <a:pt x="9742" y="14254"/>
                      <a:pt x="9726" y="14252"/>
                      <a:pt x="9711" y="14249"/>
                    </a:cubicBezTo>
                    <a:close/>
                    <a:moveTo>
                      <a:pt x="17113" y="14408"/>
                    </a:moveTo>
                    <a:cubicBezTo>
                      <a:pt x="16900" y="14408"/>
                      <a:pt x="16688" y="14469"/>
                      <a:pt x="16505" y="14560"/>
                    </a:cubicBezTo>
                    <a:cubicBezTo>
                      <a:pt x="16292" y="14621"/>
                      <a:pt x="16110" y="14712"/>
                      <a:pt x="15928" y="14834"/>
                    </a:cubicBezTo>
                    <a:lnTo>
                      <a:pt x="15928" y="14864"/>
                    </a:lnTo>
                    <a:cubicBezTo>
                      <a:pt x="16140" y="14834"/>
                      <a:pt x="16353" y="14773"/>
                      <a:pt x="16536" y="14712"/>
                    </a:cubicBezTo>
                    <a:cubicBezTo>
                      <a:pt x="16748" y="14621"/>
                      <a:pt x="16931" y="14530"/>
                      <a:pt x="17113" y="14408"/>
                    </a:cubicBezTo>
                    <a:close/>
                    <a:moveTo>
                      <a:pt x="5076" y="14074"/>
                    </a:moveTo>
                    <a:cubicBezTo>
                      <a:pt x="4955" y="14226"/>
                      <a:pt x="4833" y="14408"/>
                      <a:pt x="4772" y="14621"/>
                    </a:cubicBezTo>
                    <a:cubicBezTo>
                      <a:pt x="4681" y="14804"/>
                      <a:pt x="4621" y="15016"/>
                      <a:pt x="4590" y="15229"/>
                    </a:cubicBezTo>
                    <a:cubicBezTo>
                      <a:pt x="4712" y="15077"/>
                      <a:pt x="4833" y="14895"/>
                      <a:pt x="4894" y="14682"/>
                    </a:cubicBezTo>
                    <a:cubicBezTo>
                      <a:pt x="4985" y="14500"/>
                      <a:pt x="5046" y="14287"/>
                      <a:pt x="5076" y="14074"/>
                    </a:cubicBezTo>
                    <a:close/>
                    <a:moveTo>
                      <a:pt x="1429" y="15837"/>
                    </a:moveTo>
                    <a:lnTo>
                      <a:pt x="1429" y="15837"/>
                    </a:lnTo>
                    <a:cubicBezTo>
                      <a:pt x="973" y="15898"/>
                      <a:pt x="578" y="16050"/>
                      <a:pt x="244" y="16293"/>
                    </a:cubicBezTo>
                    <a:cubicBezTo>
                      <a:pt x="456" y="16263"/>
                      <a:pt x="639" y="16232"/>
                      <a:pt x="851" y="16141"/>
                    </a:cubicBezTo>
                    <a:cubicBezTo>
                      <a:pt x="1064" y="16080"/>
                      <a:pt x="1247" y="15959"/>
                      <a:pt x="1429" y="15837"/>
                    </a:cubicBezTo>
                    <a:close/>
                    <a:moveTo>
                      <a:pt x="13405" y="15776"/>
                    </a:moveTo>
                    <a:lnTo>
                      <a:pt x="13405" y="15776"/>
                    </a:lnTo>
                    <a:cubicBezTo>
                      <a:pt x="13253" y="15959"/>
                      <a:pt x="13162" y="16141"/>
                      <a:pt x="13071" y="16323"/>
                    </a:cubicBezTo>
                    <a:cubicBezTo>
                      <a:pt x="12979" y="16536"/>
                      <a:pt x="12919" y="16718"/>
                      <a:pt x="12888" y="16931"/>
                    </a:cubicBezTo>
                    <a:lnTo>
                      <a:pt x="12888" y="16962"/>
                    </a:lnTo>
                    <a:cubicBezTo>
                      <a:pt x="13010" y="16779"/>
                      <a:pt x="13131" y="16597"/>
                      <a:pt x="13223" y="16384"/>
                    </a:cubicBezTo>
                    <a:cubicBezTo>
                      <a:pt x="13314" y="16202"/>
                      <a:pt x="13374" y="15989"/>
                      <a:pt x="13405" y="15776"/>
                    </a:cubicBezTo>
                    <a:close/>
                    <a:moveTo>
                      <a:pt x="8602" y="17296"/>
                    </a:moveTo>
                    <a:lnTo>
                      <a:pt x="8602" y="17296"/>
                    </a:lnTo>
                    <a:cubicBezTo>
                      <a:pt x="8150" y="17326"/>
                      <a:pt x="7757" y="17506"/>
                      <a:pt x="7424" y="17746"/>
                    </a:cubicBezTo>
                    <a:lnTo>
                      <a:pt x="7424" y="17746"/>
                    </a:lnTo>
                    <a:cubicBezTo>
                      <a:pt x="7624" y="17718"/>
                      <a:pt x="7823" y="17686"/>
                      <a:pt x="7994" y="17600"/>
                    </a:cubicBezTo>
                    <a:cubicBezTo>
                      <a:pt x="8207" y="17509"/>
                      <a:pt x="8420" y="17418"/>
                      <a:pt x="8602" y="17296"/>
                    </a:cubicBezTo>
                    <a:close/>
                    <a:moveTo>
                      <a:pt x="7424" y="17746"/>
                    </a:moveTo>
                    <a:cubicBezTo>
                      <a:pt x="7412" y="17748"/>
                      <a:pt x="7399" y="17750"/>
                      <a:pt x="7387" y="17752"/>
                    </a:cubicBezTo>
                    <a:lnTo>
                      <a:pt x="7417" y="17752"/>
                    </a:lnTo>
                    <a:cubicBezTo>
                      <a:pt x="7419" y="17750"/>
                      <a:pt x="7422" y="17748"/>
                      <a:pt x="7424" y="17746"/>
                    </a:cubicBezTo>
                    <a:close/>
                    <a:moveTo>
                      <a:pt x="2888" y="18846"/>
                    </a:moveTo>
                    <a:cubicBezTo>
                      <a:pt x="3040" y="18968"/>
                      <a:pt x="3222" y="19089"/>
                      <a:pt x="3435" y="19181"/>
                    </a:cubicBezTo>
                    <a:cubicBezTo>
                      <a:pt x="3606" y="19238"/>
                      <a:pt x="3805" y="19295"/>
                      <a:pt x="4004" y="19327"/>
                    </a:cubicBezTo>
                    <a:lnTo>
                      <a:pt x="4004" y="19327"/>
                    </a:lnTo>
                    <a:cubicBezTo>
                      <a:pt x="3856" y="19196"/>
                      <a:pt x="3663" y="19112"/>
                      <a:pt x="3496" y="19029"/>
                    </a:cubicBezTo>
                    <a:cubicBezTo>
                      <a:pt x="3283" y="18937"/>
                      <a:pt x="3101" y="18877"/>
                      <a:pt x="2888" y="18846"/>
                    </a:cubicBezTo>
                    <a:close/>
                    <a:moveTo>
                      <a:pt x="4004" y="19327"/>
                    </a:moveTo>
                    <a:lnTo>
                      <a:pt x="4004" y="19327"/>
                    </a:lnTo>
                    <a:cubicBezTo>
                      <a:pt x="4018" y="19338"/>
                      <a:pt x="4031" y="19350"/>
                      <a:pt x="4043" y="19363"/>
                    </a:cubicBezTo>
                    <a:lnTo>
                      <a:pt x="4043" y="19332"/>
                    </a:lnTo>
                    <a:cubicBezTo>
                      <a:pt x="4030" y="19331"/>
                      <a:pt x="4017" y="19329"/>
                      <a:pt x="4004" y="19327"/>
                    </a:cubicBezTo>
                    <a:close/>
                    <a:moveTo>
                      <a:pt x="15715" y="19424"/>
                    </a:moveTo>
                    <a:cubicBezTo>
                      <a:pt x="15776" y="19849"/>
                      <a:pt x="15928" y="20244"/>
                      <a:pt x="16201" y="20609"/>
                    </a:cubicBezTo>
                    <a:cubicBezTo>
                      <a:pt x="16171" y="20366"/>
                      <a:pt x="16110" y="20184"/>
                      <a:pt x="16019" y="19971"/>
                    </a:cubicBezTo>
                    <a:cubicBezTo>
                      <a:pt x="15958" y="19788"/>
                      <a:pt x="15867" y="19576"/>
                      <a:pt x="15745" y="19424"/>
                    </a:cubicBezTo>
                    <a:close/>
                    <a:moveTo>
                      <a:pt x="11460" y="20670"/>
                    </a:moveTo>
                    <a:lnTo>
                      <a:pt x="11460" y="20670"/>
                    </a:lnTo>
                    <a:cubicBezTo>
                      <a:pt x="11612" y="20791"/>
                      <a:pt x="11794" y="20883"/>
                      <a:pt x="12007" y="20974"/>
                    </a:cubicBezTo>
                    <a:cubicBezTo>
                      <a:pt x="12189" y="21065"/>
                      <a:pt x="12402" y="21126"/>
                      <a:pt x="12615" y="21156"/>
                    </a:cubicBezTo>
                    <a:cubicBezTo>
                      <a:pt x="12432" y="21035"/>
                      <a:pt x="12250" y="20913"/>
                      <a:pt x="12067" y="20852"/>
                    </a:cubicBezTo>
                    <a:cubicBezTo>
                      <a:pt x="11855" y="20761"/>
                      <a:pt x="11672" y="20700"/>
                      <a:pt x="11460" y="20670"/>
                    </a:cubicBezTo>
                    <a:close/>
                    <a:moveTo>
                      <a:pt x="487" y="20609"/>
                    </a:moveTo>
                    <a:cubicBezTo>
                      <a:pt x="365" y="20761"/>
                      <a:pt x="244" y="20943"/>
                      <a:pt x="183" y="21156"/>
                    </a:cubicBezTo>
                    <a:cubicBezTo>
                      <a:pt x="92" y="21339"/>
                      <a:pt x="31" y="21551"/>
                      <a:pt x="0" y="21764"/>
                    </a:cubicBezTo>
                    <a:cubicBezTo>
                      <a:pt x="122" y="21612"/>
                      <a:pt x="244" y="21399"/>
                      <a:pt x="304" y="21217"/>
                    </a:cubicBezTo>
                    <a:cubicBezTo>
                      <a:pt x="396" y="21004"/>
                      <a:pt x="456" y="20822"/>
                      <a:pt x="487" y="20609"/>
                    </a:cubicBezTo>
                    <a:close/>
                    <a:moveTo>
                      <a:pt x="6505" y="20761"/>
                    </a:moveTo>
                    <a:cubicBezTo>
                      <a:pt x="6505" y="20974"/>
                      <a:pt x="6566" y="21187"/>
                      <a:pt x="6657" y="21369"/>
                    </a:cubicBezTo>
                    <a:cubicBezTo>
                      <a:pt x="6748" y="21582"/>
                      <a:pt x="6839" y="21764"/>
                      <a:pt x="6961" y="21947"/>
                    </a:cubicBezTo>
                    <a:cubicBezTo>
                      <a:pt x="6931" y="21734"/>
                      <a:pt x="6870" y="21521"/>
                      <a:pt x="6809" y="21308"/>
                    </a:cubicBezTo>
                    <a:cubicBezTo>
                      <a:pt x="6718" y="21126"/>
                      <a:pt x="6627" y="20943"/>
                      <a:pt x="6505" y="207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a:off x="3222738" y="2407625"/>
                <a:ext cx="81325" cy="152750"/>
              </a:xfrm>
              <a:custGeom>
                <a:rect b="b" l="l" r="r" t="t"/>
                <a:pathLst>
                  <a:path extrusionOk="0" h="6110" w="3253">
                    <a:moveTo>
                      <a:pt x="0" y="0"/>
                    </a:moveTo>
                    <a:lnTo>
                      <a:pt x="0" y="0"/>
                    </a:lnTo>
                    <a:cubicBezTo>
                      <a:pt x="639" y="1003"/>
                      <a:pt x="1307" y="1946"/>
                      <a:pt x="1946" y="2918"/>
                    </a:cubicBezTo>
                    <a:cubicBezTo>
                      <a:pt x="2249" y="3405"/>
                      <a:pt x="2553" y="3921"/>
                      <a:pt x="2797" y="4438"/>
                    </a:cubicBezTo>
                    <a:cubicBezTo>
                      <a:pt x="3070" y="4955"/>
                      <a:pt x="3222" y="5532"/>
                      <a:pt x="3222" y="6110"/>
                    </a:cubicBezTo>
                    <a:cubicBezTo>
                      <a:pt x="3253" y="5806"/>
                      <a:pt x="3253" y="5532"/>
                      <a:pt x="3192" y="5228"/>
                    </a:cubicBezTo>
                    <a:cubicBezTo>
                      <a:pt x="3131" y="4924"/>
                      <a:pt x="3040" y="4651"/>
                      <a:pt x="2949" y="4377"/>
                    </a:cubicBezTo>
                    <a:cubicBezTo>
                      <a:pt x="2705" y="3830"/>
                      <a:pt x="2401" y="3313"/>
                      <a:pt x="2098" y="2827"/>
                    </a:cubicBezTo>
                    <a:cubicBezTo>
                      <a:pt x="1794" y="2402"/>
                      <a:pt x="1490" y="1946"/>
                      <a:pt x="1186" y="1520"/>
                    </a:cubicBezTo>
                    <a:cubicBezTo>
                      <a:pt x="1125" y="1368"/>
                      <a:pt x="1064" y="1216"/>
                      <a:pt x="1003" y="1064"/>
                    </a:cubicBezTo>
                    <a:cubicBezTo>
                      <a:pt x="912" y="821"/>
                      <a:pt x="790" y="608"/>
                      <a:pt x="669" y="426"/>
                    </a:cubicBezTo>
                    <a:lnTo>
                      <a:pt x="669" y="426"/>
                    </a:lnTo>
                    <a:cubicBezTo>
                      <a:pt x="730" y="639"/>
                      <a:pt x="821" y="851"/>
                      <a:pt x="912" y="1095"/>
                    </a:cubicBezTo>
                    <a:cubicBezTo>
                      <a:pt x="942" y="1155"/>
                      <a:pt x="973" y="1216"/>
                      <a:pt x="1003" y="1277"/>
                    </a:cubicBezTo>
                    <a:cubicBezTo>
                      <a:pt x="669" y="851"/>
                      <a:pt x="335" y="426"/>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a:off x="3079863" y="2164450"/>
                <a:ext cx="133025" cy="230325"/>
              </a:xfrm>
              <a:custGeom>
                <a:rect b="b" l="l" r="r" t="t"/>
                <a:pathLst>
                  <a:path extrusionOk="0" h="9213" w="5321">
                    <a:moveTo>
                      <a:pt x="1764" y="1"/>
                    </a:moveTo>
                    <a:cubicBezTo>
                      <a:pt x="1764" y="1"/>
                      <a:pt x="1490" y="791"/>
                      <a:pt x="1125" y="1824"/>
                    </a:cubicBezTo>
                    <a:cubicBezTo>
                      <a:pt x="1125" y="1855"/>
                      <a:pt x="1095" y="1916"/>
                      <a:pt x="1095" y="1946"/>
                    </a:cubicBezTo>
                    <a:cubicBezTo>
                      <a:pt x="1065" y="2007"/>
                      <a:pt x="1034" y="2068"/>
                      <a:pt x="1034" y="2128"/>
                    </a:cubicBezTo>
                    <a:cubicBezTo>
                      <a:pt x="973" y="2280"/>
                      <a:pt x="913" y="2432"/>
                      <a:pt x="882" y="2584"/>
                    </a:cubicBezTo>
                    <a:cubicBezTo>
                      <a:pt x="821" y="2736"/>
                      <a:pt x="791" y="2797"/>
                      <a:pt x="761" y="2949"/>
                    </a:cubicBezTo>
                    <a:lnTo>
                      <a:pt x="639" y="3314"/>
                    </a:lnTo>
                    <a:cubicBezTo>
                      <a:pt x="366" y="4195"/>
                      <a:pt x="153" y="5077"/>
                      <a:pt x="1" y="5989"/>
                    </a:cubicBezTo>
                    <a:cubicBezTo>
                      <a:pt x="1" y="6353"/>
                      <a:pt x="1308" y="8998"/>
                      <a:pt x="2949" y="9211"/>
                    </a:cubicBezTo>
                    <a:cubicBezTo>
                      <a:pt x="2958" y="9212"/>
                      <a:pt x="2966" y="9213"/>
                      <a:pt x="2974" y="9213"/>
                    </a:cubicBezTo>
                    <a:cubicBezTo>
                      <a:pt x="3512" y="9213"/>
                      <a:pt x="4013" y="6384"/>
                      <a:pt x="4013" y="6384"/>
                    </a:cubicBezTo>
                    <a:lnTo>
                      <a:pt x="4104" y="6171"/>
                    </a:lnTo>
                    <a:lnTo>
                      <a:pt x="5320" y="3283"/>
                    </a:lnTo>
                    <a:lnTo>
                      <a:pt x="2220" y="365"/>
                    </a:lnTo>
                    <a:lnTo>
                      <a:pt x="1764"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3107988" y="2164450"/>
                <a:ext cx="104900" cy="154300"/>
              </a:xfrm>
              <a:custGeom>
                <a:rect b="b" l="l" r="r" t="t"/>
                <a:pathLst>
                  <a:path extrusionOk="0" h="6172" w="4196">
                    <a:moveTo>
                      <a:pt x="639" y="1"/>
                    </a:moveTo>
                    <a:cubicBezTo>
                      <a:pt x="639" y="1"/>
                      <a:pt x="365" y="791"/>
                      <a:pt x="0" y="1794"/>
                    </a:cubicBezTo>
                    <a:cubicBezTo>
                      <a:pt x="304" y="3618"/>
                      <a:pt x="1399" y="5229"/>
                      <a:pt x="2979" y="6171"/>
                    </a:cubicBezTo>
                    <a:lnTo>
                      <a:pt x="4195" y="3283"/>
                    </a:lnTo>
                    <a:lnTo>
                      <a:pt x="1095" y="365"/>
                    </a:lnTo>
                    <a:lnTo>
                      <a:pt x="6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3094313" y="1968900"/>
                <a:ext cx="262175" cy="325275"/>
              </a:xfrm>
              <a:custGeom>
                <a:rect b="b" l="l" r="r" t="t"/>
                <a:pathLst>
                  <a:path extrusionOk="0" h="13011" w="10487">
                    <a:moveTo>
                      <a:pt x="4981" y="1"/>
                    </a:moveTo>
                    <a:cubicBezTo>
                      <a:pt x="2614" y="1"/>
                      <a:pt x="119" y="1569"/>
                      <a:pt x="61" y="6820"/>
                    </a:cubicBezTo>
                    <a:cubicBezTo>
                      <a:pt x="0" y="12321"/>
                      <a:pt x="3617" y="12868"/>
                      <a:pt x="4712" y="12990"/>
                    </a:cubicBezTo>
                    <a:cubicBezTo>
                      <a:pt x="4830" y="13002"/>
                      <a:pt x="4971" y="13011"/>
                      <a:pt x="5128" y="13011"/>
                    </a:cubicBezTo>
                    <a:cubicBezTo>
                      <a:pt x="6540" y="13011"/>
                      <a:pt x="9302" y="12323"/>
                      <a:pt x="9849" y="7428"/>
                    </a:cubicBezTo>
                    <a:cubicBezTo>
                      <a:pt x="10487" y="1956"/>
                      <a:pt x="7782" y="163"/>
                      <a:pt x="5320" y="11"/>
                    </a:cubicBezTo>
                    <a:cubicBezTo>
                      <a:pt x="5207" y="4"/>
                      <a:pt x="5094" y="1"/>
                      <a:pt x="498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a:off x="3222738" y="2080750"/>
                <a:ext cx="123875" cy="214250"/>
              </a:xfrm>
              <a:custGeom>
                <a:rect b="b" l="l" r="r" t="t"/>
                <a:pathLst>
                  <a:path extrusionOk="0" h="8570" w="4955">
                    <a:moveTo>
                      <a:pt x="4716" y="1"/>
                    </a:moveTo>
                    <a:cubicBezTo>
                      <a:pt x="4697" y="1"/>
                      <a:pt x="4681" y="10"/>
                      <a:pt x="4681" y="36"/>
                    </a:cubicBezTo>
                    <a:cubicBezTo>
                      <a:pt x="4651" y="887"/>
                      <a:pt x="4681" y="1707"/>
                      <a:pt x="4590" y="2558"/>
                    </a:cubicBezTo>
                    <a:cubicBezTo>
                      <a:pt x="4499" y="3926"/>
                      <a:pt x="4256" y="5324"/>
                      <a:pt x="3465" y="6479"/>
                    </a:cubicBezTo>
                    <a:cubicBezTo>
                      <a:pt x="3101" y="7027"/>
                      <a:pt x="2645" y="7513"/>
                      <a:pt x="2098" y="7878"/>
                    </a:cubicBezTo>
                    <a:cubicBezTo>
                      <a:pt x="1490" y="8242"/>
                      <a:pt x="760" y="8486"/>
                      <a:pt x="31" y="8516"/>
                    </a:cubicBezTo>
                    <a:cubicBezTo>
                      <a:pt x="0" y="8516"/>
                      <a:pt x="0" y="8546"/>
                      <a:pt x="31" y="8546"/>
                    </a:cubicBezTo>
                    <a:cubicBezTo>
                      <a:pt x="169" y="8562"/>
                      <a:pt x="306" y="8569"/>
                      <a:pt x="442" y="8569"/>
                    </a:cubicBezTo>
                    <a:cubicBezTo>
                      <a:pt x="1114" y="8569"/>
                      <a:pt x="1754" y="8384"/>
                      <a:pt x="2310" y="8030"/>
                    </a:cubicBezTo>
                    <a:cubicBezTo>
                      <a:pt x="3405" y="7179"/>
                      <a:pt x="4164" y="6024"/>
                      <a:pt x="4499" y="4717"/>
                    </a:cubicBezTo>
                    <a:cubicBezTo>
                      <a:pt x="4864" y="3197"/>
                      <a:pt x="4955" y="1616"/>
                      <a:pt x="4772" y="36"/>
                    </a:cubicBezTo>
                    <a:cubicBezTo>
                      <a:pt x="4772" y="18"/>
                      <a:pt x="4742" y="1"/>
                      <a:pt x="47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3305563" y="2114100"/>
                <a:ext cx="24325" cy="16475"/>
              </a:xfrm>
              <a:custGeom>
                <a:rect b="b" l="l" r="r" t="t"/>
                <a:pathLst>
                  <a:path extrusionOk="0" h="659" w="973">
                    <a:moveTo>
                      <a:pt x="217" y="1"/>
                    </a:moveTo>
                    <a:cubicBezTo>
                      <a:pt x="195" y="1"/>
                      <a:pt x="174" y="3"/>
                      <a:pt x="152" y="9"/>
                    </a:cubicBezTo>
                    <a:cubicBezTo>
                      <a:pt x="61" y="9"/>
                      <a:pt x="0" y="100"/>
                      <a:pt x="0" y="191"/>
                    </a:cubicBezTo>
                    <a:cubicBezTo>
                      <a:pt x="0" y="343"/>
                      <a:pt x="122" y="495"/>
                      <a:pt x="274" y="556"/>
                    </a:cubicBezTo>
                    <a:cubicBezTo>
                      <a:pt x="388" y="624"/>
                      <a:pt x="519" y="658"/>
                      <a:pt x="654" y="658"/>
                    </a:cubicBezTo>
                    <a:cubicBezTo>
                      <a:pt x="699" y="658"/>
                      <a:pt x="745" y="655"/>
                      <a:pt x="791" y="647"/>
                    </a:cubicBezTo>
                    <a:cubicBezTo>
                      <a:pt x="943" y="617"/>
                      <a:pt x="973" y="404"/>
                      <a:pt x="851" y="282"/>
                    </a:cubicBezTo>
                    <a:cubicBezTo>
                      <a:pt x="730" y="221"/>
                      <a:pt x="639" y="161"/>
                      <a:pt x="517" y="130"/>
                    </a:cubicBezTo>
                    <a:cubicBezTo>
                      <a:pt x="417" y="55"/>
                      <a:pt x="317" y="1"/>
                      <a:pt x="2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a:off x="3222738" y="2107900"/>
                <a:ext cx="26625" cy="14525"/>
              </a:xfrm>
              <a:custGeom>
                <a:rect b="b" l="l" r="r" t="t"/>
                <a:pathLst>
                  <a:path extrusionOk="0" h="581" w="1065">
                    <a:moveTo>
                      <a:pt x="829" y="1"/>
                    </a:moveTo>
                    <a:cubicBezTo>
                      <a:pt x="734" y="1"/>
                      <a:pt x="633" y="22"/>
                      <a:pt x="547" y="44"/>
                    </a:cubicBezTo>
                    <a:cubicBezTo>
                      <a:pt x="426" y="74"/>
                      <a:pt x="304" y="105"/>
                      <a:pt x="183" y="135"/>
                    </a:cubicBezTo>
                    <a:cubicBezTo>
                      <a:pt x="31" y="196"/>
                      <a:pt x="0" y="439"/>
                      <a:pt x="152" y="530"/>
                    </a:cubicBezTo>
                    <a:cubicBezTo>
                      <a:pt x="241" y="566"/>
                      <a:pt x="341" y="581"/>
                      <a:pt x="444" y="581"/>
                    </a:cubicBezTo>
                    <a:cubicBezTo>
                      <a:pt x="518" y="581"/>
                      <a:pt x="593" y="573"/>
                      <a:pt x="669" y="561"/>
                    </a:cubicBezTo>
                    <a:cubicBezTo>
                      <a:pt x="851" y="530"/>
                      <a:pt x="973" y="409"/>
                      <a:pt x="1034" y="226"/>
                    </a:cubicBezTo>
                    <a:cubicBezTo>
                      <a:pt x="1064" y="135"/>
                      <a:pt x="1003" y="44"/>
                      <a:pt x="942" y="13"/>
                    </a:cubicBezTo>
                    <a:cubicBezTo>
                      <a:pt x="907" y="5"/>
                      <a:pt x="869" y="1"/>
                      <a:pt x="8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3231088" y="2228275"/>
                <a:ext cx="18275" cy="10500"/>
              </a:xfrm>
              <a:custGeom>
                <a:rect b="b" l="l" r="r" t="t"/>
                <a:pathLst>
                  <a:path extrusionOk="0" h="420" w="731">
                    <a:moveTo>
                      <a:pt x="31" y="1"/>
                    </a:moveTo>
                    <a:cubicBezTo>
                      <a:pt x="1" y="183"/>
                      <a:pt x="92" y="335"/>
                      <a:pt x="244" y="396"/>
                    </a:cubicBezTo>
                    <a:cubicBezTo>
                      <a:pt x="293" y="412"/>
                      <a:pt x="341" y="420"/>
                      <a:pt x="389" y="420"/>
                    </a:cubicBezTo>
                    <a:cubicBezTo>
                      <a:pt x="519" y="420"/>
                      <a:pt x="641" y="364"/>
                      <a:pt x="730" y="275"/>
                    </a:cubicBezTo>
                    <a:lnTo>
                      <a:pt x="730" y="275"/>
                    </a:lnTo>
                    <a:cubicBezTo>
                      <a:pt x="669" y="290"/>
                      <a:pt x="601" y="297"/>
                      <a:pt x="532" y="297"/>
                    </a:cubicBezTo>
                    <a:cubicBezTo>
                      <a:pt x="464" y="297"/>
                      <a:pt x="396" y="290"/>
                      <a:pt x="335" y="275"/>
                    </a:cubicBezTo>
                    <a:cubicBezTo>
                      <a:pt x="213" y="214"/>
                      <a:pt x="153" y="9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3234138" y="2109925"/>
                <a:ext cx="57775" cy="110800"/>
              </a:xfrm>
              <a:custGeom>
                <a:rect b="b" l="l" r="r" t="t"/>
                <a:pathLst>
                  <a:path extrusionOk="0" h="4432" w="2311">
                    <a:moveTo>
                      <a:pt x="1980" y="1"/>
                    </a:moveTo>
                    <a:cubicBezTo>
                      <a:pt x="1961" y="1"/>
                      <a:pt x="1945" y="8"/>
                      <a:pt x="1945" y="24"/>
                    </a:cubicBezTo>
                    <a:cubicBezTo>
                      <a:pt x="1915" y="1209"/>
                      <a:pt x="2067" y="2364"/>
                      <a:pt x="2037" y="3519"/>
                    </a:cubicBezTo>
                    <a:cubicBezTo>
                      <a:pt x="1854" y="3428"/>
                      <a:pt x="1642" y="3337"/>
                      <a:pt x="1459" y="3306"/>
                    </a:cubicBezTo>
                    <a:cubicBezTo>
                      <a:pt x="1429" y="3610"/>
                      <a:pt x="1429" y="3884"/>
                      <a:pt x="1429" y="4188"/>
                    </a:cubicBezTo>
                    <a:cubicBezTo>
                      <a:pt x="1258" y="4154"/>
                      <a:pt x="1087" y="4137"/>
                      <a:pt x="917" y="4137"/>
                    </a:cubicBezTo>
                    <a:cubicBezTo>
                      <a:pt x="635" y="4137"/>
                      <a:pt x="357" y="4184"/>
                      <a:pt x="91" y="4279"/>
                    </a:cubicBezTo>
                    <a:cubicBezTo>
                      <a:pt x="0" y="4309"/>
                      <a:pt x="61" y="4370"/>
                      <a:pt x="91" y="4370"/>
                    </a:cubicBezTo>
                    <a:cubicBezTo>
                      <a:pt x="274" y="4349"/>
                      <a:pt x="457" y="4339"/>
                      <a:pt x="640" y="4339"/>
                    </a:cubicBezTo>
                    <a:cubicBezTo>
                      <a:pt x="974" y="4339"/>
                      <a:pt x="1308" y="4372"/>
                      <a:pt x="1642" y="4431"/>
                    </a:cubicBezTo>
                    <a:cubicBezTo>
                      <a:pt x="1672" y="4157"/>
                      <a:pt x="1672" y="3610"/>
                      <a:pt x="1672" y="3610"/>
                    </a:cubicBezTo>
                    <a:cubicBezTo>
                      <a:pt x="1745" y="3659"/>
                      <a:pt x="2094" y="3826"/>
                      <a:pt x="2212" y="3826"/>
                    </a:cubicBezTo>
                    <a:cubicBezTo>
                      <a:pt x="2240" y="3826"/>
                      <a:pt x="2255" y="3816"/>
                      <a:pt x="2249" y="3793"/>
                    </a:cubicBezTo>
                    <a:cubicBezTo>
                      <a:pt x="2310" y="2516"/>
                      <a:pt x="2219" y="1270"/>
                      <a:pt x="2037" y="24"/>
                    </a:cubicBezTo>
                    <a:cubicBezTo>
                      <a:pt x="2021" y="8"/>
                      <a:pt x="1999" y="1"/>
                      <a:pt x="19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3294913" y="2159125"/>
                <a:ext cx="10675" cy="25125"/>
              </a:xfrm>
              <a:custGeom>
                <a:rect b="b" l="l" r="r" t="t"/>
                <a:pathLst>
                  <a:path extrusionOk="0" h="1005" w="427">
                    <a:moveTo>
                      <a:pt x="122" y="1"/>
                    </a:moveTo>
                    <a:lnTo>
                      <a:pt x="122" y="1"/>
                    </a:lnTo>
                    <a:cubicBezTo>
                      <a:pt x="1" y="335"/>
                      <a:pt x="1" y="913"/>
                      <a:pt x="426" y="1004"/>
                    </a:cubicBezTo>
                    <a:lnTo>
                      <a:pt x="426" y="974"/>
                    </a:lnTo>
                    <a:cubicBezTo>
                      <a:pt x="92" y="822"/>
                      <a:pt x="92" y="427"/>
                      <a:pt x="153" y="31"/>
                    </a:cubicBezTo>
                    <a:cubicBezTo>
                      <a:pt x="153" y="31"/>
                      <a:pt x="122" y="1"/>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a:off x="3315438" y="2157625"/>
                <a:ext cx="15225" cy="12175"/>
              </a:xfrm>
              <a:custGeom>
                <a:rect b="b" l="l" r="r" t="t"/>
                <a:pathLst>
                  <a:path extrusionOk="0" h="487" w="609">
                    <a:moveTo>
                      <a:pt x="608" y="0"/>
                    </a:moveTo>
                    <a:cubicBezTo>
                      <a:pt x="517" y="91"/>
                      <a:pt x="426" y="213"/>
                      <a:pt x="274" y="213"/>
                    </a:cubicBezTo>
                    <a:cubicBezTo>
                      <a:pt x="183" y="183"/>
                      <a:pt x="122" y="122"/>
                      <a:pt x="61" y="61"/>
                    </a:cubicBezTo>
                    <a:cubicBezTo>
                      <a:pt x="61" y="152"/>
                      <a:pt x="31" y="243"/>
                      <a:pt x="0" y="304"/>
                    </a:cubicBezTo>
                    <a:cubicBezTo>
                      <a:pt x="31" y="365"/>
                      <a:pt x="61" y="395"/>
                      <a:pt x="92" y="426"/>
                    </a:cubicBezTo>
                    <a:cubicBezTo>
                      <a:pt x="152" y="456"/>
                      <a:pt x="213" y="487"/>
                      <a:pt x="304" y="487"/>
                    </a:cubicBezTo>
                    <a:cubicBezTo>
                      <a:pt x="517" y="456"/>
                      <a:pt x="608" y="213"/>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3"/>
              <p:cNvSpPr/>
              <p:nvPr/>
            </p:nvSpPr>
            <p:spPr>
              <a:xfrm>
                <a:off x="3295688" y="2156850"/>
                <a:ext cx="22050" cy="25100"/>
              </a:xfrm>
              <a:custGeom>
                <a:rect b="b" l="l" r="r" t="t"/>
                <a:pathLst>
                  <a:path extrusionOk="0" h="1004" w="882">
                    <a:moveTo>
                      <a:pt x="91" y="1"/>
                    </a:moveTo>
                    <a:cubicBezTo>
                      <a:pt x="31" y="183"/>
                      <a:pt x="0" y="366"/>
                      <a:pt x="31" y="578"/>
                    </a:cubicBezTo>
                    <a:cubicBezTo>
                      <a:pt x="31" y="669"/>
                      <a:pt x="61" y="761"/>
                      <a:pt x="122" y="852"/>
                    </a:cubicBezTo>
                    <a:cubicBezTo>
                      <a:pt x="183" y="943"/>
                      <a:pt x="304" y="1004"/>
                      <a:pt x="426" y="1004"/>
                    </a:cubicBezTo>
                    <a:cubicBezTo>
                      <a:pt x="547" y="1004"/>
                      <a:pt x="639" y="973"/>
                      <a:pt x="730" y="882"/>
                    </a:cubicBezTo>
                    <a:cubicBezTo>
                      <a:pt x="790" y="791"/>
                      <a:pt x="821" y="700"/>
                      <a:pt x="851" y="609"/>
                    </a:cubicBezTo>
                    <a:cubicBezTo>
                      <a:pt x="882" y="548"/>
                      <a:pt x="882" y="487"/>
                      <a:pt x="882" y="426"/>
                    </a:cubicBezTo>
                    <a:cubicBezTo>
                      <a:pt x="882" y="305"/>
                      <a:pt x="882" y="183"/>
                      <a:pt x="821" y="62"/>
                    </a:cubicBezTo>
                    <a:cubicBezTo>
                      <a:pt x="821" y="153"/>
                      <a:pt x="821" y="244"/>
                      <a:pt x="790" y="335"/>
                    </a:cubicBezTo>
                    <a:cubicBezTo>
                      <a:pt x="790" y="396"/>
                      <a:pt x="760" y="487"/>
                      <a:pt x="730" y="548"/>
                    </a:cubicBezTo>
                    <a:cubicBezTo>
                      <a:pt x="669" y="700"/>
                      <a:pt x="547" y="821"/>
                      <a:pt x="426" y="821"/>
                    </a:cubicBezTo>
                    <a:cubicBezTo>
                      <a:pt x="304" y="791"/>
                      <a:pt x="213" y="700"/>
                      <a:pt x="152" y="518"/>
                    </a:cubicBezTo>
                    <a:cubicBezTo>
                      <a:pt x="122" y="366"/>
                      <a:pt x="91" y="18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a:off x="3234888" y="2152300"/>
                <a:ext cx="12950" cy="22825"/>
              </a:xfrm>
              <a:custGeom>
                <a:rect b="b" l="l" r="r" t="t"/>
                <a:pathLst>
                  <a:path extrusionOk="0" h="913" w="518">
                    <a:moveTo>
                      <a:pt x="487" y="0"/>
                    </a:moveTo>
                    <a:cubicBezTo>
                      <a:pt x="487" y="0"/>
                      <a:pt x="456" y="0"/>
                      <a:pt x="456" y="31"/>
                    </a:cubicBezTo>
                    <a:cubicBezTo>
                      <a:pt x="456" y="396"/>
                      <a:pt x="365" y="791"/>
                      <a:pt x="1" y="912"/>
                    </a:cubicBezTo>
                    <a:cubicBezTo>
                      <a:pt x="426" y="882"/>
                      <a:pt x="517" y="335"/>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a:off x="3214363" y="2143950"/>
                <a:ext cx="14475" cy="14000"/>
              </a:xfrm>
              <a:custGeom>
                <a:rect b="b" l="l" r="r" t="t"/>
                <a:pathLst>
                  <a:path extrusionOk="0" h="560" w="579">
                    <a:moveTo>
                      <a:pt x="1" y="0"/>
                    </a:moveTo>
                    <a:cubicBezTo>
                      <a:pt x="1" y="243"/>
                      <a:pt x="31" y="486"/>
                      <a:pt x="244" y="547"/>
                    </a:cubicBezTo>
                    <a:cubicBezTo>
                      <a:pt x="262" y="556"/>
                      <a:pt x="282" y="560"/>
                      <a:pt x="304" y="560"/>
                    </a:cubicBezTo>
                    <a:cubicBezTo>
                      <a:pt x="356" y="560"/>
                      <a:pt x="414" y="538"/>
                      <a:pt x="457" y="517"/>
                    </a:cubicBezTo>
                    <a:cubicBezTo>
                      <a:pt x="487" y="486"/>
                      <a:pt x="518" y="456"/>
                      <a:pt x="548" y="426"/>
                    </a:cubicBezTo>
                    <a:cubicBezTo>
                      <a:pt x="548" y="334"/>
                      <a:pt x="548" y="274"/>
                      <a:pt x="578" y="182"/>
                    </a:cubicBezTo>
                    <a:lnTo>
                      <a:pt x="578" y="182"/>
                    </a:lnTo>
                    <a:cubicBezTo>
                      <a:pt x="487" y="243"/>
                      <a:pt x="396" y="274"/>
                      <a:pt x="305" y="274"/>
                    </a:cubicBezTo>
                    <a:cubicBezTo>
                      <a:pt x="183" y="274"/>
                      <a:pt x="92" y="15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a:off x="3225013" y="2147750"/>
                <a:ext cx="22825" cy="25375"/>
              </a:xfrm>
              <a:custGeom>
                <a:rect b="b" l="l" r="r" t="t"/>
                <a:pathLst>
                  <a:path extrusionOk="0" h="1015" w="913">
                    <a:moveTo>
                      <a:pt x="122" y="0"/>
                    </a:moveTo>
                    <a:cubicBezTo>
                      <a:pt x="61" y="122"/>
                      <a:pt x="31" y="243"/>
                      <a:pt x="31" y="365"/>
                    </a:cubicBezTo>
                    <a:cubicBezTo>
                      <a:pt x="0" y="426"/>
                      <a:pt x="0" y="486"/>
                      <a:pt x="31" y="547"/>
                    </a:cubicBezTo>
                    <a:cubicBezTo>
                      <a:pt x="31" y="638"/>
                      <a:pt x="61" y="760"/>
                      <a:pt x="92" y="851"/>
                    </a:cubicBezTo>
                    <a:cubicBezTo>
                      <a:pt x="152" y="942"/>
                      <a:pt x="274" y="1003"/>
                      <a:pt x="396" y="1003"/>
                    </a:cubicBezTo>
                    <a:cubicBezTo>
                      <a:pt x="418" y="1011"/>
                      <a:pt x="443" y="1014"/>
                      <a:pt x="469" y="1014"/>
                    </a:cubicBezTo>
                    <a:cubicBezTo>
                      <a:pt x="546" y="1014"/>
                      <a:pt x="631" y="980"/>
                      <a:pt x="699" y="912"/>
                    </a:cubicBezTo>
                    <a:cubicBezTo>
                      <a:pt x="760" y="851"/>
                      <a:pt x="821" y="760"/>
                      <a:pt x="851" y="638"/>
                    </a:cubicBezTo>
                    <a:cubicBezTo>
                      <a:pt x="912" y="456"/>
                      <a:pt x="912" y="274"/>
                      <a:pt x="851" y="91"/>
                    </a:cubicBezTo>
                    <a:cubicBezTo>
                      <a:pt x="821" y="274"/>
                      <a:pt x="791" y="426"/>
                      <a:pt x="730" y="608"/>
                    </a:cubicBezTo>
                    <a:cubicBezTo>
                      <a:pt x="639" y="760"/>
                      <a:pt x="548" y="851"/>
                      <a:pt x="396" y="851"/>
                    </a:cubicBezTo>
                    <a:cubicBezTo>
                      <a:pt x="274" y="821"/>
                      <a:pt x="213" y="699"/>
                      <a:pt x="152" y="517"/>
                    </a:cubicBezTo>
                    <a:cubicBezTo>
                      <a:pt x="152" y="456"/>
                      <a:pt x="152" y="365"/>
                      <a:pt x="122" y="274"/>
                    </a:cubicBezTo>
                    <a:cubicBezTo>
                      <a:pt x="122" y="182"/>
                      <a:pt x="122" y="91"/>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a:off x="3059363" y="1958625"/>
                <a:ext cx="296150" cy="192175"/>
              </a:xfrm>
              <a:custGeom>
                <a:rect b="b" l="l" r="r" t="t"/>
                <a:pathLst>
                  <a:path extrusionOk="0" h="7687" w="11846">
                    <a:moveTo>
                      <a:pt x="7478" y="0"/>
                    </a:moveTo>
                    <a:cubicBezTo>
                      <a:pt x="5847" y="0"/>
                      <a:pt x="4171" y="697"/>
                      <a:pt x="3556" y="1212"/>
                    </a:cubicBezTo>
                    <a:cubicBezTo>
                      <a:pt x="3556" y="1212"/>
                      <a:pt x="2493" y="1273"/>
                      <a:pt x="1246" y="2732"/>
                    </a:cubicBezTo>
                    <a:cubicBezTo>
                      <a:pt x="0" y="4191"/>
                      <a:pt x="1186" y="7687"/>
                      <a:pt x="1824" y="7687"/>
                    </a:cubicBezTo>
                    <a:cubicBezTo>
                      <a:pt x="2307" y="7687"/>
                      <a:pt x="3578" y="6622"/>
                      <a:pt x="4140" y="4601"/>
                    </a:cubicBezTo>
                    <a:lnTo>
                      <a:pt x="4140" y="4601"/>
                    </a:lnTo>
                    <a:cubicBezTo>
                      <a:pt x="4002" y="5294"/>
                      <a:pt x="3832" y="6042"/>
                      <a:pt x="3708" y="6228"/>
                    </a:cubicBezTo>
                    <a:cubicBezTo>
                      <a:pt x="3683" y="6270"/>
                      <a:pt x="3677" y="6292"/>
                      <a:pt x="3686" y="6292"/>
                    </a:cubicBezTo>
                    <a:cubicBezTo>
                      <a:pt x="3755" y="6292"/>
                      <a:pt x="4683" y="5105"/>
                      <a:pt x="4924" y="3066"/>
                    </a:cubicBezTo>
                    <a:cubicBezTo>
                      <a:pt x="5593" y="3644"/>
                      <a:pt x="6383" y="4130"/>
                      <a:pt x="7204" y="4495"/>
                    </a:cubicBezTo>
                    <a:cubicBezTo>
                      <a:pt x="8039" y="4781"/>
                      <a:pt x="8630" y="4880"/>
                      <a:pt x="8890" y="4880"/>
                    </a:cubicBezTo>
                    <a:cubicBezTo>
                      <a:pt x="8962" y="4880"/>
                      <a:pt x="9008" y="4873"/>
                      <a:pt x="9028" y="4860"/>
                    </a:cubicBezTo>
                    <a:cubicBezTo>
                      <a:pt x="9119" y="4799"/>
                      <a:pt x="7538" y="4161"/>
                      <a:pt x="7113" y="3614"/>
                    </a:cubicBezTo>
                    <a:lnTo>
                      <a:pt x="7113" y="3614"/>
                    </a:lnTo>
                    <a:cubicBezTo>
                      <a:pt x="7113" y="3614"/>
                      <a:pt x="9940" y="5194"/>
                      <a:pt x="11277" y="5407"/>
                    </a:cubicBezTo>
                    <a:cubicBezTo>
                      <a:pt x="11278" y="5407"/>
                      <a:pt x="11278" y="5407"/>
                      <a:pt x="11279" y="5407"/>
                    </a:cubicBezTo>
                    <a:cubicBezTo>
                      <a:pt x="11433" y="5407"/>
                      <a:pt x="11845" y="2239"/>
                      <a:pt x="9879" y="726"/>
                    </a:cubicBezTo>
                    <a:cubicBezTo>
                      <a:pt x="9203" y="198"/>
                      <a:pt x="8346" y="0"/>
                      <a:pt x="7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a:off x="3059363" y="2104525"/>
                <a:ext cx="63850" cy="89900"/>
              </a:xfrm>
              <a:custGeom>
                <a:rect b="b" l="l" r="r" t="t"/>
                <a:pathLst>
                  <a:path extrusionOk="0" h="3596" w="2554">
                    <a:moveTo>
                      <a:pt x="1021" y="0"/>
                    </a:moveTo>
                    <a:cubicBezTo>
                      <a:pt x="965" y="0"/>
                      <a:pt x="908" y="9"/>
                      <a:pt x="851" y="27"/>
                    </a:cubicBezTo>
                    <a:cubicBezTo>
                      <a:pt x="0" y="300"/>
                      <a:pt x="395" y="2884"/>
                      <a:pt x="1216" y="3431"/>
                    </a:cubicBezTo>
                    <a:cubicBezTo>
                      <a:pt x="1307" y="3462"/>
                      <a:pt x="1368" y="3492"/>
                      <a:pt x="1459" y="3522"/>
                    </a:cubicBezTo>
                    <a:cubicBezTo>
                      <a:pt x="1550" y="3553"/>
                      <a:pt x="1611" y="3583"/>
                      <a:pt x="1702" y="3583"/>
                    </a:cubicBezTo>
                    <a:cubicBezTo>
                      <a:pt x="1738" y="3592"/>
                      <a:pt x="1774" y="3596"/>
                      <a:pt x="1808" y="3596"/>
                    </a:cubicBezTo>
                    <a:cubicBezTo>
                      <a:pt x="1892" y="3596"/>
                      <a:pt x="1972" y="3574"/>
                      <a:pt x="2037" y="3553"/>
                    </a:cubicBezTo>
                    <a:cubicBezTo>
                      <a:pt x="2128" y="3522"/>
                      <a:pt x="2189" y="3492"/>
                      <a:pt x="2280" y="3431"/>
                    </a:cubicBezTo>
                    <a:cubicBezTo>
                      <a:pt x="2371" y="3370"/>
                      <a:pt x="2462" y="3279"/>
                      <a:pt x="2553" y="3188"/>
                    </a:cubicBezTo>
                    <a:lnTo>
                      <a:pt x="2553" y="1668"/>
                    </a:lnTo>
                    <a:cubicBezTo>
                      <a:pt x="2553" y="1668"/>
                      <a:pt x="1812" y="0"/>
                      <a:pt x="102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a:off x="3083663" y="2123425"/>
                <a:ext cx="31200" cy="59400"/>
              </a:xfrm>
              <a:custGeom>
                <a:rect b="b" l="l" r="r" t="t"/>
                <a:pathLst>
                  <a:path extrusionOk="0" h="2376" w="1248">
                    <a:moveTo>
                      <a:pt x="1" y="0"/>
                    </a:moveTo>
                    <a:lnTo>
                      <a:pt x="1" y="31"/>
                    </a:lnTo>
                    <a:cubicBezTo>
                      <a:pt x="548" y="426"/>
                      <a:pt x="852" y="1034"/>
                      <a:pt x="913" y="1703"/>
                    </a:cubicBezTo>
                    <a:cubicBezTo>
                      <a:pt x="848" y="1487"/>
                      <a:pt x="646" y="1364"/>
                      <a:pt x="437" y="1364"/>
                    </a:cubicBezTo>
                    <a:cubicBezTo>
                      <a:pt x="351" y="1364"/>
                      <a:pt x="263" y="1385"/>
                      <a:pt x="183" y="1429"/>
                    </a:cubicBezTo>
                    <a:cubicBezTo>
                      <a:pt x="153" y="1429"/>
                      <a:pt x="183" y="1459"/>
                      <a:pt x="183" y="1459"/>
                    </a:cubicBezTo>
                    <a:cubicBezTo>
                      <a:pt x="208" y="1456"/>
                      <a:pt x="233" y="1455"/>
                      <a:pt x="257" y="1455"/>
                    </a:cubicBezTo>
                    <a:cubicBezTo>
                      <a:pt x="474" y="1455"/>
                      <a:pt x="679" y="1572"/>
                      <a:pt x="761" y="1763"/>
                    </a:cubicBezTo>
                    <a:cubicBezTo>
                      <a:pt x="852" y="1946"/>
                      <a:pt x="913" y="2128"/>
                      <a:pt x="973" y="2341"/>
                    </a:cubicBezTo>
                    <a:cubicBezTo>
                      <a:pt x="973" y="2367"/>
                      <a:pt x="995" y="2376"/>
                      <a:pt x="1018" y="2376"/>
                    </a:cubicBezTo>
                    <a:cubicBezTo>
                      <a:pt x="1049" y="2376"/>
                      <a:pt x="1082" y="2358"/>
                      <a:pt x="1065" y="2341"/>
                    </a:cubicBezTo>
                    <a:cubicBezTo>
                      <a:pt x="1247" y="1490"/>
                      <a:pt x="852" y="24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a:off x="3092788" y="2178125"/>
                <a:ext cx="15225" cy="12375"/>
              </a:xfrm>
              <a:custGeom>
                <a:rect b="b" l="l" r="r" t="t"/>
                <a:pathLst>
                  <a:path extrusionOk="0" h="495" w="609">
                    <a:moveTo>
                      <a:pt x="274" y="1"/>
                    </a:moveTo>
                    <a:cubicBezTo>
                      <a:pt x="122" y="1"/>
                      <a:pt x="1" y="92"/>
                      <a:pt x="1" y="244"/>
                    </a:cubicBezTo>
                    <a:cubicBezTo>
                      <a:pt x="1" y="391"/>
                      <a:pt x="131" y="494"/>
                      <a:pt x="262" y="494"/>
                    </a:cubicBezTo>
                    <a:cubicBezTo>
                      <a:pt x="320" y="494"/>
                      <a:pt x="379" y="473"/>
                      <a:pt x="426" y="426"/>
                    </a:cubicBezTo>
                    <a:cubicBezTo>
                      <a:pt x="608" y="274"/>
                      <a:pt x="487" y="1"/>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a:off x="3082138" y="2167500"/>
                <a:ext cx="9800" cy="7075"/>
              </a:xfrm>
              <a:custGeom>
                <a:rect b="b" l="l" r="r" t="t"/>
                <a:pathLst>
                  <a:path extrusionOk="0" h="283" w="392">
                    <a:moveTo>
                      <a:pt x="183" y="0"/>
                    </a:moveTo>
                    <a:cubicBezTo>
                      <a:pt x="92" y="0"/>
                      <a:pt x="1" y="92"/>
                      <a:pt x="1" y="183"/>
                    </a:cubicBezTo>
                    <a:cubicBezTo>
                      <a:pt x="1" y="255"/>
                      <a:pt x="27" y="283"/>
                      <a:pt x="63" y="283"/>
                    </a:cubicBezTo>
                    <a:cubicBezTo>
                      <a:pt x="177" y="283"/>
                      <a:pt x="392"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p:nvPr/>
            </p:nvSpPr>
            <p:spPr>
              <a:xfrm>
                <a:off x="2715113" y="2314750"/>
                <a:ext cx="626675" cy="685000"/>
              </a:xfrm>
              <a:custGeom>
                <a:rect b="b" l="l" r="r" t="t"/>
                <a:pathLst>
                  <a:path extrusionOk="0" h="27400" w="25067">
                    <a:moveTo>
                      <a:pt x="13594" y="1"/>
                    </a:moveTo>
                    <a:cubicBezTo>
                      <a:pt x="12949" y="1"/>
                      <a:pt x="11986" y="770"/>
                      <a:pt x="11035" y="1952"/>
                    </a:cubicBezTo>
                    <a:cubicBezTo>
                      <a:pt x="6688" y="7332"/>
                      <a:pt x="1" y="17576"/>
                      <a:pt x="2311" y="19855"/>
                    </a:cubicBezTo>
                    <a:cubicBezTo>
                      <a:pt x="6110" y="23655"/>
                      <a:pt x="18026" y="26786"/>
                      <a:pt x="20761" y="27393"/>
                    </a:cubicBezTo>
                    <a:cubicBezTo>
                      <a:pt x="20780" y="27397"/>
                      <a:pt x="20799" y="27399"/>
                      <a:pt x="20819" y="27399"/>
                    </a:cubicBezTo>
                    <a:cubicBezTo>
                      <a:pt x="22044" y="27399"/>
                      <a:pt x="25066" y="20051"/>
                      <a:pt x="24378" y="18974"/>
                    </a:cubicBezTo>
                    <a:cubicBezTo>
                      <a:pt x="23679" y="17880"/>
                      <a:pt x="10974" y="15934"/>
                      <a:pt x="10974" y="15144"/>
                    </a:cubicBezTo>
                    <a:cubicBezTo>
                      <a:pt x="10974" y="14688"/>
                      <a:pt x="12676" y="8761"/>
                      <a:pt x="13892" y="4202"/>
                    </a:cubicBezTo>
                    <a:cubicBezTo>
                      <a:pt x="14698" y="1177"/>
                      <a:pt x="14390" y="1"/>
                      <a:pt x="1359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a:off x="3178663" y="2767800"/>
                <a:ext cx="522825" cy="301850"/>
              </a:xfrm>
              <a:custGeom>
                <a:rect b="b" l="l" r="r" t="t"/>
                <a:pathLst>
                  <a:path extrusionOk="0" h="12074" w="20913">
                    <a:moveTo>
                      <a:pt x="3800" y="1"/>
                    </a:moveTo>
                    <a:cubicBezTo>
                      <a:pt x="3800" y="1"/>
                      <a:pt x="0" y="8542"/>
                      <a:pt x="395" y="8694"/>
                    </a:cubicBezTo>
                    <a:cubicBezTo>
                      <a:pt x="1280" y="9102"/>
                      <a:pt x="2394" y="9501"/>
                      <a:pt x="3827" y="9501"/>
                    </a:cubicBezTo>
                    <a:cubicBezTo>
                      <a:pt x="4953" y="9501"/>
                      <a:pt x="6277" y="9255"/>
                      <a:pt x="7842" y="8572"/>
                    </a:cubicBezTo>
                    <a:cubicBezTo>
                      <a:pt x="7842" y="8572"/>
                      <a:pt x="10897" y="12074"/>
                      <a:pt x="12494" y="12074"/>
                    </a:cubicBezTo>
                    <a:cubicBezTo>
                      <a:pt x="12664" y="12074"/>
                      <a:pt x="12817" y="12034"/>
                      <a:pt x="12949" y="11946"/>
                    </a:cubicBezTo>
                    <a:cubicBezTo>
                      <a:pt x="13520" y="11579"/>
                      <a:pt x="13075" y="10622"/>
                      <a:pt x="12409" y="9676"/>
                    </a:cubicBezTo>
                    <a:lnTo>
                      <a:pt x="12409" y="9676"/>
                    </a:lnTo>
                    <a:cubicBezTo>
                      <a:pt x="13358" y="10667"/>
                      <a:pt x="14436" y="11600"/>
                      <a:pt x="15131" y="11600"/>
                    </a:cubicBezTo>
                    <a:cubicBezTo>
                      <a:pt x="15246" y="11600"/>
                      <a:pt x="15350" y="11575"/>
                      <a:pt x="15441" y="11521"/>
                    </a:cubicBezTo>
                    <a:cubicBezTo>
                      <a:pt x="16045" y="11163"/>
                      <a:pt x="15831" y="10350"/>
                      <a:pt x="15319" y="9464"/>
                    </a:cubicBezTo>
                    <a:lnTo>
                      <a:pt x="15319" y="9464"/>
                    </a:lnTo>
                    <a:cubicBezTo>
                      <a:pt x="16072" y="10217"/>
                      <a:pt x="16846" y="10803"/>
                      <a:pt x="17435" y="10803"/>
                    </a:cubicBezTo>
                    <a:cubicBezTo>
                      <a:pt x="17609" y="10803"/>
                      <a:pt x="17767" y="10752"/>
                      <a:pt x="17903" y="10639"/>
                    </a:cubicBezTo>
                    <a:cubicBezTo>
                      <a:pt x="18820" y="9862"/>
                      <a:pt x="17255" y="7819"/>
                      <a:pt x="16068" y="6503"/>
                    </a:cubicBezTo>
                    <a:lnTo>
                      <a:pt x="16068" y="6503"/>
                    </a:lnTo>
                    <a:cubicBezTo>
                      <a:pt x="17100" y="7510"/>
                      <a:pt x="18579" y="8795"/>
                      <a:pt x="19413" y="8795"/>
                    </a:cubicBezTo>
                    <a:cubicBezTo>
                      <a:pt x="19591" y="8795"/>
                      <a:pt x="19740" y="8736"/>
                      <a:pt x="19849" y="8603"/>
                    </a:cubicBezTo>
                    <a:cubicBezTo>
                      <a:pt x="20912" y="7326"/>
                      <a:pt x="15745" y="2797"/>
                      <a:pt x="14377" y="1946"/>
                    </a:cubicBezTo>
                    <a:cubicBezTo>
                      <a:pt x="13466" y="1338"/>
                      <a:pt x="11186" y="822"/>
                      <a:pt x="9848" y="639"/>
                    </a:cubicBezTo>
                    <a:cubicBezTo>
                      <a:pt x="7478" y="335"/>
                      <a:pt x="3800" y="1"/>
                      <a:pt x="3800"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a:off x="3515538" y="2862450"/>
                <a:ext cx="113000" cy="134100"/>
              </a:xfrm>
              <a:custGeom>
                <a:rect b="b" l="l" r="r" t="t"/>
                <a:pathLst>
                  <a:path extrusionOk="0" h="5364" w="4520">
                    <a:moveTo>
                      <a:pt x="14" y="1"/>
                    </a:moveTo>
                    <a:cubicBezTo>
                      <a:pt x="7" y="1"/>
                      <a:pt x="1" y="14"/>
                      <a:pt x="21" y="14"/>
                    </a:cubicBezTo>
                    <a:cubicBezTo>
                      <a:pt x="21" y="4"/>
                      <a:pt x="18" y="1"/>
                      <a:pt x="14" y="1"/>
                    </a:cubicBezTo>
                    <a:close/>
                    <a:moveTo>
                      <a:pt x="21" y="14"/>
                    </a:moveTo>
                    <a:cubicBezTo>
                      <a:pt x="538" y="531"/>
                      <a:pt x="994" y="1048"/>
                      <a:pt x="1480" y="1564"/>
                    </a:cubicBezTo>
                    <a:cubicBezTo>
                      <a:pt x="1966" y="2081"/>
                      <a:pt x="3668" y="3935"/>
                      <a:pt x="4520" y="5364"/>
                    </a:cubicBezTo>
                    <a:cubicBezTo>
                      <a:pt x="4094" y="4543"/>
                      <a:pt x="3577" y="3753"/>
                      <a:pt x="3000" y="3054"/>
                    </a:cubicBezTo>
                    <a:cubicBezTo>
                      <a:pt x="2544" y="2476"/>
                      <a:pt x="2088" y="1960"/>
                      <a:pt x="1602" y="1443"/>
                    </a:cubicBezTo>
                    <a:cubicBezTo>
                      <a:pt x="1115" y="926"/>
                      <a:pt x="568" y="470"/>
                      <a:pt x="21" y="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a:off x="3468938" y="2906100"/>
                <a:ext cx="93175" cy="98175"/>
              </a:xfrm>
              <a:custGeom>
                <a:rect b="b" l="l" r="r" t="t"/>
                <a:pathLst>
                  <a:path extrusionOk="0" h="3927" w="3727">
                    <a:moveTo>
                      <a:pt x="0" y="1"/>
                    </a:moveTo>
                    <a:lnTo>
                      <a:pt x="0" y="1"/>
                    </a:lnTo>
                    <a:cubicBezTo>
                      <a:pt x="639" y="639"/>
                      <a:pt x="1216" y="1308"/>
                      <a:pt x="1824" y="1977"/>
                    </a:cubicBezTo>
                    <a:cubicBezTo>
                      <a:pt x="2432" y="2645"/>
                      <a:pt x="3070" y="3223"/>
                      <a:pt x="3648" y="3891"/>
                    </a:cubicBezTo>
                    <a:cubicBezTo>
                      <a:pt x="3674" y="3917"/>
                      <a:pt x="3694" y="3927"/>
                      <a:pt x="3706" y="3927"/>
                    </a:cubicBezTo>
                    <a:cubicBezTo>
                      <a:pt x="3724" y="3927"/>
                      <a:pt x="3726" y="3909"/>
                      <a:pt x="3709" y="3891"/>
                    </a:cubicBezTo>
                    <a:cubicBezTo>
                      <a:pt x="3131" y="3192"/>
                      <a:pt x="2584" y="2524"/>
                      <a:pt x="1976" y="1855"/>
                    </a:cubicBezTo>
                    <a:cubicBezTo>
                      <a:pt x="1338" y="1217"/>
                      <a:pt x="669" y="60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3"/>
              <p:cNvSpPr/>
              <p:nvPr/>
            </p:nvSpPr>
            <p:spPr>
              <a:xfrm>
                <a:off x="3421063" y="2935750"/>
                <a:ext cx="71075" cy="78675"/>
              </a:xfrm>
              <a:custGeom>
                <a:rect b="b" l="l" r="r" t="t"/>
                <a:pathLst>
                  <a:path extrusionOk="0" h="3147" w="2843">
                    <a:moveTo>
                      <a:pt x="31" y="0"/>
                    </a:moveTo>
                    <a:cubicBezTo>
                      <a:pt x="31" y="0"/>
                      <a:pt x="0" y="31"/>
                      <a:pt x="0" y="31"/>
                    </a:cubicBezTo>
                    <a:cubicBezTo>
                      <a:pt x="1156" y="1216"/>
                      <a:pt x="1855" y="2037"/>
                      <a:pt x="2766" y="3101"/>
                    </a:cubicBezTo>
                    <a:cubicBezTo>
                      <a:pt x="2797" y="3131"/>
                      <a:pt x="2820" y="3146"/>
                      <a:pt x="2831" y="3146"/>
                    </a:cubicBezTo>
                    <a:cubicBezTo>
                      <a:pt x="2842" y="3146"/>
                      <a:pt x="2842" y="3131"/>
                      <a:pt x="2827" y="3101"/>
                    </a:cubicBezTo>
                    <a:cubicBezTo>
                      <a:pt x="2007" y="1976"/>
                      <a:pt x="1064" y="94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3"/>
              <p:cNvSpPr/>
              <p:nvPr/>
            </p:nvSpPr>
            <p:spPr>
              <a:xfrm>
                <a:off x="3416513" y="2783000"/>
                <a:ext cx="135275" cy="42575"/>
              </a:xfrm>
              <a:custGeom>
                <a:rect b="b" l="l" r="r" t="t"/>
                <a:pathLst>
                  <a:path extrusionOk="0" h="1703" w="5411">
                    <a:moveTo>
                      <a:pt x="31" y="1"/>
                    </a:moveTo>
                    <a:cubicBezTo>
                      <a:pt x="0" y="1"/>
                      <a:pt x="0" y="62"/>
                      <a:pt x="31" y="62"/>
                    </a:cubicBezTo>
                    <a:cubicBezTo>
                      <a:pt x="547" y="153"/>
                      <a:pt x="3374" y="669"/>
                      <a:pt x="4225" y="1095"/>
                    </a:cubicBezTo>
                    <a:cubicBezTo>
                      <a:pt x="4407" y="1186"/>
                      <a:pt x="5167" y="1612"/>
                      <a:pt x="5350" y="1703"/>
                    </a:cubicBezTo>
                    <a:cubicBezTo>
                      <a:pt x="5380" y="1703"/>
                      <a:pt x="5411" y="1703"/>
                      <a:pt x="5411" y="1672"/>
                    </a:cubicBezTo>
                    <a:cubicBezTo>
                      <a:pt x="5107" y="1369"/>
                      <a:pt x="4772" y="1156"/>
                      <a:pt x="4407" y="973"/>
                    </a:cubicBezTo>
                    <a:cubicBezTo>
                      <a:pt x="4012" y="791"/>
                      <a:pt x="3587" y="639"/>
                      <a:pt x="3161" y="548"/>
                    </a:cubicBezTo>
                    <a:cubicBezTo>
                      <a:pt x="2128" y="305"/>
                      <a:pt x="1094" y="12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1908888" y="4061900"/>
                <a:ext cx="617800" cy="375450"/>
              </a:xfrm>
              <a:custGeom>
                <a:rect b="b" l="l" r="r" t="t"/>
                <a:pathLst>
                  <a:path extrusionOk="0" h="15018" w="24712">
                    <a:moveTo>
                      <a:pt x="2766" y="0"/>
                    </a:moveTo>
                    <a:cubicBezTo>
                      <a:pt x="1885" y="2341"/>
                      <a:pt x="1185" y="4286"/>
                      <a:pt x="1064" y="4864"/>
                    </a:cubicBezTo>
                    <a:cubicBezTo>
                      <a:pt x="1064" y="4864"/>
                      <a:pt x="0" y="9150"/>
                      <a:pt x="91" y="9210"/>
                    </a:cubicBezTo>
                    <a:cubicBezTo>
                      <a:pt x="814" y="9903"/>
                      <a:pt x="22715" y="15017"/>
                      <a:pt x="23895" y="15017"/>
                    </a:cubicBezTo>
                    <a:cubicBezTo>
                      <a:pt x="23906" y="15017"/>
                      <a:pt x="23914" y="15017"/>
                      <a:pt x="23921" y="15016"/>
                    </a:cubicBezTo>
                    <a:cubicBezTo>
                      <a:pt x="24712" y="14925"/>
                      <a:pt x="24529" y="12584"/>
                      <a:pt x="23800" y="11733"/>
                    </a:cubicBezTo>
                    <a:cubicBezTo>
                      <a:pt x="22827" y="10852"/>
                      <a:pt x="21824" y="10061"/>
                      <a:pt x="20760" y="9332"/>
                    </a:cubicBezTo>
                    <a:cubicBezTo>
                      <a:pt x="18389" y="7539"/>
                      <a:pt x="15593" y="5654"/>
                      <a:pt x="15593" y="5654"/>
                    </a:cubicBezTo>
                    <a:lnTo>
                      <a:pt x="16718" y="3253"/>
                    </a:lnTo>
                    <a:lnTo>
                      <a:pt x="276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a:off x="1900513" y="4108250"/>
                <a:ext cx="628450" cy="330600"/>
              </a:xfrm>
              <a:custGeom>
                <a:rect b="b" l="l" r="r" t="t"/>
                <a:pathLst>
                  <a:path extrusionOk="0" h="13224" w="25138">
                    <a:moveTo>
                      <a:pt x="2007" y="1"/>
                    </a:moveTo>
                    <a:cubicBezTo>
                      <a:pt x="1976" y="31"/>
                      <a:pt x="1" y="7265"/>
                      <a:pt x="274" y="7539"/>
                    </a:cubicBezTo>
                    <a:cubicBezTo>
                      <a:pt x="997" y="8292"/>
                      <a:pt x="23063" y="13224"/>
                      <a:pt x="24289" y="13224"/>
                    </a:cubicBezTo>
                    <a:cubicBezTo>
                      <a:pt x="24300" y="13224"/>
                      <a:pt x="24310" y="13224"/>
                      <a:pt x="24317" y="13223"/>
                    </a:cubicBezTo>
                    <a:cubicBezTo>
                      <a:pt x="25138" y="13132"/>
                      <a:pt x="24986" y="10730"/>
                      <a:pt x="24256" y="9849"/>
                    </a:cubicBezTo>
                    <a:cubicBezTo>
                      <a:pt x="23527" y="8967"/>
                      <a:pt x="16323" y="3405"/>
                      <a:pt x="16323" y="3405"/>
                    </a:cubicBezTo>
                    <a:lnTo>
                      <a:pt x="16384" y="3162"/>
                    </a:lnTo>
                    <a:lnTo>
                      <a:pt x="2007"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3"/>
              <p:cNvSpPr/>
              <p:nvPr/>
            </p:nvSpPr>
            <p:spPr>
              <a:xfrm>
                <a:off x="1935463" y="4289875"/>
                <a:ext cx="573000" cy="127675"/>
              </a:xfrm>
              <a:custGeom>
                <a:rect b="b" l="l" r="r" t="t"/>
                <a:pathLst>
                  <a:path extrusionOk="0" h="5107" w="22920">
                    <a:moveTo>
                      <a:pt x="31" y="0"/>
                    </a:moveTo>
                    <a:cubicBezTo>
                      <a:pt x="1" y="0"/>
                      <a:pt x="1" y="0"/>
                      <a:pt x="31" y="31"/>
                    </a:cubicBezTo>
                    <a:cubicBezTo>
                      <a:pt x="3740" y="1034"/>
                      <a:pt x="19029" y="4347"/>
                      <a:pt x="22828" y="5107"/>
                    </a:cubicBezTo>
                    <a:cubicBezTo>
                      <a:pt x="22919" y="5107"/>
                      <a:pt x="22919" y="5046"/>
                      <a:pt x="22858" y="5046"/>
                    </a:cubicBezTo>
                    <a:cubicBezTo>
                      <a:pt x="19089" y="4104"/>
                      <a:pt x="3831" y="638"/>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3"/>
              <p:cNvSpPr/>
              <p:nvPr/>
            </p:nvSpPr>
            <p:spPr>
              <a:xfrm>
                <a:off x="2219113" y="4178675"/>
                <a:ext cx="119875" cy="17750"/>
              </a:xfrm>
              <a:custGeom>
                <a:rect b="b" l="l" r="r" t="t"/>
                <a:pathLst>
                  <a:path extrusionOk="0" h="710" w="4795">
                    <a:moveTo>
                      <a:pt x="2212" y="1"/>
                    </a:moveTo>
                    <a:cubicBezTo>
                      <a:pt x="1446" y="1"/>
                      <a:pt x="693" y="157"/>
                      <a:pt x="53" y="527"/>
                    </a:cubicBezTo>
                    <a:cubicBezTo>
                      <a:pt x="1" y="553"/>
                      <a:pt x="39" y="624"/>
                      <a:pt x="70" y="624"/>
                    </a:cubicBezTo>
                    <a:cubicBezTo>
                      <a:pt x="75" y="624"/>
                      <a:pt x="79" y="623"/>
                      <a:pt x="84" y="618"/>
                    </a:cubicBezTo>
                    <a:cubicBezTo>
                      <a:pt x="692" y="570"/>
                      <a:pt x="1304" y="545"/>
                      <a:pt x="1918" y="545"/>
                    </a:cubicBezTo>
                    <a:cubicBezTo>
                      <a:pt x="2839" y="545"/>
                      <a:pt x="3762" y="600"/>
                      <a:pt x="4673" y="710"/>
                    </a:cubicBezTo>
                    <a:cubicBezTo>
                      <a:pt x="4765" y="679"/>
                      <a:pt x="4795" y="588"/>
                      <a:pt x="4734" y="527"/>
                    </a:cubicBezTo>
                    <a:cubicBezTo>
                      <a:pt x="3974" y="204"/>
                      <a:pt x="3084" y="1"/>
                      <a:pt x="2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3"/>
              <p:cNvSpPr/>
              <p:nvPr/>
            </p:nvSpPr>
            <p:spPr>
              <a:xfrm>
                <a:off x="2242463" y="4200725"/>
                <a:ext cx="119325" cy="17725"/>
              </a:xfrm>
              <a:custGeom>
                <a:rect b="b" l="l" r="r" t="t"/>
                <a:pathLst>
                  <a:path extrusionOk="0" h="709" w="4773">
                    <a:moveTo>
                      <a:pt x="2202" y="0"/>
                    </a:moveTo>
                    <a:cubicBezTo>
                      <a:pt x="1439" y="0"/>
                      <a:pt x="685" y="157"/>
                      <a:pt x="31" y="527"/>
                    </a:cubicBezTo>
                    <a:cubicBezTo>
                      <a:pt x="1" y="557"/>
                      <a:pt x="31" y="648"/>
                      <a:pt x="92" y="648"/>
                    </a:cubicBezTo>
                    <a:cubicBezTo>
                      <a:pt x="749" y="583"/>
                      <a:pt x="1406" y="551"/>
                      <a:pt x="2065" y="551"/>
                    </a:cubicBezTo>
                    <a:cubicBezTo>
                      <a:pt x="2931" y="551"/>
                      <a:pt x="3802" y="605"/>
                      <a:pt x="4682" y="709"/>
                    </a:cubicBezTo>
                    <a:cubicBezTo>
                      <a:pt x="4742" y="709"/>
                      <a:pt x="4773" y="587"/>
                      <a:pt x="4712" y="527"/>
                    </a:cubicBezTo>
                    <a:cubicBezTo>
                      <a:pt x="3952" y="203"/>
                      <a:pt x="3071" y="0"/>
                      <a:pt x="22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a:off x="2265263" y="4222750"/>
                <a:ext cx="120100" cy="17750"/>
              </a:xfrm>
              <a:custGeom>
                <a:rect b="b" l="l" r="r" t="t"/>
                <a:pathLst>
                  <a:path extrusionOk="0" h="710" w="4804">
                    <a:moveTo>
                      <a:pt x="2221" y="1"/>
                    </a:moveTo>
                    <a:cubicBezTo>
                      <a:pt x="1454" y="1"/>
                      <a:pt x="701" y="157"/>
                      <a:pt x="61" y="527"/>
                    </a:cubicBezTo>
                    <a:cubicBezTo>
                      <a:pt x="1" y="557"/>
                      <a:pt x="61" y="649"/>
                      <a:pt x="92" y="649"/>
                    </a:cubicBezTo>
                    <a:cubicBezTo>
                      <a:pt x="749" y="583"/>
                      <a:pt x="1411" y="551"/>
                      <a:pt x="2075" y="551"/>
                    </a:cubicBezTo>
                    <a:cubicBezTo>
                      <a:pt x="2946" y="551"/>
                      <a:pt x="3819" y="606"/>
                      <a:pt x="4682" y="709"/>
                    </a:cubicBezTo>
                    <a:cubicBezTo>
                      <a:pt x="4773" y="709"/>
                      <a:pt x="4803" y="588"/>
                      <a:pt x="4742" y="527"/>
                    </a:cubicBezTo>
                    <a:cubicBezTo>
                      <a:pt x="3982" y="204"/>
                      <a:pt x="3093" y="1"/>
                      <a:pt x="22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a:off x="2269063" y="4103775"/>
                <a:ext cx="144400" cy="86675"/>
              </a:xfrm>
              <a:custGeom>
                <a:rect b="b" l="l" r="r" t="t"/>
                <a:pathLst>
                  <a:path extrusionOk="0" h="3467" w="5776">
                    <a:moveTo>
                      <a:pt x="4261" y="454"/>
                    </a:moveTo>
                    <a:cubicBezTo>
                      <a:pt x="4813" y="454"/>
                      <a:pt x="5246" y="706"/>
                      <a:pt x="4894" y="1578"/>
                    </a:cubicBezTo>
                    <a:cubicBezTo>
                      <a:pt x="4560" y="2429"/>
                      <a:pt x="2979" y="2672"/>
                      <a:pt x="2189" y="2794"/>
                    </a:cubicBezTo>
                    <a:cubicBezTo>
                      <a:pt x="1551" y="2885"/>
                      <a:pt x="882" y="2976"/>
                      <a:pt x="244" y="3098"/>
                    </a:cubicBezTo>
                    <a:cubicBezTo>
                      <a:pt x="821" y="2520"/>
                      <a:pt x="1399" y="1943"/>
                      <a:pt x="2068" y="1426"/>
                    </a:cubicBezTo>
                    <a:cubicBezTo>
                      <a:pt x="2371" y="1183"/>
                      <a:pt x="2706" y="970"/>
                      <a:pt x="3040" y="757"/>
                    </a:cubicBezTo>
                    <a:cubicBezTo>
                      <a:pt x="3286" y="621"/>
                      <a:pt x="3812" y="454"/>
                      <a:pt x="4261" y="454"/>
                    </a:cubicBezTo>
                    <a:close/>
                    <a:moveTo>
                      <a:pt x="4174" y="0"/>
                    </a:moveTo>
                    <a:cubicBezTo>
                      <a:pt x="3788" y="0"/>
                      <a:pt x="3387" y="113"/>
                      <a:pt x="3071" y="271"/>
                    </a:cubicBezTo>
                    <a:cubicBezTo>
                      <a:pt x="1824" y="970"/>
                      <a:pt x="760" y="1943"/>
                      <a:pt x="31" y="3158"/>
                    </a:cubicBezTo>
                    <a:cubicBezTo>
                      <a:pt x="1" y="3189"/>
                      <a:pt x="31" y="3219"/>
                      <a:pt x="61" y="3219"/>
                    </a:cubicBezTo>
                    <a:cubicBezTo>
                      <a:pt x="34" y="3330"/>
                      <a:pt x="82" y="3466"/>
                      <a:pt x="206" y="3466"/>
                    </a:cubicBezTo>
                    <a:cubicBezTo>
                      <a:pt x="218" y="3466"/>
                      <a:pt x="230" y="3465"/>
                      <a:pt x="244" y="3462"/>
                    </a:cubicBezTo>
                    <a:cubicBezTo>
                      <a:pt x="1581" y="3280"/>
                      <a:pt x="3040" y="3280"/>
                      <a:pt x="4256" y="2672"/>
                    </a:cubicBezTo>
                    <a:cubicBezTo>
                      <a:pt x="4955" y="2338"/>
                      <a:pt x="5776" y="1608"/>
                      <a:pt x="5381" y="727"/>
                    </a:cubicBezTo>
                    <a:cubicBezTo>
                      <a:pt x="5157" y="193"/>
                      <a:pt x="4679" y="0"/>
                      <a:pt x="41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a:off x="2143688" y="4085375"/>
                <a:ext cx="135275" cy="105100"/>
              </a:xfrm>
              <a:custGeom>
                <a:rect b="b" l="l" r="r" t="t"/>
                <a:pathLst>
                  <a:path extrusionOk="0" h="4204" w="5411">
                    <a:moveTo>
                      <a:pt x="1456" y="454"/>
                    </a:moveTo>
                    <a:cubicBezTo>
                      <a:pt x="1953" y="454"/>
                      <a:pt x="2611" y="793"/>
                      <a:pt x="2857" y="1007"/>
                    </a:cubicBezTo>
                    <a:cubicBezTo>
                      <a:pt x="3161" y="1250"/>
                      <a:pt x="3435" y="1554"/>
                      <a:pt x="3709" y="1858"/>
                    </a:cubicBezTo>
                    <a:cubicBezTo>
                      <a:pt x="4225" y="2466"/>
                      <a:pt x="4742" y="3135"/>
                      <a:pt x="5198" y="3803"/>
                    </a:cubicBezTo>
                    <a:cubicBezTo>
                      <a:pt x="4590" y="3560"/>
                      <a:pt x="3952" y="3378"/>
                      <a:pt x="3313" y="3135"/>
                    </a:cubicBezTo>
                    <a:cubicBezTo>
                      <a:pt x="2584" y="2891"/>
                      <a:pt x="1064" y="2375"/>
                      <a:pt x="882" y="1463"/>
                    </a:cubicBezTo>
                    <a:cubicBezTo>
                      <a:pt x="729" y="697"/>
                      <a:pt x="1035" y="454"/>
                      <a:pt x="1456" y="454"/>
                    </a:cubicBezTo>
                    <a:close/>
                    <a:moveTo>
                      <a:pt x="1546" y="0"/>
                    </a:moveTo>
                    <a:cubicBezTo>
                      <a:pt x="1164" y="0"/>
                      <a:pt x="802" y="145"/>
                      <a:pt x="547" y="520"/>
                    </a:cubicBezTo>
                    <a:cubicBezTo>
                      <a:pt x="0" y="1372"/>
                      <a:pt x="699" y="2192"/>
                      <a:pt x="1338" y="2679"/>
                    </a:cubicBezTo>
                    <a:cubicBezTo>
                      <a:pt x="2432" y="3469"/>
                      <a:pt x="3861" y="3773"/>
                      <a:pt x="5137" y="4198"/>
                    </a:cubicBezTo>
                    <a:cubicBezTo>
                      <a:pt x="5150" y="4202"/>
                      <a:pt x="5163" y="4203"/>
                      <a:pt x="5176" y="4203"/>
                    </a:cubicBezTo>
                    <a:cubicBezTo>
                      <a:pt x="5283" y="4203"/>
                      <a:pt x="5377" y="4094"/>
                      <a:pt x="5350" y="3986"/>
                    </a:cubicBezTo>
                    <a:cubicBezTo>
                      <a:pt x="5380" y="3986"/>
                      <a:pt x="5411" y="3955"/>
                      <a:pt x="5411" y="3925"/>
                    </a:cubicBezTo>
                    <a:cubicBezTo>
                      <a:pt x="4894" y="2587"/>
                      <a:pt x="4013" y="1432"/>
                      <a:pt x="2918" y="520"/>
                    </a:cubicBezTo>
                    <a:cubicBezTo>
                      <a:pt x="2545" y="232"/>
                      <a:pt x="2029" y="0"/>
                      <a:pt x="15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a:off x="1594288" y="2871150"/>
                <a:ext cx="1118575" cy="1319200"/>
              </a:xfrm>
              <a:custGeom>
                <a:rect b="b" l="l" r="r" t="t"/>
                <a:pathLst>
                  <a:path extrusionOk="0" h="52768" w="44743">
                    <a:moveTo>
                      <a:pt x="20061" y="1"/>
                    </a:moveTo>
                    <a:lnTo>
                      <a:pt x="3982" y="487"/>
                    </a:lnTo>
                    <a:cubicBezTo>
                      <a:pt x="3982" y="487"/>
                      <a:pt x="0" y="8177"/>
                      <a:pt x="5927" y="13223"/>
                    </a:cubicBezTo>
                    <a:cubicBezTo>
                      <a:pt x="10517" y="17113"/>
                      <a:pt x="24894" y="17326"/>
                      <a:pt x="25472" y="18086"/>
                    </a:cubicBezTo>
                    <a:cubicBezTo>
                      <a:pt x="26596" y="19575"/>
                      <a:pt x="13800" y="49302"/>
                      <a:pt x="13800" y="49302"/>
                    </a:cubicBezTo>
                    <a:lnTo>
                      <a:pt x="29332" y="52767"/>
                    </a:lnTo>
                    <a:cubicBezTo>
                      <a:pt x="29332" y="52767"/>
                      <a:pt x="44743" y="20183"/>
                      <a:pt x="42129" y="12280"/>
                    </a:cubicBezTo>
                    <a:cubicBezTo>
                      <a:pt x="40062" y="5837"/>
                      <a:pt x="20882" y="4226"/>
                      <a:pt x="20487" y="3891"/>
                    </a:cubicBezTo>
                    <a:cubicBezTo>
                      <a:pt x="19849" y="3375"/>
                      <a:pt x="20061" y="1"/>
                      <a:pt x="2006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3"/>
              <p:cNvSpPr/>
              <p:nvPr/>
            </p:nvSpPr>
            <p:spPr>
              <a:xfrm>
                <a:off x="1990188" y="4030750"/>
                <a:ext cx="349575" cy="91975"/>
              </a:xfrm>
              <a:custGeom>
                <a:rect b="b" l="l" r="r" t="t"/>
                <a:pathLst>
                  <a:path extrusionOk="0" h="3679" w="13983">
                    <a:moveTo>
                      <a:pt x="92" y="0"/>
                    </a:moveTo>
                    <a:cubicBezTo>
                      <a:pt x="0" y="0"/>
                      <a:pt x="0" y="91"/>
                      <a:pt x="92" y="91"/>
                    </a:cubicBezTo>
                    <a:cubicBezTo>
                      <a:pt x="1855" y="669"/>
                      <a:pt x="3648" y="1125"/>
                      <a:pt x="5441" y="1611"/>
                    </a:cubicBezTo>
                    <a:cubicBezTo>
                      <a:pt x="7235" y="2098"/>
                      <a:pt x="13374" y="3617"/>
                      <a:pt x="13922" y="3678"/>
                    </a:cubicBezTo>
                    <a:cubicBezTo>
                      <a:pt x="13952" y="3678"/>
                      <a:pt x="13982" y="3617"/>
                      <a:pt x="13922" y="3587"/>
                    </a:cubicBezTo>
                    <a:cubicBezTo>
                      <a:pt x="13526" y="3405"/>
                      <a:pt x="9514" y="2280"/>
                      <a:pt x="8602" y="2037"/>
                    </a:cubicBezTo>
                    <a:cubicBezTo>
                      <a:pt x="6809" y="1581"/>
                      <a:pt x="4985" y="1125"/>
                      <a:pt x="3192" y="699"/>
                    </a:cubicBezTo>
                    <a:cubicBezTo>
                      <a:pt x="2219" y="487"/>
                      <a:pt x="21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3"/>
              <p:cNvSpPr/>
              <p:nvPr/>
            </p:nvSpPr>
            <p:spPr>
              <a:xfrm>
                <a:off x="1702188" y="2910275"/>
                <a:ext cx="606425" cy="1083150"/>
              </a:xfrm>
              <a:custGeom>
                <a:rect b="b" l="l" r="r" t="t"/>
                <a:pathLst>
                  <a:path extrusionOk="0" h="43326" w="24257">
                    <a:moveTo>
                      <a:pt x="669" y="1"/>
                    </a:moveTo>
                    <a:cubicBezTo>
                      <a:pt x="654" y="1"/>
                      <a:pt x="639" y="16"/>
                      <a:pt x="639" y="47"/>
                    </a:cubicBezTo>
                    <a:cubicBezTo>
                      <a:pt x="61" y="3329"/>
                      <a:pt x="0" y="7159"/>
                      <a:pt x="2462" y="9773"/>
                    </a:cubicBezTo>
                    <a:cubicBezTo>
                      <a:pt x="3678" y="11050"/>
                      <a:pt x="5320" y="11810"/>
                      <a:pt x="7022" y="12296"/>
                    </a:cubicBezTo>
                    <a:cubicBezTo>
                      <a:pt x="8937" y="12782"/>
                      <a:pt x="10912" y="13147"/>
                      <a:pt x="12858" y="13421"/>
                    </a:cubicBezTo>
                    <a:lnTo>
                      <a:pt x="19818" y="14576"/>
                    </a:lnTo>
                    <a:cubicBezTo>
                      <a:pt x="20943" y="14788"/>
                      <a:pt x="22068" y="14910"/>
                      <a:pt x="23192" y="15153"/>
                    </a:cubicBezTo>
                    <a:cubicBezTo>
                      <a:pt x="23405" y="15184"/>
                      <a:pt x="23618" y="15275"/>
                      <a:pt x="23800" y="15427"/>
                    </a:cubicBezTo>
                    <a:cubicBezTo>
                      <a:pt x="23952" y="15640"/>
                      <a:pt x="23983" y="15943"/>
                      <a:pt x="23891" y="16217"/>
                    </a:cubicBezTo>
                    <a:cubicBezTo>
                      <a:pt x="23770" y="16764"/>
                      <a:pt x="23618" y="17311"/>
                      <a:pt x="23466" y="17858"/>
                    </a:cubicBezTo>
                    <a:cubicBezTo>
                      <a:pt x="22220" y="22175"/>
                      <a:pt x="13648" y="42783"/>
                      <a:pt x="13405" y="43269"/>
                    </a:cubicBezTo>
                    <a:cubicBezTo>
                      <a:pt x="13384" y="43290"/>
                      <a:pt x="13421" y="43326"/>
                      <a:pt x="13456" y="43326"/>
                    </a:cubicBezTo>
                    <a:cubicBezTo>
                      <a:pt x="13471" y="43326"/>
                      <a:pt x="13487" y="43318"/>
                      <a:pt x="13496" y="43299"/>
                    </a:cubicBezTo>
                    <a:cubicBezTo>
                      <a:pt x="15624" y="39500"/>
                      <a:pt x="21825" y="23573"/>
                      <a:pt x="23223" y="19500"/>
                    </a:cubicBezTo>
                    <a:cubicBezTo>
                      <a:pt x="23587" y="18466"/>
                      <a:pt x="23891" y="17402"/>
                      <a:pt x="24135" y="16308"/>
                    </a:cubicBezTo>
                    <a:cubicBezTo>
                      <a:pt x="24195" y="15913"/>
                      <a:pt x="24256" y="15457"/>
                      <a:pt x="23891" y="15184"/>
                    </a:cubicBezTo>
                    <a:cubicBezTo>
                      <a:pt x="23527" y="14940"/>
                      <a:pt x="23132" y="14819"/>
                      <a:pt x="22676" y="14788"/>
                    </a:cubicBezTo>
                    <a:lnTo>
                      <a:pt x="15745" y="13633"/>
                    </a:lnTo>
                    <a:cubicBezTo>
                      <a:pt x="13557" y="13238"/>
                      <a:pt x="11368" y="12934"/>
                      <a:pt x="9210" y="12509"/>
                    </a:cubicBezTo>
                    <a:cubicBezTo>
                      <a:pt x="7417" y="12174"/>
                      <a:pt x="5593" y="11718"/>
                      <a:pt x="4073" y="10746"/>
                    </a:cubicBezTo>
                    <a:cubicBezTo>
                      <a:pt x="2554" y="9804"/>
                      <a:pt x="1429" y="8314"/>
                      <a:pt x="912" y="6612"/>
                    </a:cubicBezTo>
                    <a:cubicBezTo>
                      <a:pt x="396" y="4879"/>
                      <a:pt x="274" y="3086"/>
                      <a:pt x="487" y="1323"/>
                    </a:cubicBezTo>
                    <a:cubicBezTo>
                      <a:pt x="517" y="898"/>
                      <a:pt x="608" y="472"/>
                      <a:pt x="700" y="47"/>
                    </a:cubicBezTo>
                    <a:cubicBezTo>
                      <a:pt x="700" y="16"/>
                      <a:pt x="684"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3"/>
              <p:cNvSpPr/>
              <p:nvPr/>
            </p:nvSpPr>
            <p:spPr>
              <a:xfrm>
                <a:off x="2643688" y="4238200"/>
                <a:ext cx="652775" cy="208900"/>
              </a:xfrm>
              <a:custGeom>
                <a:rect b="b" l="l" r="r" t="t"/>
                <a:pathLst>
                  <a:path extrusionOk="0" h="8356" w="26111">
                    <a:moveTo>
                      <a:pt x="14834" y="0"/>
                    </a:moveTo>
                    <a:lnTo>
                      <a:pt x="1" y="91"/>
                    </a:lnTo>
                    <a:lnTo>
                      <a:pt x="1" y="213"/>
                    </a:lnTo>
                    <a:cubicBezTo>
                      <a:pt x="92" y="4256"/>
                      <a:pt x="274" y="7599"/>
                      <a:pt x="609" y="7812"/>
                    </a:cubicBezTo>
                    <a:cubicBezTo>
                      <a:pt x="1178" y="8185"/>
                      <a:pt x="10979" y="8355"/>
                      <a:pt x="18069" y="8355"/>
                    </a:cubicBezTo>
                    <a:cubicBezTo>
                      <a:pt x="21957" y="8355"/>
                      <a:pt x="25030" y="8304"/>
                      <a:pt x="25320" y="8207"/>
                    </a:cubicBezTo>
                    <a:cubicBezTo>
                      <a:pt x="26111" y="7964"/>
                      <a:pt x="25442" y="5654"/>
                      <a:pt x="24530" y="4955"/>
                    </a:cubicBezTo>
                    <a:cubicBezTo>
                      <a:pt x="23618" y="4225"/>
                      <a:pt x="14834" y="243"/>
                      <a:pt x="14834" y="243"/>
                    </a:cubicBezTo>
                    <a:lnTo>
                      <a:pt x="14834"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3"/>
              <p:cNvSpPr/>
              <p:nvPr/>
            </p:nvSpPr>
            <p:spPr>
              <a:xfrm>
                <a:off x="2941088" y="4236250"/>
                <a:ext cx="117525" cy="30275"/>
              </a:xfrm>
              <a:custGeom>
                <a:rect b="b" l="l" r="r" t="t"/>
                <a:pathLst>
                  <a:path extrusionOk="0" h="1211" w="4701">
                    <a:moveTo>
                      <a:pt x="3386" y="0"/>
                    </a:moveTo>
                    <a:cubicBezTo>
                      <a:pt x="2171" y="0"/>
                      <a:pt x="909" y="321"/>
                      <a:pt x="50" y="1112"/>
                    </a:cubicBezTo>
                    <a:cubicBezTo>
                      <a:pt x="1" y="1161"/>
                      <a:pt x="32" y="1211"/>
                      <a:pt x="78" y="1211"/>
                    </a:cubicBezTo>
                    <a:cubicBezTo>
                      <a:pt x="89" y="1211"/>
                      <a:pt x="100" y="1208"/>
                      <a:pt x="111" y="1203"/>
                    </a:cubicBezTo>
                    <a:cubicBezTo>
                      <a:pt x="1570" y="747"/>
                      <a:pt x="3090" y="443"/>
                      <a:pt x="4610" y="291"/>
                    </a:cubicBezTo>
                    <a:cubicBezTo>
                      <a:pt x="4701" y="291"/>
                      <a:pt x="4701" y="139"/>
                      <a:pt x="4610" y="109"/>
                    </a:cubicBezTo>
                    <a:cubicBezTo>
                      <a:pt x="4220" y="38"/>
                      <a:pt x="3806" y="0"/>
                      <a:pt x="3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3"/>
              <p:cNvSpPr/>
              <p:nvPr/>
            </p:nvSpPr>
            <p:spPr>
              <a:xfrm>
                <a:off x="2969063" y="4252650"/>
                <a:ext cx="116900" cy="30600"/>
              </a:xfrm>
              <a:custGeom>
                <a:rect b="b" l="l" r="r" t="t"/>
                <a:pathLst>
                  <a:path extrusionOk="0" h="1224" w="4676">
                    <a:moveTo>
                      <a:pt x="3341" y="0"/>
                    </a:moveTo>
                    <a:cubicBezTo>
                      <a:pt x="2132" y="0"/>
                      <a:pt x="879" y="338"/>
                      <a:pt x="25" y="1124"/>
                    </a:cubicBezTo>
                    <a:cubicBezTo>
                      <a:pt x="1" y="1174"/>
                      <a:pt x="16" y="1224"/>
                      <a:pt x="56" y="1224"/>
                    </a:cubicBezTo>
                    <a:cubicBezTo>
                      <a:pt x="65" y="1224"/>
                      <a:pt x="75" y="1221"/>
                      <a:pt x="86" y="1216"/>
                    </a:cubicBezTo>
                    <a:cubicBezTo>
                      <a:pt x="1545" y="760"/>
                      <a:pt x="3065" y="456"/>
                      <a:pt x="4585" y="304"/>
                    </a:cubicBezTo>
                    <a:cubicBezTo>
                      <a:pt x="4676" y="304"/>
                      <a:pt x="4676" y="152"/>
                      <a:pt x="4585" y="121"/>
                    </a:cubicBezTo>
                    <a:cubicBezTo>
                      <a:pt x="4188" y="42"/>
                      <a:pt x="3767" y="0"/>
                      <a:pt x="33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3"/>
              <p:cNvSpPr/>
              <p:nvPr/>
            </p:nvSpPr>
            <p:spPr>
              <a:xfrm>
                <a:off x="2996413" y="4269350"/>
                <a:ext cx="117675" cy="30625"/>
              </a:xfrm>
              <a:custGeom>
                <a:rect b="b" l="l" r="r" t="t"/>
                <a:pathLst>
                  <a:path extrusionOk="0" h="1225" w="4707">
                    <a:moveTo>
                      <a:pt x="3346" y="1"/>
                    </a:moveTo>
                    <a:cubicBezTo>
                      <a:pt x="2144" y="1"/>
                      <a:pt x="902" y="339"/>
                      <a:pt x="26" y="1125"/>
                    </a:cubicBezTo>
                    <a:cubicBezTo>
                      <a:pt x="1" y="1175"/>
                      <a:pt x="17" y="1224"/>
                      <a:pt x="56" y="1224"/>
                    </a:cubicBezTo>
                    <a:cubicBezTo>
                      <a:pt x="65" y="1224"/>
                      <a:pt x="75" y="1222"/>
                      <a:pt x="86" y="1216"/>
                    </a:cubicBezTo>
                    <a:cubicBezTo>
                      <a:pt x="1545" y="760"/>
                      <a:pt x="3065" y="456"/>
                      <a:pt x="4585" y="304"/>
                    </a:cubicBezTo>
                    <a:cubicBezTo>
                      <a:pt x="4707" y="304"/>
                      <a:pt x="4707" y="152"/>
                      <a:pt x="4585" y="122"/>
                    </a:cubicBezTo>
                    <a:cubicBezTo>
                      <a:pt x="4189" y="43"/>
                      <a:pt x="3770" y="1"/>
                      <a:pt x="33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a:off x="2987913" y="4144050"/>
                <a:ext cx="132250" cy="107225"/>
              </a:xfrm>
              <a:custGeom>
                <a:rect b="b" l="l" r="r" t="t"/>
                <a:pathLst>
                  <a:path extrusionOk="0" h="4289" w="5290">
                    <a:moveTo>
                      <a:pt x="3875" y="443"/>
                    </a:moveTo>
                    <a:cubicBezTo>
                      <a:pt x="4272" y="443"/>
                      <a:pt x="4561" y="681"/>
                      <a:pt x="4439" y="1426"/>
                    </a:cubicBezTo>
                    <a:cubicBezTo>
                      <a:pt x="4287" y="2338"/>
                      <a:pt x="2797" y="2915"/>
                      <a:pt x="2068" y="3189"/>
                    </a:cubicBezTo>
                    <a:cubicBezTo>
                      <a:pt x="1460" y="3432"/>
                      <a:pt x="822" y="3645"/>
                      <a:pt x="214" y="3918"/>
                    </a:cubicBezTo>
                    <a:cubicBezTo>
                      <a:pt x="670" y="3219"/>
                      <a:pt x="1156" y="2550"/>
                      <a:pt x="1642" y="1912"/>
                    </a:cubicBezTo>
                    <a:cubicBezTo>
                      <a:pt x="1916" y="1608"/>
                      <a:pt x="2189" y="1304"/>
                      <a:pt x="2463" y="1031"/>
                    </a:cubicBezTo>
                    <a:cubicBezTo>
                      <a:pt x="2716" y="812"/>
                      <a:pt x="3380" y="443"/>
                      <a:pt x="3875" y="443"/>
                    </a:cubicBezTo>
                    <a:close/>
                    <a:moveTo>
                      <a:pt x="3765" y="0"/>
                    </a:moveTo>
                    <a:cubicBezTo>
                      <a:pt x="3267" y="0"/>
                      <a:pt x="2739" y="247"/>
                      <a:pt x="2372" y="544"/>
                    </a:cubicBezTo>
                    <a:cubicBezTo>
                      <a:pt x="1308" y="1487"/>
                      <a:pt x="487" y="2672"/>
                      <a:pt x="1" y="4040"/>
                    </a:cubicBezTo>
                    <a:cubicBezTo>
                      <a:pt x="1" y="4070"/>
                      <a:pt x="1" y="4070"/>
                      <a:pt x="31" y="4101"/>
                    </a:cubicBezTo>
                    <a:cubicBezTo>
                      <a:pt x="31" y="4206"/>
                      <a:pt x="123" y="4289"/>
                      <a:pt x="227" y="4289"/>
                    </a:cubicBezTo>
                    <a:cubicBezTo>
                      <a:pt x="243" y="4289"/>
                      <a:pt x="259" y="4287"/>
                      <a:pt x="274" y="4283"/>
                    </a:cubicBezTo>
                    <a:cubicBezTo>
                      <a:pt x="1551" y="3827"/>
                      <a:pt x="2949" y="3493"/>
                      <a:pt x="4044" y="2642"/>
                    </a:cubicBezTo>
                    <a:cubicBezTo>
                      <a:pt x="4682" y="2155"/>
                      <a:pt x="5290" y="1274"/>
                      <a:pt x="4743" y="484"/>
                    </a:cubicBezTo>
                    <a:cubicBezTo>
                      <a:pt x="4484" y="135"/>
                      <a:pt x="4133" y="0"/>
                      <a:pt x="37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3"/>
              <p:cNvSpPr/>
              <p:nvPr/>
            </p:nvSpPr>
            <p:spPr>
              <a:xfrm>
                <a:off x="2851913" y="4167200"/>
                <a:ext cx="145925" cy="83925"/>
              </a:xfrm>
              <a:custGeom>
                <a:rect b="b" l="l" r="r" t="t"/>
                <a:pathLst>
                  <a:path extrusionOk="0" h="3357" w="5837">
                    <a:moveTo>
                      <a:pt x="1522" y="475"/>
                    </a:moveTo>
                    <a:cubicBezTo>
                      <a:pt x="1960" y="475"/>
                      <a:pt x="2466" y="623"/>
                      <a:pt x="2705" y="743"/>
                    </a:cubicBezTo>
                    <a:cubicBezTo>
                      <a:pt x="3070" y="925"/>
                      <a:pt x="3404" y="1138"/>
                      <a:pt x="3708" y="1381"/>
                    </a:cubicBezTo>
                    <a:cubicBezTo>
                      <a:pt x="4377" y="1868"/>
                      <a:pt x="4985" y="2415"/>
                      <a:pt x="5593" y="2962"/>
                    </a:cubicBezTo>
                    <a:cubicBezTo>
                      <a:pt x="4924" y="2871"/>
                      <a:pt x="4286" y="2810"/>
                      <a:pt x="3617" y="2719"/>
                    </a:cubicBezTo>
                    <a:cubicBezTo>
                      <a:pt x="2857" y="2627"/>
                      <a:pt x="1277" y="2445"/>
                      <a:pt x="882" y="1594"/>
                    </a:cubicBezTo>
                    <a:cubicBezTo>
                      <a:pt x="505" y="721"/>
                      <a:pt x="957" y="475"/>
                      <a:pt x="1522" y="475"/>
                    </a:cubicBezTo>
                    <a:close/>
                    <a:moveTo>
                      <a:pt x="1595" y="0"/>
                    </a:moveTo>
                    <a:cubicBezTo>
                      <a:pt x="1070" y="0"/>
                      <a:pt x="578" y="206"/>
                      <a:pt x="365" y="773"/>
                    </a:cubicBezTo>
                    <a:cubicBezTo>
                      <a:pt x="0" y="1716"/>
                      <a:pt x="851" y="2384"/>
                      <a:pt x="1581" y="2688"/>
                    </a:cubicBezTo>
                    <a:cubicBezTo>
                      <a:pt x="2827" y="3235"/>
                      <a:pt x="4286" y="3205"/>
                      <a:pt x="5623" y="3357"/>
                    </a:cubicBezTo>
                    <a:cubicBezTo>
                      <a:pt x="5745" y="3357"/>
                      <a:pt x="5836" y="3235"/>
                      <a:pt x="5806" y="3114"/>
                    </a:cubicBezTo>
                    <a:cubicBezTo>
                      <a:pt x="5836" y="3083"/>
                      <a:pt x="5836" y="3053"/>
                      <a:pt x="5806" y="3053"/>
                    </a:cubicBezTo>
                    <a:cubicBezTo>
                      <a:pt x="5015" y="1837"/>
                      <a:pt x="3952" y="895"/>
                      <a:pt x="2675" y="257"/>
                    </a:cubicBezTo>
                    <a:cubicBezTo>
                      <a:pt x="2359" y="105"/>
                      <a:pt x="1968" y="0"/>
                      <a:pt x="15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3"/>
              <p:cNvSpPr/>
              <p:nvPr/>
            </p:nvSpPr>
            <p:spPr>
              <a:xfrm>
                <a:off x="1547163" y="2867350"/>
                <a:ext cx="1503100" cy="1374675"/>
              </a:xfrm>
              <a:custGeom>
                <a:rect b="b" l="l" r="r" t="t"/>
                <a:pathLst>
                  <a:path extrusionOk="0" h="54987" w="60124">
                    <a:moveTo>
                      <a:pt x="21734" y="1"/>
                    </a:moveTo>
                    <a:lnTo>
                      <a:pt x="3831" y="517"/>
                    </a:lnTo>
                    <a:cubicBezTo>
                      <a:pt x="3831" y="517"/>
                      <a:pt x="1" y="9484"/>
                      <a:pt x="4560" y="15806"/>
                    </a:cubicBezTo>
                    <a:cubicBezTo>
                      <a:pt x="9606" y="22828"/>
                      <a:pt x="33254" y="22767"/>
                      <a:pt x="34956" y="24925"/>
                    </a:cubicBezTo>
                    <a:cubicBezTo>
                      <a:pt x="36202" y="26566"/>
                      <a:pt x="43375" y="54986"/>
                      <a:pt x="43375" y="54986"/>
                    </a:cubicBezTo>
                    <a:lnTo>
                      <a:pt x="60123" y="54986"/>
                    </a:lnTo>
                    <a:cubicBezTo>
                      <a:pt x="60123" y="54986"/>
                      <a:pt x="51765" y="20670"/>
                      <a:pt x="47692" y="16201"/>
                    </a:cubicBezTo>
                    <a:cubicBezTo>
                      <a:pt x="41673" y="9606"/>
                      <a:pt x="20092" y="5624"/>
                      <a:pt x="20092" y="5624"/>
                    </a:cubicBezTo>
                    <a:cubicBezTo>
                      <a:pt x="20791" y="3800"/>
                      <a:pt x="21338" y="1916"/>
                      <a:pt x="217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3"/>
              <p:cNvSpPr/>
              <p:nvPr/>
            </p:nvSpPr>
            <p:spPr>
              <a:xfrm>
                <a:off x="1979538" y="2976775"/>
                <a:ext cx="149725" cy="69925"/>
              </a:xfrm>
              <a:custGeom>
                <a:rect b="b" l="l" r="r" t="t"/>
                <a:pathLst>
                  <a:path extrusionOk="0" h="2797" w="5989">
                    <a:moveTo>
                      <a:pt x="5898" y="1"/>
                    </a:moveTo>
                    <a:cubicBezTo>
                      <a:pt x="5381" y="122"/>
                      <a:pt x="4864" y="274"/>
                      <a:pt x="4378" y="487"/>
                    </a:cubicBezTo>
                    <a:cubicBezTo>
                      <a:pt x="3861" y="700"/>
                      <a:pt x="3375" y="912"/>
                      <a:pt x="2858" y="1156"/>
                    </a:cubicBezTo>
                    <a:cubicBezTo>
                      <a:pt x="1885" y="1642"/>
                      <a:pt x="943" y="2159"/>
                      <a:pt x="31" y="2767"/>
                    </a:cubicBezTo>
                    <a:cubicBezTo>
                      <a:pt x="1" y="2767"/>
                      <a:pt x="31" y="2797"/>
                      <a:pt x="62" y="2797"/>
                    </a:cubicBezTo>
                    <a:cubicBezTo>
                      <a:pt x="1034" y="2311"/>
                      <a:pt x="2037" y="1855"/>
                      <a:pt x="3040" y="1399"/>
                    </a:cubicBezTo>
                    <a:lnTo>
                      <a:pt x="4469" y="791"/>
                    </a:lnTo>
                    <a:cubicBezTo>
                      <a:pt x="4986" y="609"/>
                      <a:pt x="5472" y="396"/>
                      <a:pt x="5928" y="153"/>
                    </a:cubicBezTo>
                    <a:cubicBezTo>
                      <a:pt x="5989" y="92"/>
                      <a:pt x="5958" y="1"/>
                      <a:pt x="58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3"/>
              <p:cNvSpPr/>
              <p:nvPr/>
            </p:nvSpPr>
            <p:spPr>
              <a:xfrm>
                <a:off x="2037288" y="2865225"/>
                <a:ext cx="66575" cy="140850"/>
              </a:xfrm>
              <a:custGeom>
                <a:rect b="b" l="l" r="r" t="t"/>
                <a:pathLst>
                  <a:path extrusionOk="0" h="5634" w="2663">
                    <a:moveTo>
                      <a:pt x="2592" y="0"/>
                    </a:moveTo>
                    <a:cubicBezTo>
                      <a:pt x="2565" y="0"/>
                      <a:pt x="2536" y="17"/>
                      <a:pt x="2524" y="55"/>
                    </a:cubicBezTo>
                    <a:cubicBezTo>
                      <a:pt x="2311" y="876"/>
                      <a:pt x="2129" y="1697"/>
                      <a:pt x="1916" y="2517"/>
                    </a:cubicBezTo>
                    <a:cubicBezTo>
                      <a:pt x="1794" y="2882"/>
                      <a:pt x="1703" y="3277"/>
                      <a:pt x="1551" y="3612"/>
                    </a:cubicBezTo>
                    <a:cubicBezTo>
                      <a:pt x="1399" y="3976"/>
                      <a:pt x="1247" y="4280"/>
                      <a:pt x="913" y="4341"/>
                    </a:cubicBezTo>
                    <a:cubicBezTo>
                      <a:pt x="879" y="4346"/>
                      <a:pt x="847" y="4348"/>
                      <a:pt x="816" y="4348"/>
                    </a:cubicBezTo>
                    <a:cubicBezTo>
                      <a:pt x="469" y="4348"/>
                      <a:pt x="368" y="4041"/>
                      <a:pt x="396" y="3733"/>
                    </a:cubicBezTo>
                    <a:cubicBezTo>
                      <a:pt x="457" y="3399"/>
                      <a:pt x="548" y="2973"/>
                      <a:pt x="609" y="2608"/>
                    </a:cubicBezTo>
                    <a:cubicBezTo>
                      <a:pt x="700" y="2244"/>
                      <a:pt x="791" y="1757"/>
                      <a:pt x="852" y="1332"/>
                    </a:cubicBezTo>
                    <a:cubicBezTo>
                      <a:pt x="913" y="1119"/>
                      <a:pt x="943" y="906"/>
                      <a:pt x="974" y="694"/>
                    </a:cubicBezTo>
                    <a:cubicBezTo>
                      <a:pt x="974" y="663"/>
                      <a:pt x="1034" y="238"/>
                      <a:pt x="1065" y="116"/>
                    </a:cubicBezTo>
                    <a:cubicBezTo>
                      <a:pt x="1065" y="116"/>
                      <a:pt x="1065" y="146"/>
                      <a:pt x="1095" y="146"/>
                    </a:cubicBezTo>
                    <a:cubicBezTo>
                      <a:pt x="1095" y="146"/>
                      <a:pt x="1095" y="146"/>
                      <a:pt x="1095" y="116"/>
                    </a:cubicBezTo>
                    <a:cubicBezTo>
                      <a:pt x="1095" y="86"/>
                      <a:pt x="1095" y="86"/>
                      <a:pt x="1095" y="55"/>
                    </a:cubicBezTo>
                    <a:lnTo>
                      <a:pt x="1065" y="55"/>
                    </a:lnTo>
                    <a:cubicBezTo>
                      <a:pt x="974" y="116"/>
                      <a:pt x="974" y="207"/>
                      <a:pt x="943" y="298"/>
                    </a:cubicBezTo>
                    <a:cubicBezTo>
                      <a:pt x="882" y="511"/>
                      <a:pt x="822" y="694"/>
                      <a:pt x="761" y="906"/>
                    </a:cubicBezTo>
                    <a:cubicBezTo>
                      <a:pt x="639" y="1301"/>
                      <a:pt x="518" y="1666"/>
                      <a:pt x="426" y="2092"/>
                    </a:cubicBezTo>
                    <a:cubicBezTo>
                      <a:pt x="335" y="2487"/>
                      <a:pt x="244" y="2882"/>
                      <a:pt x="122" y="3277"/>
                    </a:cubicBezTo>
                    <a:cubicBezTo>
                      <a:pt x="31" y="3551"/>
                      <a:pt x="1" y="3855"/>
                      <a:pt x="62" y="4159"/>
                    </a:cubicBezTo>
                    <a:cubicBezTo>
                      <a:pt x="122" y="4463"/>
                      <a:pt x="396" y="4675"/>
                      <a:pt x="700" y="4706"/>
                    </a:cubicBezTo>
                    <a:cubicBezTo>
                      <a:pt x="700" y="4736"/>
                      <a:pt x="670" y="4736"/>
                      <a:pt x="639" y="4767"/>
                    </a:cubicBezTo>
                    <a:cubicBezTo>
                      <a:pt x="639" y="4797"/>
                      <a:pt x="578" y="4949"/>
                      <a:pt x="548" y="5010"/>
                    </a:cubicBezTo>
                    <a:cubicBezTo>
                      <a:pt x="518" y="5101"/>
                      <a:pt x="487" y="5192"/>
                      <a:pt x="487" y="5283"/>
                    </a:cubicBezTo>
                    <a:cubicBezTo>
                      <a:pt x="457" y="5314"/>
                      <a:pt x="457" y="5344"/>
                      <a:pt x="457" y="5405"/>
                    </a:cubicBezTo>
                    <a:lnTo>
                      <a:pt x="457" y="5557"/>
                    </a:lnTo>
                    <a:cubicBezTo>
                      <a:pt x="438" y="5595"/>
                      <a:pt x="479" y="5634"/>
                      <a:pt x="520" y="5634"/>
                    </a:cubicBezTo>
                    <a:cubicBezTo>
                      <a:pt x="544" y="5634"/>
                      <a:pt x="567" y="5621"/>
                      <a:pt x="578" y="5587"/>
                    </a:cubicBezTo>
                    <a:cubicBezTo>
                      <a:pt x="609" y="5557"/>
                      <a:pt x="639" y="5526"/>
                      <a:pt x="670" y="5466"/>
                    </a:cubicBezTo>
                    <a:cubicBezTo>
                      <a:pt x="670" y="5435"/>
                      <a:pt x="700" y="5374"/>
                      <a:pt x="700" y="5344"/>
                    </a:cubicBezTo>
                    <a:cubicBezTo>
                      <a:pt x="730" y="5253"/>
                      <a:pt x="761" y="5162"/>
                      <a:pt x="791" y="5101"/>
                    </a:cubicBezTo>
                    <a:cubicBezTo>
                      <a:pt x="791" y="5010"/>
                      <a:pt x="822" y="4919"/>
                      <a:pt x="852" y="4827"/>
                    </a:cubicBezTo>
                    <a:cubicBezTo>
                      <a:pt x="852" y="4797"/>
                      <a:pt x="852" y="4736"/>
                      <a:pt x="852" y="4675"/>
                    </a:cubicBezTo>
                    <a:cubicBezTo>
                      <a:pt x="1004" y="4675"/>
                      <a:pt x="1186" y="4615"/>
                      <a:pt x="1308" y="4523"/>
                    </a:cubicBezTo>
                    <a:cubicBezTo>
                      <a:pt x="1551" y="4311"/>
                      <a:pt x="1733" y="4037"/>
                      <a:pt x="1794" y="3764"/>
                    </a:cubicBezTo>
                    <a:cubicBezTo>
                      <a:pt x="1916" y="3399"/>
                      <a:pt x="2037" y="3064"/>
                      <a:pt x="2129" y="2700"/>
                    </a:cubicBezTo>
                    <a:cubicBezTo>
                      <a:pt x="2372" y="1849"/>
                      <a:pt x="2554" y="967"/>
                      <a:pt x="2645" y="86"/>
                    </a:cubicBezTo>
                    <a:cubicBezTo>
                      <a:pt x="2663" y="33"/>
                      <a:pt x="2629" y="0"/>
                      <a:pt x="25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a:off x="1686238" y="2916175"/>
                <a:ext cx="149725" cy="151875"/>
              </a:xfrm>
              <a:custGeom>
                <a:rect b="b" l="l" r="r" t="t"/>
                <a:pathLst>
                  <a:path extrusionOk="0" h="6075" w="5989">
                    <a:moveTo>
                      <a:pt x="5942" y="1"/>
                    </a:moveTo>
                    <a:cubicBezTo>
                      <a:pt x="5935" y="1"/>
                      <a:pt x="5927" y="8"/>
                      <a:pt x="5927" y="23"/>
                    </a:cubicBezTo>
                    <a:cubicBezTo>
                      <a:pt x="5836" y="419"/>
                      <a:pt x="5806" y="844"/>
                      <a:pt x="5684" y="1239"/>
                    </a:cubicBezTo>
                    <a:cubicBezTo>
                      <a:pt x="5593" y="1634"/>
                      <a:pt x="5502" y="2029"/>
                      <a:pt x="5380" y="2394"/>
                    </a:cubicBezTo>
                    <a:cubicBezTo>
                      <a:pt x="5259" y="2759"/>
                      <a:pt x="5076" y="3124"/>
                      <a:pt x="4863" y="3458"/>
                    </a:cubicBezTo>
                    <a:cubicBezTo>
                      <a:pt x="4651" y="3762"/>
                      <a:pt x="4377" y="4036"/>
                      <a:pt x="4073" y="4248"/>
                    </a:cubicBezTo>
                    <a:cubicBezTo>
                      <a:pt x="3496" y="4704"/>
                      <a:pt x="2857" y="5069"/>
                      <a:pt x="2158" y="5312"/>
                    </a:cubicBezTo>
                    <a:cubicBezTo>
                      <a:pt x="1824" y="5464"/>
                      <a:pt x="1459" y="5555"/>
                      <a:pt x="1094" y="5647"/>
                    </a:cubicBezTo>
                    <a:cubicBezTo>
                      <a:pt x="912" y="5677"/>
                      <a:pt x="699" y="5707"/>
                      <a:pt x="517" y="5738"/>
                    </a:cubicBezTo>
                    <a:cubicBezTo>
                      <a:pt x="365" y="5738"/>
                      <a:pt x="213" y="5768"/>
                      <a:pt x="61" y="5829"/>
                    </a:cubicBezTo>
                    <a:cubicBezTo>
                      <a:pt x="0" y="5890"/>
                      <a:pt x="0" y="5981"/>
                      <a:pt x="61" y="6011"/>
                    </a:cubicBezTo>
                    <a:cubicBezTo>
                      <a:pt x="230" y="6049"/>
                      <a:pt x="411" y="6075"/>
                      <a:pt x="589" y="6075"/>
                    </a:cubicBezTo>
                    <a:cubicBezTo>
                      <a:pt x="699" y="6075"/>
                      <a:pt x="807" y="6065"/>
                      <a:pt x="912" y="6042"/>
                    </a:cubicBezTo>
                    <a:cubicBezTo>
                      <a:pt x="1216" y="6011"/>
                      <a:pt x="1520" y="5950"/>
                      <a:pt x="1824" y="5859"/>
                    </a:cubicBezTo>
                    <a:cubicBezTo>
                      <a:pt x="2432" y="5707"/>
                      <a:pt x="3009" y="5464"/>
                      <a:pt x="3526" y="5160"/>
                    </a:cubicBezTo>
                    <a:cubicBezTo>
                      <a:pt x="4073" y="4856"/>
                      <a:pt x="4559" y="4461"/>
                      <a:pt x="4955" y="3975"/>
                    </a:cubicBezTo>
                    <a:cubicBezTo>
                      <a:pt x="5350" y="3488"/>
                      <a:pt x="5593" y="2911"/>
                      <a:pt x="5714" y="2303"/>
                    </a:cubicBezTo>
                    <a:cubicBezTo>
                      <a:pt x="5927" y="1574"/>
                      <a:pt x="5988" y="783"/>
                      <a:pt x="5958" y="23"/>
                    </a:cubicBezTo>
                    <a:cubicBezTo>
                      <a:pt x="5958" y="8"/>
                      <a:pt x="5950" y="1"/>
                      <a:pt x="5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3"/>
              <p:cNvSpPr/>
              <p:nvPr/>
            </p:nvSpPr>
            <p:spPr>
              <a:xfrm>
                <a:off x="2647488" y="4162200"/>
                <a:ext cx="360975" cy="10225"/>
              </a:xfrm>
              <a:custGeom>
                <a:rect b="b" l="l" r="r" t="t"/>
                <a:pathLst>
                  <a:path extrusionOk="0" h="409" w="14439">
                    <a:moveTo>
                      <a:pt x="8846" y="1"/>
                    </a:moveTo>
                    <a:cubicBezTo>
                      <a:pt x="6961" y="1"/>
                      <a:pt x="5107" y="1"/>
                      <a:pt x="3223" y="31"/>
                    </a:cubicBezTo>
                    <a:cubicBezTo>
                      <a:pt x="2250" y="31"/>
                      <a:pt x="183" y="62"/>
                      <a:pt x="61" y="92"/>
                    </a:cubicBezTo>
                    <a:cubicBezTo>
                      <a:pt x="1" y="122"/>
                      <a:pt x="1" y="183"/>
                      <a:pt x="61" y="213"/>
                    </a:cubicBezTo>
                    <a:cubicBezTo>
                      <a:pt x="1916" y="305"/>
                      <a:pt x="3770" y="335"/>
                      <a:pt x="5624" y="365"/>
                    </a:cubicBezTo>
                    <a:cubicBezTo>
                      <a:pt x="6935" y="387"/>
                      <a:pt x="8246" y="408"/>
                      <a:pt x="9557" y="408"/>
                    </a:cubicBezTo>
                    <a:cubicBezTo>
                      <a:pt x="10100" y="408"/>
                      <a:pt x="10643" y="405"/>
                      <a:pt x="11186" y="396"/>
                    </a:cubicBezTo>
                    <a:cubicBezTo>
                      <a:pt x="11703" y="396"/>
                      <a:pt x="12189" y="365"/>
                      <a:pt x="12706" y="335"/>
                    </a:cubicBezTo>
                    <a:cubicBezTo>
                      <a:pt x="12853" y="343"/>
                      <a:pt x="12999" y="347"/>
                      <a:pt x="13146" y="347"/>
                    </a:cubicBezTo>
                    <a:cubicBezTo>
                      <a:pt x="13546" y="347"/>
                      <a:pt x="13947" y="319"/>
                      <a:pt x="14347" y="274"/>
                    </a:cubicBezTo>
                    <a:cubicBezTo>
                      <a:pt x="14408" y="274"/>
                      <a:pt x="14439" y="183"/>
                      <a:pt x="14378" y="183"/>
                    </a:cubicBezTo>
                    <a:cubicBezTo>
                      <a:pt x="13922" y="122"/>
                      <a:pt x="13466" y="92"/>
                      <a:pt x="13040" y="92"/>
                    </a:cubicBezTo>
                    <a:lnTo>
                      <a:pt x="11612" y="62"/>
                    </a:lnTo>
                    <a:cubicBezTo>
                      <a:pt x="10700" y="31"/>
                      <a:pt x="9758" y="1"/>
                      <a:pt x="8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3"/>
              <p:cNvSpPr/>
              <p:nvPr/>
            </p:nvSpPr>
            <p:spPr>
              <a:xfrm>
                <a:off x="1652038" y="2900225"/>
                <a:ext cx="1005800" cy="1244375"/>
              </a:xfrm>
              <a:custGeom>
                <a:rect b="b" l="l" r="r" t="t"/>
                <a:pathLst>
                  <a:path extrusionOk="0" h="49775" w="40232">
                    <a:moveTo>
                      <a:pt x="1216" y="0"/>
                    </a:moveTo>
                    <a:cubicBezTo>
                      <a:pt x="1201" y="0"/>
                      <a:pt x="1186" y="8"/>
                      <a:pt x="1186" y="23"/>
                    </a:cubicBezTo>
                    <a:cubicBezTo>
                      <a:pt x="335" y="2364"/>
                      <a:pt x="0" y="4856"/>
                      <a:pt x="183" y="7348"/>
                    </a:cubicBezTo>
                    <a:cubicBezTo>
                      <a:pt x="335" y="9476"/>
                      <a:pt x="851" y="11756"/>
                      <a:pt x="2250" y="13458"/>
                    </a:cubicBezTo>
                    <a:cubicBezTo>
                      <a:pt x="2979" y="14279"/>
                      <a:pt x="3830" y="14978"/>
                      <a:pt x="4833" y="15494"/>
                    </a:cubicBezTo>
                    <a:cubicBezTo>
                      <a:pt x="5836" y="16042"/>
                      <a:pt x="6900" y="16528"/>
                      <a:pt x="7964" y="16953"/>
                    </a:cubicBezTo>
                    <a:cubicBezTo>
                      <a:pt x="10092" y="17804"/>
                      <a:pt x="12250" y="18443"/>
                      <a:pt x="14469" y="18899"/>
                    </a:cubicBezTo>
                    <a:cubicBezTo>
                      <a:pt x="18998" y="19902"/>
                      <a:pt x="23618" y="20418"/>
                      <a:pt x="28147" y="21422"/>
                    </a:cubicBezTo>
                    <a:cubicBezTo>
                      <a:pt x="28724" y="21543"/>
                      <a:pt x="29271" y="21665"/>
                      <a:pt x="29818" y="21817"/>
                    </a:cubicBezTo>
                    <a:cubicBezTo>
                      <a:pt x="30396" y="21908"/>
                      <a:pt x="30943" y="22090"/>
                      <a:pt x="31460" y="22333"/>
                    </a:cubicBezTo>
                    <a:cubicBezTo>
                      <a:pt x="32007" y="22668"/>
                      <a:pt x="32189" y="23336"/>
                      <a:pt x="32402" y="23884"/>
                    </a:cubicBezTo>
                    <a:cubicBezTo>
                      <a:pt x="32615" y="24491"/>
                      <a:pt x="39910" y="49112"/>
                      <a:pt x="40062" y="49720"/>
                    </a:cubicBezTo>
                    <a:cubicBezTo>
                      <a:pt x="40075" y="49758"/>
                      <a:pt x="40109" y="49775"/>
                      <a:pt x="40142" y="49775"/>
                    </a:cubicBezTo>
                    <a:cubicBezTo>
                      <a:pt x="40188" y="49775"/>
                      <a:pt x="40231" y="49742"/>
                      <a:pt x="40214" y="49689"/>
                    </a:cubicBezTo>
                    <a:cubicBezTo>
                      <a:pt x="39575" y="47197"/>
                      <a:pt x="33162" y="25069"/>
                      <a:pt x="32706" y="23853"/>
                    </a:cubicBezTo>
                    <a:cubicBezTo>
                      <a:pt x="32554" y="23336"/>
                      <a:pt x="32311" y="22850"/>
                      <a:pt x="32007" y="22425"/>
                    </a:cubicBezTo>
                    <a:cubicBezTo>
                      <a:pt x="31642" y="22029"/>
                      <a:pt x="31156" y="21786"/>
                      <a:pt x="30639" y="21695"/>
                    </a:cubicBezTo>
                    <a:cubicBezTo>
                      <a:pt x="26171" y="20479"/>
                      <a:pt x="21581" y="19932"/>
                      <a:pt x="17022" y="19081"/>
                    </a:cubicBezTo>
                    <a:cubicBezTo>
                      <a:pt x="14803" y="18686"/>
                      <a:pt x="12584" y="18139"/>
                      <a:pt x="10396" y="17470"/>
                    </a:cubicBezTo>
                    <a:cubicBezTo>
                      <a:pt x="8207" y="16801"/>
                      <a:pt x="6110" y="15859"/>
                      <a:pt x="4134" y="14643"/>
                    </a:cubicBezTo>
                    <a:cubicBezTo>
                      <a:pt x="3192" y="14035"/>
                      <a:pt x="2402" y="13184"/>
                      <a:pt x="1854" y="12212"/>
                    </a:cubicBezTo>
                    <a:cubicBezTo>
                      <a:pt x="1338" y="11269"/>
                      <a:pt x="973" y="10236"/>
                      <a:pt x="760" y="9172"/>
                    </a:cubicBezTo>
                    <a:cubicBezTo>
                      <a:pt x="274" y="6740"/>
                      <a:pt x="274" y="4248"/>
                      <a:pt x="791" y="1816"/>
                    </a:cubicBezTo>
                    <a:cubicBezTo>
                      <a:pt x="912" y="1208"/>
                      <a:pt x="1064" y="631"/>
                      <a:pt x="1247" y="23"/>
                    </a:cubicBezTo>
                    <a:cubicBezTo>
                      <a:pt x="1247" y="8"/>
                      <a:pt x="1231" y="0"/>
                      <a:pt x="1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3"/>
              <p:cNvSpPr/>
              <p:nvPr/>
            </p:nvSpPr>
            <p:spPr>
              <a:xfrm>
                <a:off x="2202963" y="3441825"/>
                <a:ext cx="306700" cy="330000"/>
              </a:xfrm>
              <a:custGeom>
                <a:rect b="b" l="l" r="r" t="t"/>
                <a:pathLst>
                  <a:path extrusionOk="0" h="13200" w="12268">
                    <a:moveTo>
                      <a:pt x="61" y="1"/>
                    </a:moveTo>
                    <a:cubicBezTo>
                      <a:pt x="0" y="1"/>
                      <a:pt x="0" y="31"/>
                      <a:pt x="61" y="31"/>
                    </a:cubicBezTo>
                    <a:cubicBezTo>
                      <a:pt x="730" y="153"/>
                      <a:pt x="7356" y="1338"/>
                      <a:pt x="7933" y="1551"/>
                    </a:cubicBezTo>
                    <a:cubicBezTo>
                      <a:pt x="8177" y="1612"/>
                      <a:pt x="8420" y="1764"/>
                      <a:pt x="8572" y="1976"/>
                    </a:cubicBezTo>
                    <a:cubicBezTo>
                      <a:pt x="8754" y="2250"/>
                      <a:pt x="8876" y="2554"/>
                      <a:pt x="8967" y="2888"/>
                    </a:cubicBezTo>
                    <a:cubicBezTo>
                      <a:pt x="9149" y="3527"/>
                      <a:pt x="9362" y="4165"/>
                      <a:pt x="9575" y="4803"/>
                    </a:cubicBezTo>
                    <a:cubicBezTo>
                      <a:pt x="9970" y="6080"/>
                      <a:pt x="10395" y="7356"/>
                      <a:pt x="10760" y="8663"/>
                    </a:cubicBezTo>
                    <a:cubicBezTo>
                      <a:pt x="11216" y="10122"/>
                      <a:pt x="11703" y="11673"/>
                      <a:pt x="12098" y="13132"/>
                    </a:cubicBezTo>
                    <a:cubicBezTo>
                      <a:pt x="12110" y="13180"/>
                      <a:pt x="12141" y="13200"/>
                      <a:pt x="12173" y="13200"/>
                    </a:cubicBezTo>
                    <a:cubicBezTo>
                      <a:pt x="12220" y="13200"/>
                      <a:pt x="12268" y="13156"/>
                      <a:pt x="12250" y="13101"/>
                    </a:cubicBezTo>
                    <a:cubicBezTo>
                      <a:pt x="11763" y="10305"/>
                      <a:pt x="9544" y="3496"/>
                      <a:pt x="9332" y="2827"/>
                    </a:cubicBezTo>
                    <a:cubicBezTo>
                      <a:pt x="9149" y="2311"/>
                      <a:pt x="9028" y="1733"/>
                      <a:pt x="8511" y="1399"/>
                    </a:cubicBezTo>
                    <a:cubicBezTo>
                      <a:pt x="8025" y="1065"/>
                      <a:pt x="85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3"/>
              <p:cNvSpPr/>
              <p:nvPr/>
            </p:nvSpPr>
            <p:spPr>
              <a:xfrm>
                <a:off x="2047188" y="3008700"/>
                <a:ext cx="610050" cy="200075"/>
              </a:xfrm>
              <a:custGeom>
                <a:rect b="b" l="l" r="r" t="t"/>
                <a:pathLst>
                  <a:path extrusionOk="0" h="8003" w="24402">
                    <a:moveTo>
                      <a:pt x="152" y="0"/>
                    </a:moveTo>
                    <a:cubicBezTo>
                      <a:pt x="30" y="0"/>
                      <a:pt x="0" y="213"/>
                      <a:pt x="122" y="213"/>
                    </a:cubicBezTo>
                    <a:cubicBezTo>
                      <a:pt x="1976" y="517"/>
                      <a:pt x="3800" y="821"/>
                      <a:pt x="5623" y="1246"/>
                    </a:cubicBezTo>
                    <a:cubicBezTo>
                      <a:pt x="8876" y="1946"/>
                      <a:pt x="12067" y="2857"/>
                      <a:pt x="15198" y="4012"/>
                    </a:cubicBezTo>
                    <a:cubicBezTo>
                      <a:pt x="18329" y="5137"/>
                      <a:pt x="21368" y="6474"/>
                      <a:pt x="24347" y="7994"/>
                    </a:cubicBezTo>
                    <a:cubicBezTo>
                      <a:pt x="24353" y="8000"/>
                      <a:pt x="24359" y="8003"/>
                      <a:pt x="24365" y="8003"/>
                    </a:cubicBezTo>
                    <a:cubicBezTo>
                      <a:pt x="24387" y="8003"/>
                      <a:pt x="24402" y="7964"/>
                      <a:pt x="24377" y="7964"/>
                    </a:cubicBezTo>
                    <a:cubicBezTo>
                      <a:pt x="22736" y="7052"/>
                      <a:pt x="21064" y="6171"/>
                      <a:pt x="19362" y="5411"/>
                    </a:cubicBezTo>
                    <a:cubicBezTo>
                      <a:pt x="16292" y="4043"/>
                      <a:pt x="13161" y="2918"/>
                      <a:pt x="9939" y="2006"/>
                    </a:cubicBezTo>
                    <a:cubicBezTo>
                      <a:pt x="6717" y="1064"/>
                      <a:pt x="3465" y="395"/>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3"/>
              <p:cNvSpPr/>
              <p:nvPr/>
            </p:nvSpPr>
            <p:spPr>
              <a:xfrm>
                <a:off x="2056013" y="2318650"/>
                <a:ext cx="724800" cy="405275"/>
              </a:xfrm>
              <a:custGeom>
                <a:rect b="b" l="l" r="r" t="t"/>
                <a:pathLst>
                  <a:path extrusionOk="0" h="16211" w="28992">
                    <a:moveTo>
                      <a:pt x="1305" y="0"/>
                    </a:moveTo>
                    <a:cubicBezTo>
                      <a:pt x="0" y="0"/>
                      <a:pt x="369" y="1890"/>
                      <a:pt x="1988" y="4623"/>
                    </a:cubicBezTo>
                    <a:cubicBezTo>
                      <a:pt x="5422" y="10307"/>
                      <a:pt x="10438" y="15930"/>
                      <a:pt x="12808" y="16204"/>
                    </a:cubicBezTo>
                    <a:cubicBezTo>
                      <a:pt x="12847" y="16208"/>
                      <a:pt x="12890" y="16210"/>
                      <a:pt x="12936" y="16210"/>
                    </a:cubicBezTo>
                    <a:cubicBezTo>
                      <a:pt x="15243" y="16210"/>
                      <a:pt x="27235" y="11140"/>
                      <a:pt x="28189" y="10216"/>
                    </a:cubicBezTo>
                    <a:cubicBezTo>
                      <a:pt x="28992" y="9442"/>
                      <a:pt x="24756" y="1999"/>
                      <a:pt x="23465" y="1999"/>
                    </a:cubicBezTo>
                    <a:cubicBezTo>
                      <a:pt x="23438" y="1999"/>
                      <a:pt x="23411" y="2002"/>
                      <a:pt x="23386" y="2009"/>
                    </a:cubicBezTo>
                    <a:cubicBezTo>
                      <a:pt x="21449" y="2516"/>
                      <a:pt x="14222" y="6939"/>
                      <a:pt x="13426" y="6939"/>
                    </a:cubicBezTo>
                    <a:cubicBezTo>
                      <a:pt x="13410" y="6939"/>
                      <a:pt x="13397" y="6937"/>
                      <a:pt x="13386" y="6933"/>
                    </a:cubicBezTo>
                    <a:cubicBezTo>
                      <a:pt x="12839" y="6751"/>
                      <a:pt x="8431" y="4076"/>
                      <a:pt x="4085" y="1219"/>
                    </a:cubicBezTo>
                    <a:cubicBezTo>
                      <a:pt x="2801" y="376"/>
                      <a:pt x="1887" y="0"/>
                      <a:pt x="1305"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3"/>
              <p:cNvSpPr/>
              <p:nvPr/>
            </p:nvSpPr>
            <p:spPr>
              <a:xfrm>
                <a:off x="2601888" y="2256425"/>
                <a:ext cx="386825" cy="337400"/>
              </a:xfrm>
              <a:custGeom>
                <a:rect b="b" l="l" r="r" t="t"/>
                <a:pathLst>
                  <a:path extrusionOk="0" h="13496" w="15473">
                    <a:moveTo>
                      <a:pt x="9755" y="1"/>
                    </a:moveTo>
                    <a:cubicBezTo>
                      <a:pt x="8719" y="1"/>
                      <a:pt x="7369" y="2262"/>
                      <a:pt x="6171" y="3070"/>
                    </a:cubicBezTo>
                    <a:cubicBezTo>
                      <a:pt x="5898" y="3282"/>
                      <a:pt x="1" y="6717"/>
                      <a:pt x="1" y="6717"/>
                    </a:cubicBezTo>
                    <a:lnTo>
                      <a:pt x="4925" y="13495"/>
                    </a:lnTo>
                    <a:cubicBezTo>
                      <a:pt x="5928" y="13100"/>
                      <a:pt x="10335" y="10912"/>
                      <a:pt x="11430" y="10030"/>
                    </a:cubicBezTo>
                    <a:cubicBezTo>
                      <a:pt x="12524" y="9149"/>
                      <a:pt x="15472" y="6383"/>
                      <a:pt x="14895" y="5471"/>
                    </a:cubicBezTo>
                    <a:cubicBezTo>
                      <a:pt x="14661" y="5120"/>
                      <a:pt x="14382" y="5012"/>
                      <a:pt x="14128" y="5012"/>
                    </a:cubicBezTo>
                    <a:cubicBezTo>
                      <a:pt x="13720" y="5012"/>
                      <a:pt x="13375" y="5288"/>
                      <a:pt x="13375" y="5288"/>
                    </a:cubicBezTo>
                    <a:cubicBezTo>
                      <a:pt x="13375" y="5288"/>
                      <a:pt x="14439" y="3921"/>
                      <a:pt x="13740" y="3070"/>
                    </a:cubicBezTo>
                    <a:cubicBezTo>
                      <a:pt x="13566" y="2849"/>
                      <a:pt x="13344" y="2767"/>
                      <a:pt x="13110" y="2767"/>
                    </a:cubicBezTo>
                    <a:cubicBezTo>
                      <a:pt x="12440" y="2767"/>
                      <a:pt x="11673" y="3434"/>
                      <a:pt x="11673" y="3434"/>
                    </a:cubicBezTo>
                    <a:cubicBezTo>
                      <a:pt x="11673" y="3434"/>
                      <a:pt x="12646" y="1945"/>
                      <a:pt x="11916" y="1155"/>
                    </a:cubicBezTo>
                    <a:cubicBezTo>
                      <a:pt x="11758" y="983"/>
                      <a:pt x="11577" y="916"/>
                      <a:pt x="11391" y="916"/>
                    </a:cubicBezTo>
                    <a:cubicBezTo>
                      <a:pt x="10717" y="916"/>
                      <a:pt x="9971" y="1793"/>
                      <a:pt x="9971" y="1793"/>
                    </a:cubicBezTo>
                    <a:cubicBezTo>
                      <a:pt x="9971" y="1793"/>
                      <a:pt x="10913" y="486"/>
                      <a:pt x="10031" y="60"/>
                    </a:cubicBezTo>
                    <a:cubicBezTo>
                      <a:pt x="9942" y="20"/>
                      <a:pt x="9850" y="1"/>
                      <a:pt x="9755"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3"/>
              <p:cNvSpPr/>
              <p:nvPr/>
            </p:nvSpPr>
            <p:spPr>
              <a:xfrm>
                <a:off x="2755388" y="2296825"/>
                <a:ext cx="101225" cy="92575"/>
              </a:xfrm>
              <a:custGeom>
                <a:rect b="b" l="l" r="r" t="t"/>
                <a:pathLst>
                  <a:path extrusionOk="0" h="3703" w="4049">
                    <a:moveTo>
                      <a:pt x="4001" y="0"/>
                    </a:moveTo>
                    <a:cubicBezTo>
                      <a:pt x="3978" y="0"/>
                      <a:pt x="3947" y="17"/>
                      <a:pt x="3922" y="55"/>
                    </a:cubicBezTo>
                    <a:cubicBezTo>
                      <a:pt x="2828" y="1970"/>
                      <a:pt x="1977" y="2609"/>
                      <a:pt x="62" y="3642"/>
                    </a:cubicBezTo>
                    <a:cubicBezTo>
                      <a:pt x="1" y="3642"/>
                      <a:pt x="31" y="3703"/>
                      <a:pt x="62" y="3703"/>
                    </a:cubicBezTo>
                    <a:cubicBezTo>
                      <a:pt x="2068" y="2882"/>
                      <a:pt x="3223" y="2213"/>
                      <a:pt x="4013" y="86"/>
                    </a:cubicBezTo>
                    <a:cubicBezTo>
                      <a:pt x="4048" y="33"/>
                      <a:pt x="4032" y="0"/>
                      <a:pt x="40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3"/>
              <p:cNvSpPr/>
              <p:nvPr/>
            </p:nvSpPr>
            <p:spPr>
              <a:xfrm>
                <a:off x="2790513" y="2337350"/>
                <a:ext cx="108000" cy="97875"/>
              </a:xfrm>
              <a:custGeom>
                <a:rect b="b" l="l" r="r" t="t"/>
                <a:pathLst>
                  <a:path extrusionOk="0" h="3915" w="4320">
                    <a:moveTo>
                      <a:pt x="4269" y="0"/>
                    </a:moveTo>
                    <a:cubicBezTo>
                      <a:pt x="4249" y="0"/>
                      <a:pt x="4220" y="14"/>
                      <a:pt x="4189" y="45"/>
                    </a:cubicBezTo>
                    <a:cubicBezTo>
                      <a:pt x="2882" y="1930"/>
                      <a:pt x="2000" y="2659"/>
                      <a:pt x="24" y="3875"/>
                    </a:cubicBezTo>
                    <a:cubicBezTo>
                      <a:pt x="0" y="3875"/>
                      <a:pt x="15" y="3914"/>
                      <a:pt x="37" y="3914"/>
                    </a:cubicBezTo>
                    <a:cubicBezTo>
                      <a:pt x="43" y="3914"/>
                      <a:pt x="49" y="3912"/>
                      <a:pt x="55" y="3906"/>
                    </a:cubicBezTo>
                    <a:cubicBezTo>
                      <a:pt x="2061" y="2872"/>
                      <a:pt x="3186" y="2203"/>
                      <a:pt x="4280" y="106"/>
                    </a:cubicBezTo>
                    <a:cubicBezTo>
                      <a:pt x="4319" y="47"/>
                      <a:pt x="4307" y="0"/>
                      <a:pt x="42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3"/>
              <p:cNvSpPr/>
              <p:nvPr/>
            </p:nvSpPr>
            <p:spPr>
              <a:xfrm>
                <a:off x="2822263" y="2388975"/>
                <a:ext cx="113475" cy="90850"/>
              </a:xfrm>
              <a:custGeom>
                <a:rect b="b" l="l" r="r" t="t"/>
                <a:pathLst>
                  <a:path extrusionOk="0" h="3634" w="4539">
                    <a:moveTo>
                      <a:pt x="4521" y="0"/>
                    </a:moveTo>
                    <a:cubicBezTo>
                      <a:pt x="4507" y="0"/>
                      <a:pt x="4478" y="24"/>
                      <a:pt x="4438" y="78"/>
                    </a:cubicBezTo>
                    <a:cubicBezTo>
                      <a:pt x="3010" y="1810"/>
                      <a:pt x="2098" y="2631"/>
                      <a:pt x="31" y="3573"/>
                    </a:cubicBezTo>
                    <a:cubicBezTo>
                      <a:pt x="1" y="3604"/>
                      <a:pt x="31" y="3634"/>
                      <a:pt x="61" y="3634"/>
                    </a:cubicBezTo>
                    <a:cubicBezTo>
                      <a:pt x="2250" y="2874"/>
                      <a:pt x="3435" y="1871"/>
                      <a:pt x="4499" y="108"/>
                    </a:cubicBezTo>
                    <a:cubicBezTo>
                      <a:pt x="4533" y="40"/>
                      <a:pt x="4539" y="0"/>
                      <a:pt x="4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3"/>
              <p:cNvSpPr/>
              <p:nvPr/>
            </p:nvSpPr>
            <p:spPr>
              <a:xfrm>
                <a:off x="2558588" y="2261450"/>
                <a:ext cx="212800" cy="224250"/>
              </a:xfrm>
              <a:custGeom>
                <a:rect b="b" l="l" r="r" t="t"/>
                <a:pathLst>
                  <a:path extrusionOk="0" h="8970" w="8512">
                    <a:moveTo>
                      <a:pt x="7266" y="0"/>
                    </a:moveTo>
                    <a:cubicBezTo>
                      <a:pt x="5956" y="0"/>
                      <a:pt x="2741" y="1978"/>
                      <a:pt x="2067" y="2808"/>
                    </a:cubicBezTo>
                    <a:cubicBezTo>
                      <a:pt x="1247" y="3780"/>
                      <a:pt x="0" y="6273"/>
                      <a:pt x="0" y="6273"/>
                    </a:cubicBezTo>
                    <a:cubicBezTo>
                      <a:pt x="0" y="6273"/>
                      <a:pt x="2943" y="8970"/>
                      <a:pt x="4706" y="8970"/>
                    </a:cubicBezTo>
                    <a:cubicBezTo>
                      <a:pt x="5093" y="8970"/>
                      <a:pt x="5424" y="8840"/>
                      <a:pt x="5654" y="8522"/>
                    </a:cubicBezTo>
                    <a:cubicBezTo>
                      <a:pt x="6931" y="6790"/>
                      <a:pt x="5137" y="4115"/>
                      <a:pt x="5137" y="4115"/>
                    </a:cubicBezTo>
                    <a:cubicBezTo>
                      <a:pt x="6323" y="3294"/>
                      <a:pt x="8511" y="1349"/>
                      <a:pt x="7751" y="194"/>
                    </a:cubicBezTo>
                    <a:cubicBezTo>
                      <a:pt x="7662" y="59"/>
                      <a:pt x="7492" y="0"/>
                      <a:pt x="7266"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3"/>
              <p:cNvSpPr/>
              <p:nvPr/>
            </p:nvSpPr>
            <p:spPr>
              <a:xfrm>
                <a:off x="2683213" y="2276150"/>
                <a:ext cx="77525" cy="199875"/>
              </a:xfrm>
              <a:custGeom>
                <a:rect b="b" l="l" r="r" t="t"/>
                <a:pathLst>
                  <a:path extrusionOk="0" h="7995" w="3101">
                    <a:moveTo>
                      <a:pt x="2857" y="1"/>
                    </a:moveTo>
                    <a:cubicBezTo>
                      <a:pt x="2797" y="1581"/>
                      <a:pt x="1155" y="2524"/>
                      <a:pt x="61" y="3436"/>
                    </a:cubicBezTo>
                    <a:cubicBezTo>
                      <a:pt x="0" y="3466"/>
                      <a:pt x="0" y="3588"/>
                      <a:pt x="61" y="3648"/>
                    </a:cubicBezTo>
                    <a:cubicBezTo>
                      <a:pt x="730" y="4803"/>
                      <a:pt x="1338" y="6658"/>
                      <a:pt x="730" y="7934"/>
                    </a:cubicBezTo>
                    <a:cubicBezTo>
                      <a:pt x="730" y="7995"/>
                      <a:pt x="760" y="7995"/>
                      <a:pt x="791" y="7995"/>
                    </a:cubicBezTo>
                    <a:cubicBezTo>
                      <a:pt x="1642" y="6688"/>
                      <a:pt x="1186" y="4803"/>
                      <a:pt x="365" y="3588"/>
                    </a:cubicBezTo>
                    <a:cubicBezTo>
                      <a:pt x="1520" y="2706"/>
                      <a:pt x="3101" y="1673"/>
                      <a:pt x="28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3"/>
              <p:cNvSpPr/>
              <p:nvPr/>
            </p:nvSpPr>
            <p:spPr>
              <a:xfrm>
                <a:off x="2049088" y="2318375"/>
                <a:ext cx="634150" cy="413450"/>
              </a:xfrm>
              <a:custGeom>
                <a:rect b="b" l="l" r="r" t="t"/>
                <a:pathLst>
                  <a:path extrusionOk="0" h="16538" w="25366">
                    <a:moveTo>
                      <a:pt x="1824" y="1"/>
                    </a:moveTo>
                    <a:cubicBezTo>
                      <a:pt x="457" y="1"/>
                      <a:pt x="1" y="1314"/>
                      <a:pt x="2477" y="5120"/>
                    </a:cubicBezTo>
                    <a:cubicBezTo>
                      <a:pt x="7614" y="13023"/>
                      <a:pt x="10350" y="15607"/>
                      <a:pt x="12751" y="16428"/>
                    </a:cubicBezTo>
                    <a:cubicBezTo>
                      <a:pt x="12981" y="16503"/>
                      <a:pt x="13281" y="16537"/>
                      <a:pt x="13638" y="16537"/>
                    </a:cubicBezTo>
                    <a:cubicBezTo>
                      <a:pt x="17011" y="16537"/>
                      <a:pt x="25365" y="13479"/>
                      <a:pt x="25365" y="13479"/>
                    </a:cubicBezTo>
                    <a:lnTo>
                      <a:pt x="19499" y="3631"/>
                    </a:lnTo>
                    <a:cubicBezTo>
                      <a:pt x="19499" y="3631"/>
                      <a:pt x="14362" y="6367"/>
                      <a:pt x="13815" y="6488"/>
                    </a:cubicBezTo>
                    <a:cubicBezTo>
                      <a:pt x="13804" y="6491"/>
                      <a:pt x="13791" y="6493"/>
                      <a:pt x="13776" y="6493"/>
                    </a:cubicBezTo>
                    <a:cubicBezTo>
                      <a:pt x="13032" y="6493"/>
                      <a:pt x="7295" y="2900"/>
                      <a:pt x="5061" y="1321"/>
                    </a:cubicBezTo>
                    <a:cubicBezTo>
                      <a:pt x="3965" y="547"/>
                      <a:pt x="2705" y="1"/>
                      <a:pt x="182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3"/>
              <p:cNvSpPr/>
              <p:nvPr/>
            </p:nvSpPr>
            <p:spPr>
              <a:xfrm>
                <a:off x="2059338" y="2317750"/>
                <a:ext cx="623900" cy="413650"/>
              </a:xfrm>
              <a:custGeom>
                <a:rect b="b" l="l" r="r" t="t"/>
                <a:pathLst>
                  <a:path extrusionOk="0" h="16546" w="24956">
                    <a:moveTo>
                      <a:pt x="1407" y="1"/>
                    </a:moveTo>
                    <a:cubicBezTo>
                      <a:pt x="1037" y="1"/>
                      <a:pt x="736" y="97"/>
                      <a:pt x="548" y="313"/>
                    </a:cubicBezTo>
                    <a:cubicBezTo>
                      <a:pt x="0" y="890"/>
                      <a:pt x="244" y="2349"/>
                      <a:pt x="2067" y="5115"/>
                    </a:cubicBezTo>
                    <a:cubicBezTo>
                      <a:pt x="7204" y="13048"/>
                      <a:pt x="9940" y="15632"/>
                      <a:pt x="12341" y="16453"/>
                    </a:cubicBezTo>
                    <a:cubicBezTo>
                      <a:pt x="12493" y="16483"/>
                      <a:pt x="12615" y="16513"/>
                      <a:pt x="12767" y="16513"/>
                    </a:cubicBezTo>
                    <a:cubicBezTo>
                      <a:pt x="12928" y="16535"/>
                      <a:pt x="13109" y="16545"/>
                      <a:pt x="13306" y="16545"/>
                    </a:cubicBezTo>
                    <a:cubicBezTo>
                      <a:pt x="16701" y="16545"/>
                      <a:pt x="24955" y="13504"/>
                      <a:pt x="24955" y="13504"/>
                    </a:cubicBezTo>
                    <a:lnTo>
                      <a:pt x="19089" y="3656"/>
                    </a:lnTo>
                    <a:cubicBezTo>
                      <a:pt x="19089" y="3656"/>
                      <a:pt x="13952" y="6361"/>
                      <a:pt x="13405" y="6483"/>
                    </a:cubicBezTo>
                    <a:cubicBezTo>
                      <a:pt x="13394" y="6486"/>
                      <a:pt x="13381" y="6487"/>
                      <a:pt x="13366" y="6487"/>
                    </a:cubicBezTo>
                    <a:cubicBezTo>
                      <a:pt x="12624" y="6487"/>
                      <a:pt x="6885" y="2865"/>
                      <a:pt x="4651" y="1316"/>
                    </a:cubicBezTo>
                    <a:cubicBezTo>
                      <a:pt x="3559" y="545"/>
                      <a:pt x="2287" y="1"/>
                      <a:pt x="140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3"/>
              <p:cNvSpPr/>
              <p:nvPr/>
            </p:nvSpPr>
            <p:spPr>
              <a:xfrm>
                <a:off x="2491488" y="2444475"/>
                <a:ext cx="133775" cy="220325"/>
              </a:xfrm>
              <a:custGeom>
                <a:rect b="b" l="l" r="r" t="t"/>
                <a:pathLst>
                  <a:path extrusionOk="0" h="8813" w="5351">
                    <a:moveTo>
                      <a:pt x="86" y="1"/>
                    </a:moveTo>
                    <a:cubicBezTo>
                      <a:pt x="38" y="1"/>
                      <a:pt x="0" y="47"/>
                      <a:pt x="40" y="107"/>
                    </a:cubicBezTo>
                    <a:cubicBezTo>
                      <a:pt x="800" y="1627"/>
                      <a:pt x="1651" y="3086"/>
                      <a:pt x="2532" y="4545"/>
                    </a:cubicBezTo>
                    <a:cubicBezTo>
                      <a:pt x="2958" y="5244"/>
                      <a:pt x="3383" y="5973"/>
                      <a:pt x="3839" y="6642"/>
                    </a:cubicBezTo>
                    <a:cubicBezTo>
                      <a:pt x="4295" y="7341"/>
                      <a:pt x="4812" y="8071"/>
                      <a:pt x="5298" y="8800"/>
                    </a:cubicBezTo>
                    <a:cubicBezTo>
                      <a:pt x="5298" y="8809"/>
                      <a:pt x="5304" y="8813"/>
                      <a:pt x="5310" y="8813"/>
                    </a:cubicBezTo>
                    <a:cubicBezTo>
                      <a:pt x="5326" y="8813"/>
                      <a:pt x="5350" y="8791"/>
                      <a:pt x="5329" y="8770"/>
                    </a:cubicBezTo>
                    <a:cubicBezTo>
                      <a:pt x="4903" y="8040"/>
                      <a:pt x="4508" y="7250"/>
                      <a:pt x="4083" y="6520"/>
                    </a:cubicBezTo>
                    <a:cubicBezTo>
                      <a:pt x="3657" y="5791"/>
                      <a:pt x="3231" y="5092"/>
                      <a:pt x="2806" y="4362"/>
                    </a:cubicBezTo>
                    <a:cubicBezTo>
                      <a:pt x="1955" y="2934"/>
                      <a:pt x="1073" y="1475"/>
                      <a:pt x="162" y="46"/>
                    </a:cubicBezTo>
                    <a:cubicBezTo>
                      <a:pt x="140" y="14"/>
                      <a:pt x="112" y="1"/>
                      <a:pt x="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3"/>
              <p:cNvSpPr/>
              <p:nvPr/>
            </p:nvSpPr>
            <p:spPr>
              <a:xfrm>
                <a:off x="2059338" y="2326300"/>
                <a:ext cx="319175" cy="405050"/>
              </a:xfrm>
              <a:custGeom>
                <a:rect b="b" l="l" r="r" t="t"/>
                <a:pathLst>
                  <a:path extrusionOk="0" h="16202" w="12767">
                    <a:moveTo>
                      <a:pt x="548" y="1"/>
                    </a:moveTo>
                    <a:cubicBezTo>
                      <a:pt x="0" y="579"/>
                      <a:pt x="274" y="2038"/>
                      <a:pt x="2067" y="4803"/>
                    </a:cubicBezTo>
                    <a:cubicBezTo>
                      <a:pt x="7204" y="12706"/>
                      <a:pt x="9970" y="15290"/>
                      <a:pt x="12371" y="16111"/>
                    </a:cubicBezTo>
                    <a:cubicBezTo>
                      <a:pt x="12493" y="16141"/>
                      <a:pt x="12615" y="16171"/>
                      <a:pt x="12767" y="16202"/>
                    </a:cubicBezTo>
                    <a:lnTo>
                      <a:pt x="5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3"/>
              <p:cNvSpPr/>
              <p:nvPr/>
            </p:nvSpPr>
            <p:spPr>
              <a:xfrm>
                <a:off x="1595788" y="2278350"/>
                <a:ext cx="579825" cy="673950"/>
              </a:xfrm>
              <a:custGeom>
                <a:rect b="b" l="l" r="r" t="t"/>
                <a:pathLst>
                  <a:path extrusionOk="0" h="26958" w="23193">
                    <a:moveTo>
                      <a:pt x="17423" y="1"/>
                    </a:moveTo>
                    <a:cubicBezTo>
                      <a:pt x="16736" y="1"/>
                      <a:pt x="16055" y="150"/>
                      <a:pt x="15472" y="521"/>
                    </a:cubicBezTo>
                    <a:cubicBezTo>
                      <a:pt x="6141" y="6600"/>
                      <a:pt x="1" y="26448"/>
                      <a:pt x="244" y="26874"/>
                    </a:cubicBezTo>
                    <a:cubicBezTo>
                      <a:pt x="276" y="26926"/>
                      <a:pt x="2918" y="26957"/>
                      <a:pt x="6380" y="26957"/>
                    </a:cubicBezTo>
                    <a:cubicBezTo>
                      <a:pt x="12908" y="26957"/>
                      <a:pt x="22349" y="26848"/>
                      <a:pt x="22707" y="26570"/>
                    </a:cubicBezTo>
                    <a:cubicBezTo>
                      <a:pt x="23071" y="26266"/>
                      <a:pt x="23193" y="10004"/>
                      <a:pt x="22980" y="7390"/>
                    </a:cubicBezTo>
                    <a:cubicBezTo>
                      <a:pt x="22767" y="4746"/>
                      <a:pt x="21248" y="1524"/>
                      <a:pt x="20700" y="1098"/>
                    </a:cubicBezTo>
                    <a:cubicBezTo>
                      <a:pt x="20007" y="524"/>
                      <a:pt x="18707" y="1"/>
                      <a:pt x="1742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3"/>
              <p:cNvSpPr/>
              <p:nvPr/>
            </p:nvSpPr>
            <p:spPr>
              <a:xfrm>
                <a:off x="1663438" y="2324125"/>
                <a:ext cx="568800" cy="678625"/>
              </a:xfrm>
              <a:custGeom>
                <a:rect b="b" l="l" r="r" t="t"/>
                <a:pathLst>
                  <a:path extrusionOk="0" h="27145" w="22752">
                    <a:moveTo>
                      <a:pt x="11277" y="1"/>
                    </a:moveTo>
                    <a:cubicBezTo>
                      <a:pt x="10487" y="1"/>
                      <a:pt x="9464" y="1049"/>
                      <a:pt x="8937" y="1912"/>
                    </a:cubicBezTo>
                    <a:cubicBezTo>
                      <a:pt x="5715" y="7170"/>
                      <a:pt x="0" y="18021"/>
                      <a:pt x="1763" y="21122"/>
                    </a:cubicBezTo>
                    <a:cubicBezTo>
                      <a:pt x="3496" y="24192"/>
                      <a:pt x="13739" y="26441"/>
                      <a:pt x="17235" y="27140"/>
                    </a:cubicBezTo>
                    <a:cubicBezTo>
                      <a:pt x="17249" y="27143"/>
                      <a:pt x="17264" y="27144"/>
                      <a:pt x="17280" y="27144"/>
                    </a:cubicBezTo>
                    <a:cubicBezTo>
                      <a:pt x="18472" y="27144"/>
                      <a:pt x="22752" y="19200"/>
                      <a:pt x="21612" y="18690"/>
                    </a:cubicBezTo>
                    <a:cubicBezTo>
                      <a:pt x="19697" y="17778"/>
                      <a:pt x="10456" y="15863"/>
                      <a:pt x="10183" y="15225"/>
                    </a:cubicBezTo>
                    <a:cubicBezTo>
                      <a:pt x="10000" y="14830"/>
                      <a:pt x="12007" y="7687"/>
                      <a:pt x="12310" y="3462"/>
                    </a:cubicBezTo>
                    <a:cubicBezTo>
                      <a:pt x="12512" y="853"/>
                      <a:pt x="11990" y="1"/>
                      <a:pt x="11277"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3"/>
              <p:cNvSpPr/>
              <p:nvPr/>
            </p:nvSpPr>
            <p:spPr>
              <a:xfrm>
                <a:off x="2068463" y="2782250"/>
                <a:ext cx="523575" cy="317675"/>
              </a:xfrm>
              <a:custGeom>
                <a:rect b="b" l="l" r="r" t="t"/>
                <a:pathLst>
                  <a:path extrusionOk="0" h="12707" w="20943">
                    <a:moveTo>
                      <a:pt x="4408" y="0"/>
                    </a:moveTo>
                    <a:cubicBezTo>
                      <a:pt x="4408" y="0"/>
                      <a:pt x="0" y="8238"/>
                      <a:pt x="395" y="8420"/>
                    </a:cubicBezTo>
                    <a:cubicBezTo>
                      <a:pt x="1362" y="8942"/>
                      <a:pt x="2624" y="9489"/>
                      <a:pt x="4354" y="9489"/>
                    </a:cubicBezTo>
                    <a:cubicBezTo>
                      <a:pt x="5343" y="9489"/>
                      <a:pt x="6485" y="9310"/>
                      <a:pt x="7812" y="8845"/>
                    </a:cubicBezTo>
                    <a:cubicBezTo>
                      <a:pt x="7812" y="8845"/>
                      <a:pt x="10695" y="12707"/>
                      <a:pt x="12292" y="12707"/>
                    </a:cubicBezTo>
                    <a:cubicBezTo>
                      <a:pt x="12430" y="12707"/>
                      <a:pt x="12559" y="12678"/>
                      <a:pt x="12675" y="12615"/>
                    </a:cubicBezTo>
                    <a:cubicBezTo>
                      <a:pt x="13277" y="12278"/>
                      <a:pt x="12867" y="11239"/>
                      <a:pt x="12249" y="10216"/>
                    </a:cubicBezTo>
                    <a:lnTo>
                      <a:pt x="12249" y="10216"/>
                    </a:lnTo>
                    <a:cubicBezTo>
                      <a:pt x="13150" y="11323"/>
                      <a:pt x="14207" y="12401"/>
                      <a:pt x="14908" y="12401"/>
                    </a:cubicBezTo>
                    <a:cubicBezTo>
                      <a:pt x="15001" y="12401"/>
                      <a:pt x="15088" y="12382"/>
                      <a:pt x="15168" y="12341"/>
                    </a:cubicBezTo>
                    <a:cubicBezTo>
                      <a:pt x="15801" y="12030"/>
                      <a:pt x="15658" y="11211"/>
                      <a:pt x="15223" y="10297"/>
                    </a:cubicBezTo>
                    <a:lnTo>
                      <a:pt x="15223" y="10297"/>
                    </a:lnTo>
                    <a:cubicBezTo>
                      <a:pt x="15935" y="11123"/>
                      <a:pt x="16683" y="11771"/>
                      <a:pt x="17277" y="11771"/>
                    </a:cubicBezTo>
                    <a:cubicBezTo>
                      <a:pt x="17425" y="11771"/>
                      <a:pt x="17564" y="11730"/>
                      <a:pt x="17690" y="11642"/>
                    </a:cubicBezTo>
                    <a:cubicBezTo>
                      <a:pt x="18635" y="10948"/>
                      <a:pt x="17343" y="8911"/>
                      <a:pt x="16272" y="7512"/>
                    </a:cubicBezTo>
                    <a:lnTo>
                      <a:pt x="16272" y="7512"/>
                    </a:lnTo>
                    <a:cubicBezTo>
                      <a:pt x="17237" y="8599"/>
                      <a:pt x="18577" y="9921"/>
                      <a:pt x="19382" y="9921"/>
                    </a:cubicBezTo>
                    <a:cubicBezTo>
                      <a:pt x="19540" y="9921"/>
                      <a:pt x="19678" y="9871"/>
                      <a:pt x="19788" y="9757"/>
                    </a:cubicBezTo>
                    <a:cubicBezTo>
                      <a:pt x="20943" y="8572"/>
                      <a:pt x="16110" y="3678"/>
                      <a:pt x="14803" y="2706"/>
                    </a:cubicBezTo>
                    <a:cubicBezTo>
                      <a:pt x="13921" y="2067"/>
                      <a:pt x="11702" y="1368"/>
                      <a:pt x="10395" y="1095"/>
                    </a:cubicBezTo>
                    <a:cubicBezTo>
                      <a:pt x="8055" y="608"/>
                      <a:pt x="4408" y="0"/>
                      <a:pt x="4408"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3"/>
              <p:cNvSpPr/>
              <p:nvPr/>
            </p:nvSpPr>
            <p:spPr>
              <a:xfrm>
                <a:off x="2412688" y="2894700"/>
                <a:ext cx="102600" cy="142125"/>
              </a:xfrm>
              <a:custGeom>
                <a:rect b="b" l="l" r="r" t="t"/>
                <a:pathLst>
                  <a:path extrusionOk="0" h="5685" w="4104">
                    <a:moveTo>
                      <a:pt x="0" y="1"/>
                    </a:moveTo>
                    <a:cubicBezTo>
                      <a:pt x="456" y="548"/>
                      <a:pt x="882" y="1126"/>
                      <a:pt x="1338" y="1673"/>
                    </a:cubicBezTo>
                    <a:cubicBezTo>
                      <a:pt x="1794" y="2220"/>
                      <a:pt x="3374" y="4195"/>
                      <a:pt x="4104" y="5685"/>
                    </a:cubicBezTo>
                    <a:cubicBezTo>
                      <a:pt x="3739" y="4834"/>
                      <a:pt x="3314" y="4013"/>
                      <a:pt x="2766" y="3253"/>
                    </a:cubicBezTo>
                    <a:cubicBezTo>
                      <a:pt x="2371" y="2676"/>
                      <a:pt x="1946" y="2098"/>
                      <a:pt x="1490" y="1551"/>
                    </a:cubicBezTo>
                    <a:cubicBezTo>
                      <a:pt x="1034" y="1004"/>
                      <a:pt x="517" y="487"/>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3"/>
              <p:cNvSpPr/>
              <p:nvPr/>
            </p:nvSpPr>
            <p:spPr>
              <a:xfrm>
                <a:off x="2362538" y="2934225"/>
                <a:ext cx="86275" cy="105275"/>
              </a:xfrm>
              <a:custGeom>
                <a:rect b="b" l="l" r="r" t="t"/>
                <a:pathLst>
                  <a:path extrusionOk="0" h="4211" w="3451">
                    <a:moveTo>
                      <a:pt x="0" y="0"/>
                    </a:moveTo>
                    <a:cubicBezTo>
                      <a:pt x="608" y="700"/>
                      <a:pt x="1155" y="1429"/>
                      <a:pt x="1702" y="2128"/>
                    </a:cubicBezTo>
                    <a:cubicBezTo>
                      <a:pt x="2250" y="2827"/>
                      <a:pt x="2827" y="3435"/>
                      <a:pt x="3374" y="4165"/>
                    </a:cubicBezTo>
                    <a:cubicBezTo>
                      <a:pt x="3405" y="4195"/>
                      <a:pt x="3427" y="4210"/>
                      <a:pt x="3439" y="4210"/>
                    </a:cubicBezTo>
                    <a:cubicBezTo>
                      <a:pt x="3450" y="4210"/>
                      <a:pt x="3450" y="4195"/>
                      <a:pt x="3435" y="4165"/>
                    </a:cubicBezTo>
                    <a:cubicBezTo>
                      <a:pt x="2888" y="3435"/>
                      <a:pt x="2432" y="2706"/>
                      <a:pt x="1854" y="2007"/>
                    </a:cubicBezTo>
                    <a:cubicBezTo>
                      <a:pt x="1277" y="1307"/>
                      <a:pt x="639" y="669"/>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3"/>
              <p:cNvSpPr/>
              <p:nvPr/>
            </p:nvSpPr>
            <p:spPr>
              <a:xfrm>
                <a:off x="2313138" y="2960500"/>
                <a:ext cx="65000" cy="83550"/>
              </a:xfrm>
              <a:custGeom>
                <a:rect b="b" l="l" r="r" t="t"/>
                <a:pathLst>
                  <a:path extrusionOk="0" h="3342" w="2600">
                    <a:moveTo>
                      <a:pt x="25" y="1"/>
                    </a:moveTo>
                    <a:cubicBezTo>
                      <a:pt x="16" y="1"/>
                      <a:pt x="1" y="22"/>
                      <a:pt x="1" y="44"/>
                    </a:cubicBezTo>
                    <a:cubicBezTo>
                      <a:pt x="1064" y="1320"/>
                      <a:pt x="1703" y="2202"/>
                      <a:pt x="2523" y="3296"/>
                    </a:cubicBezTo>
                    <a:cubicBezTo>
                      <a:pt x="2539" y="3326"/>
                      <a:pt x="2561" y="3342"/>
                      <a:pt x="2577" y="3342"/>
                    </a:cubicBezTo>
                    <a:cubicBezTo>
                      <a:pt x="2592" y="3342"/>
                      <a:pt x="2599" y="3326"/>
                      <a:pt x="2584" y="3296"/>
                    </a:cubicBezTo>
                    <a:cubicBezTo>
                      <a:pt x="1855" y="2111"/>
                      <a:pt x="1004" y="1016"/>
                      <a:pt x="31" y="13"/>
                    </a:cubicBezTo>
                    <a:cubicBezTo>
                      <a:pt x="31" y="4"/>
                      <a:pt x="28"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3"/>
              <p:cNvSpPr/>
              <p:nvPr/>
            </p:nvSpPr>
            <p:spPr>
              <a:xfrm>
                <a:off x="1658113" y="2316750"/>
                <a:ext cx="528900" cy="685900"/>
              </a:xfrm>
              <a:custGeom>
                <a:rect b="b" l="l" r="r" t="t"/>
                <a:pathLst>
                  <a:path extrusionOk="0" h="27436" w="21156">
                    <a:moveTo>
                      <a:pt x="11709" y="1"/>
                    </a:moveTo>
                    <a:cubicBezTo>
                      <a:pt x="10943" y="1"/>
                      <a:pt x="9799" y="1012"/>
                      <a:pt x="8390" y="2997"/>
                    </a:cubicBezTo>
                    <a:cubicBezTo>
                      <a:pt x="5441" y="7161"/>
                      <a:pt x="0" y="17313"/>
                      <a:pt x="1429" y="21022"/>
                    </a:cubicBezTo>
                    <a:cubicBezTo>
                      <a:pt x="2888" y="24699"/>
                      <a:pt x="13527" y="27435"/>
                      <a:pt x="13527" y="27435"/>
                    </a:cubicBezTo>
                    <a:lnTo>
                      <a:pt x="21156" y="18438"/>
                    </a:lnTo>
                    <a:cubicBezTo>
                      <a:pt x="21156" y="18438"/>
                      <a:pt x="10821" y="15642"/>
                      <a:pt x="10669" y="15398"/>
                    </a:cubicBezTo>
                    <a:cubicBezTo>
                      <a:pt x="10517" y="15155"/>
                      <a:pt x="12311" y="8195"/>
                      <a:pt x="12706" y="3818"/>
                    </a:cubicBezTo>
                    <a:cubicBezTo>
                      <a:pt x="12946" y="1255"/>
                      <a:pt x="12562" y="1"/>
                      <a:pt x="11709"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3"/>
              <p:cNvSpPr/>
              <p:nvPr/>
            </p:nvSpPr>
            <p:spPr>
              <a:xfrm>
                <a:off x="1952188" y="2771600"/>
                <a:ext cx="167200" cy="194875"/>
              </a:xfrm>
              <a:custGeom>
                <a:rect b="b" l="l" r="r" t="t"/>
                <a:pathLst>
                  <a:path extrusionOk="0" h="7795" w="6688">
                    <a:moveTo>
                      <a:pt x="6596" y="1"/>
                    </a:moveTo>
                    <a:cubicBezTo>
                      <a:pt x="5411" y="1217"/>
                      <a:pt x="4286" y="2493"/>
                      <a:pt x="3192" y="3770"/>
                    </a:cubicBezTo>
                    <a:cubicBezTo>
                      <a:pt x="2645" y="4408"/>
                      <a:pt x="2098" y="5046"/>
                      <a:pt x="1581" y="5685"/>
                    </a:cubicBezTo>
                    <a:cubicBezTo>
                      <a:pt x="1064" y="6323"/>
                      <a:pt x="548" y="7053"/>
                      <a:pt x="1" y="7752"/>
                    </a:cubicBezTo>
                    <a:cubicBezTo>
                      <a:pt x="1" y="7773"/>
                      <a:pt x="1" y="7795"/>
                      <a:pt x="22" y="7795"/>
                    </a:cubicBezTo>
                    <a:cubicBezTo>
                      <a:pt x="31" y="7795"/>
                      <a:pt x="44" y="7791"/>
                      <a:pt x="61" y="7782"/>
                    </a:cubicBezTo>
                    <a:cubicBezTo>
                      <a:pt x="609" y="7113"/>
                      <a:pt x="1216" y="6505"/>
                      <a:pt x="1794" y="5867"/>
                    </a:cubicBezTo>
                    <a:cubicBezTo>
                      <a:pt x="2371" y="5259"/>
                      <a:pt x="2888" y="4621"/>
                      <a:pt x="3435" y="3983"/>
                    </a:cubicBezTo>
                    <a:cubicBezTo>
                      <a:pt x="4530" y="2706"/>
                      <a:pt x="5624" y="1399"/>
                      <a:pt x="6688" y="92"/>
                    </a:cubicBezTo>
                    <a:cubicBezTo>
                      <a:pt x="6688" y="31"/>
                      <a:pt x="6657" y="1"/>
                      <a:pt x="6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1683938" y="2497725"/>
                <a:ext cx="164025" cy="454975"/>
              </a:xfrm>
              <a:custGeom>
                <a:rect b="b" l="l" r="r" t="t"/>
                <a:pathLst>
                  <a:path extrusionOk="0" h="18199" w="6561">
                    <a:moveTo>
                      <a:pt x="4725" y="1"/>
                    </a:moveTo>
                    <a:cubicBezTo>
                      <a:pt x="4717" y="1"/>
                      <a:pt x="4712" y="4"/>
                      <a:pt x="4712" y="13"/>
                    </a:cubicBezTo>
                    <a:cubicBezTo>
                      <a:pt x="3892" y="1320"/>
                      <a:pt x="3162" y="2688"/>
                      <a:pt x="2524" y="4056"/>
                    </a:cubicBezTo>
                    <a:cubicBezTo>
                      <a:pt x="1825" y="5424"/>
                      <a:pt x="1247" y="6852"/>
                      <a:pt x="791" y="8281"/>
                    </a:cubicBezTo>
                    <a:cubicBezTo>
                      <a:pt x="578" y="9010"/>
                      <a:pt x="366" y="9740"/>
                      <a:pt x="244" y="10500"/>
                    </a:cubicBezTo>
                    <a:cubicBezTo>
                      <a:pt x="62" y="11229"/>
                      <a:pt x="1" y="11959"/>
                      <a:pt x="31" y="12688"/>
                    </a:cubicBezTo>
                    <a:cubicBezTo>
                      <a:pt x="62" y="13418"/>
                      <a:pt x="335" y="14087"/>
                      <a:pt x="791" y="14664"/>
                    </a:cubicBezTo>
                    <a:cubicBezTo>
                      <a:pt x="1247" y="15181"/>
                      <a:pt x="1764" y="15667"/>
                      <a:pt x="2311" y="16093"/>
                    </a:cubicBezTo>
                    <a:cubicBezTo>
                      <a:pt x="2919" y="16579"/>
                      <a:pt x="3557" y="17005"/>
                      <a:pt x="4256" y="17339"/>
                    </a:cubicBezTo>
                    <a:cubicBezTo>
                      <a:pt x="4591" y="17521"/>
                      <a:pt x="4955" y="17673"/>
                      <a:pt x="5320" y="17795"/>
                    </a:cubicBezTo>
                    <a:cubicBezTo>
                      <a:pt x="5655" y="17947"/>
                      <a:pt x="6110" y="18038"/>
                      <a:pt x="6475" y="18190"/>
                    </a:cubicBezTo>
                    <a:cubicBezTo>
                      <a:pt x="6487" y="18196"/>
                      <a:pt x="6498" y="18198"/>
                      <a:pt x="6508" y="18198"/>
                    </a:cubicBezTo>
                    <a:cubicBezTo>
                      <a:pt x="6546" y="18198"/>
                      <a:pt x="6560" y="18160"/>
                      <a:pt x="6536" y="18160"/>
                    </a:cubicBezTo>
                    <a:cubicBezTo>
                      <a:pt x="6202" y="18038"/>
                      <a:pt x="5867" y="17886"/>
                      <a:pt x="5563" y="17734"/>
                    </a:cubicBezTo>
                    <a:cubicBezTo>
                      <a:pt x="5259" y="17582"/>
                      <a:pt x="4955" y="17430"/>
                      <a:pt x="4682" y="17248"/>
                    </a:cubicBezTo>
                    <a:cubicBezTo>
                      <a:pt x="4074" y="16913"/>
                      <a:pt x="3496" y="16549"/>
                      <a:pt x="2949" y="16123"/>
                    </a:cubicBezTo>
                    <a:cubicBezTo>
                      <a:pt x="2402" y="15728"/>
                      <a:pt x="1916" y="15272"/>
                      <a:pt x="1460" y="14786"/>
                    </a:cubicBezTo>
                    <a:cubicBezTo>
                      <a:pt x="913" y="14299"/>
                      <a:pt x="578" y="13631"/>
                      <a:pt x="457" y="12901"/>
                    </a:cubicBezTo>
                    <a:cubicBezTo>
                      <a:pt x="396" y="12172"/>
                      <a:pt x="457" y="11473"/>
                      <a:pt x="609" y="10773"/>
                    </a:cubicBezTo>
                    <a:cubicBezTo>
                      <a:pt x="730" y="10044"/>
                      <a:pt x="882" y="9345"/>
                      <a:pt x="1095" y="8615"/>
                    </a:cubicBezTo>
                    <a:cubicBezTo>
                      <a:pt x="1490" y="7217"/>
                      <a:pt x="2007" y="5849"/>
                      <a:pt x="2615" y="4512"/>
                    </a:cubicBezTo>
                    <a:cubicBezTo>
                      <a:pt x="3284" y="2992"/>
                      <a:pt x="4074" y="1564"/>
                      <a:pt x="4773" y="44"/>
                    </a:cubicBezTo>
                    <a:cubicBezTo>
                      <a:pt x="4773" y="22"/>
                      <a:pt x="4743" y="1"/>
                      <a:pt x="47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3"/>
              <p:cNvSpPr/>
              <p:nvPr/>
            </p:nvSpPr>
            <p:spPr>
              <a:xfrm>
                <a:off x="1922563" y="2524650"/>
                <a:ext cx="250025" cy="248500"/>
              </a:xfrm>
              <a:custGeom>
                <a:rect b="b" l="l" r="r" t="t"/>
                <a:pathLst>
                  <a:path extrusionOk="0" h="9940" w="10001">
                    <a:moveTo>
                      <a:pt x="1459" y="0"/>
                    </a:moveTo>
                    <a:cubicBezTo>
                      <a:pt x="1186" y="1186"/>
                      <a:pt x="912" y="2401"/>
                      <a:pt x="669" y="3587"/>
                    </a:cubicBezTo>
                    <a:cubicBezTo>
                      <a:pt x="547" y="4164"/>
                      <a:pt x="0" y="7295"/>
                      <a:pt x="0" y="7295"/>
                    </a:cubicBezTo>
                    <a:cubicBezTo>
                      <a:pt x="0" y="7295"/>
                      <a:pt x="9119" y="9848"/>
                      <a:pt x="9970" y="9940"/>
                    </a:cubicBezTo>
                    <a:cubicBezTo>
                      <a:pt x="10000" y="9940"/>
                      <a:pt x="10000" y="9879"/>
                      <a:pt x="9940" y="9848"/>
                    </a:cubicBezTo>
                    <a:cubicBezTo>
                      <a:pt x="9210" y="9544"/>
                      <a:pt x="1520" y="7386"/>
                      <a:pt x="243" y="7082"/>
                    </a:cubicBezTo>
                    <a:cubicBezTo>
                      <a:pt x="304" y="6778"/>
                      <a:pt x="547" y="5654"/>
                      <a:pt x="608" y="5350"/>
                    </a:cubicBezTo>
                    <a:cubicBezTo>
                      <a:pt x="760" y="4742"/>
                      <a:pt x="882" y="4164"/>
                      <a:pt x="1003" y="3557"/>
                    </a:cubicBezTo>
                    <a:cubicBezTo>
                      <a:pt x="1034" y="3405"/>
                      <a:pt x="1034" y="3222"/>
                      <a:pt x="1064" y="3070"/>
                    </a:cubicBezTo>
                    <a:cubicBezTo>
                      <a:pt x="1277" y="2462"/>
                      <a:pt x="1490" y="1854"/>
                      <a:pt x="1642" y="1246"/>
                    </a:cubicBezTo>
                    <a:lnTo>
                      <a:pt x="1611" y="1246"/>
                    </a:lnTo>
                    <a:cubicBezTo>
                      <a:pt x="1459" y="1550"/>
                      <a:pt x="1338" y="1885"/>
                      <a:pt x="1216" y="2189"/>
                    </a:cubicBezTo>
                    <a:cubicBezTo>
                      <a:pt x="1338" y="1459"/>
                      <a:pt x="1429" y="730"/>
                      <a:pt x="1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3"/>
              <p:cNvSpPr/>
              <p:nvPr/>
            </p:nvSpPr>
            <p:spPr>
              <a:xfrm>
                <a:off x="1981063" y="2173975"/>
                <a:ext cx="146675" cy="212150"/>
              </a:xfrm>
              <a:custGeom>
                <a:rect b="b" l="l" r="r" t="t"/>
                <a:pathLst>
                  <a:path extrusionOk="0" h="8486" w="5867">
                    <a:moveTo>
                      <a:pt x="621" y="1"/>
                    </a:moveTo>
                    <a:cubicBezTo>
                      <a:pt x="593" y="1"/>
                      <a:pt x="578" y="5"/>
                      <a:pt x="578" y="15"/>
                    </a:cubicBezTo>
                    <a:cubicBezTo>
                      <a:pt x="548" y="866"/>
                      <a:pt x="1" y="5091"/>
                      <a:pt x="61" y="5182"/>
                    </a:cubicBezTo>
                    <a:cubicBezTo>
                      <a:pt x="806" y="6672"/>
                      <a:pt x="2712" y="8486"/>
                      <a:pt x="3972" y="8486"/>
                    </a:cubicBezTo>
                    <a:cubicBezTo>
                      <a:pt x="4049" y="8486"/>
                      <a:pt x="4124" y="8479"/>
                      <a:pt x="4195" y="8465"/>
                    </a:cubicBezTo>
                    <a:cubicBezTo>
                      <a:pt x="5411" y="8191"/>
                      <a:pt x="5259" y="4817"/>
                      <a:pt x="5259" y="4696"/>
                    </a:cubicBezTo>
                    <a:cubicBezTo>
                      <a:pt x="5320" y="3602"/>
                      <a:pt x="5533" y="2507"/>
                      <a:pt x="5867" y="1474"/>
                    </a:cubicBezTo>
                    <a:cubicBezTo>
                      <a:pt x="5867" y="1474"/>
                      <a:pt x="1120" y="1"/>
                      <a:pt x="62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3"/>
              <p:cNvSpPr/>
              <p:nvPr/>
            </p:nvSpPr>
            <p:spPr>
              <a:xfrm>
                <a:off x="2000063" y="2173575"/>
                <a:ext cx="127675" cy="127675"/>
              </a:xfrm>
              <a:custGeom>
                <a:rect b="b" l="l" r="r" t="t"/>
                <a:pathLst>
                  <a:path extrusionOk="0" h="5107" w="5107">
                    <a:moveTo>
                      <a:pt x="1" y="0"/>
                    </a:moveTo>
                    <a:cubicBezTo>
                      <a:pt x="213" y="1368"/>
                      <a:pt x="1095" y="4955"/>
                      <a:pt x="3982" y="5107"/>
                    </a:cubicBezTo>
                    <a:lnTo>
                      <a:pt x="4499" y="5107"/>
                    </a:lnTo>
                    <a:lnTo>
                      <a:pt x="4499" y="4833"/>
                    </a:lnTo>
                    <a:lnTo>
                      <a:pt x="4499" y="4712"/>
                    </a:lnTo>
                    <a:cubicBezTo>
                      <a:pt x="4529" y="4134"/>
                      <a:pt x="4590" y="3587"/>
                      <a:pt x="4712" y="3040"/>
                    </a:cubicBezTo>
                    <a:cubicBezTo>
                      <a:pt x="4803" y="2523"/>
                      <a:pt x="4925" y="2037"/>
                      <a:pt x="5016" y="1763"/>
                    </a:cubicBezTo>
                    <a:cubicBezTo>
                      <a:pt x="5046" y="1611"/>
                      <a:pt x="5107" y="1490"/>
                      <a:pt x="5107" y="1459"/>
                    </a:cubicBezTo>
                    <a:lnTo>
                      <a:pt x="5107" y="1429"/>
                    </a:lnTo>
                    <a:lnTo>
                      <a:pt x="5016" y="1399"/>
                    </a:lnTo>
                    <a:lnTo>
                      <a:pt x="4803" y="1338"/>
                    </a:lnTo>
                    <a:lnTo>
                      <a:pt x="4377" y="1216"/>
                    </a:lnTo>
                    <a:lnTo>
                      <a:pt x="4286" y="1186"/>
                    </a:lnTo>
                    <a:lnTo>
                      <a:pt x="4104" y="1125"/>
                    </a:lnTo>
                    <a:cubicBezTo>
                      <a:pt x="3982" y="1095"/>
                      <a:pt x="3861" y="1034"/>
                      <a:pt x="3739" y="1004"/>
                    </a:cubicBezTo>
                    <a:cubicBezTo>
                      <a:pt x="3618" y="973"/>
                      <a:pt x="3496" y="943"/>
                      <a:pt x="3344" y="912"/>
                    </a:cubicBezTo>
                    <a:lnTo>
                      <a:pt x="2432" y="639"/>
                    </a:lnTo>
                    <a:lnTo>
                      <a:pt x="2007" y="517"/>
                    </a:lnTo>
                    <a:cubicBezTo>
                      <a:pt x="1551" y="396"/>
                      <a:pt x="1156" y="274"/>
                      <a:pt x="791" y="183"/>
                    </a:cubicBezTo>
                    <a:lnTo>
                      <a:pt x="639" y="152"/>
                    </a:lnTo>
                    <a:cubicBezTo>
                      <a:pt x="396" y="92"/>
                      <a:pt x="213" y="31"/>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1971938" y="1950350"/>
                <a:ext cx="249275" cy="323925"/>
              </a:xfrm>
              <a:custGeom>
                <a:rect b="b" l="l" r="r" t="t"/>
                <a:pathLst>
                  <a:path extrusionOk="0" h="12957" w="9971">
                    <a:moveTo>
                      <a:pt x="5039" y="1"/>
                    </a:moveTo>
                    <a:cubicBezTo>
                      <a:pt x="3274" y="1"/>
                      <a:pt x="1450" y="933"/>
                      <a:pt x="761" y="2638"/>
                    </a:cubicBezTo>
                    <a:cubicBezTo>
                      <a:pt x="1" y="4461"/>
                      <a:pt x="457" y="9963"/>
                      <a:pt x="1673" y="11300"/>
                    </a:cubicBezTo>
                    <a:cubicBezTo>
                      <a:pt x="2628" y="12338"/>
                      <a:pt x="3995" y="12957"/>
                      <a:pt x="5317" y="12957"/>
                    </a:cubicBezTo>
                    <a:cubicBezTo>
                      <a:pt x="6434" y="12957"/>
                      <a:pt x="7519" y="12515"/>
                      <a:pt x="8299" y="11513"/>
                    </a:cubicBezTo>
                    <a:cubicBezTo>
                      <a:pt x="9971" y="9416"/>
                      <a:pt x="9241" y="2242"/>
                      <a:pt x="7843" y="996"/>
                    </a:cubicBezTo>
                    <a:cubicBezTo>
                      <a:pt x="7090" y="322"/>
                      <a:pt x="6075" y="1"/>
                      <a:pt x="503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3"/>
              <p:cNvSpPr/>
              <p:nvPr/>
            </p:nvSpPr>
            <p:spPr>
              <a:xfrm>
                <a:off x="2010713" y="2231325"/>
                <a:ext cx="25" cy="25"/>
              </a:xfrm>
              <a:custGeom>
                <a:rect b="b" l="l" r="r" t="t"/>
                <a:pathLst>
                  <a:path extrusionOk="0" fill="none" h="1" w="1">
                    <a:moveTo>
                      <a:pt x="0" y="1"/>
                    </a:moveTo>
                    <a:lnTo>
                      <a:pt x="0"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2109488" y="2114300"/>
                <a:ext cx="12175" cy="25100"/>
              </a:xfrm>
              <a:custGeom>
                <a:rect b="b" l="l" r="r" t="t"/>
                <a:pathLst>
                  <a:path extrusionOk="0" h="1004" w="487">
                    <a:moveTo>
                      <a:pt x="396" y="1"/>
                    </a:moveTo>
                    <a:cubicBezTo>
                      <a:pt x="396" y="1"/>
                      <a:pt x="365" y="1"/>
                      <a:pt x="365" y="31"/>
                    </a:cubicBezTo>
                    <a:cubicBezTo>
                      <a:pt x="396" y="396"/>
                      <a:pt x="335" y="821"/>
                      <a:pt x="0" y="973"/>
                    </a:cubicBezTo>
                    <a:lnTo>
                      <a:pt x="0" y="1004"/>
                    </a:lnTo>
                    <a:cubicBezTo>
                      <a:pt x="426" y="912"/>
                      <a:pt x="487" y="335"/>
                      <a:pt x="3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2095063" y="2104400"/>
                <a:ext cx="28125" cy="30450"/>
              </a:xfrm>
              <a:custGeom>
                <a:rect b="b" l="l" r="r" t="t"/>
                <a:pathLst>
                  <a:path extrusionOk="0" h="1218" w="1125">
                    <a:moveTo>
                      <a:pt x="586" y="1"/>
                    </a:moveTo>
                    <a:cubicBezTo>
                      <a:pt x="0" y="1"/>
                      <a:pt x="7" y="1187"/>
                      <a:pt x="547" y="1217"/>
                    </a:cubicBezTo>
                    <a:cubicBezTo>
                      <a:pt x="554" y="1218"/>
                      <a:pt x="561" y="1218"/>
                      <a:pt x="568" y="1218"/>
                    </a:cubicBezTo>
                    <a:cubicBezTo>
                      <a:pt x="1125" y="1218"/>
                      <a:pt x="1118" y="1"/>
                      <a:pt x="608" y="1"/>
                    </a:cubicBezTo>
                    <a:cubicBezTo>
                      <a:pt x="600" y="1"/>
                      <a:pt x="593" y="1"/>
                      <a:pt x="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2168763" y="2109750"/>
                <a:ext cx="11425" cy="25100"/>
              </a:xfrm>
              <a:custGeom>
                <a:rect b="b" l="l" r="r" t="t"/>
                <a:pathLst>
                  <a:path extrusionOk="0" h="1004" w="457">
                    <a:moveTo>
                      <a:pt x="61" y="0"/>
                    </a:moveTo>
                    <a:cubicBezTo>
                      <a:pt x="0" y="365"/>
                      <a:pt x="31" y="943"/>
                      <a:pt x="456" y="1003"/>
                    </a:cubicBezTo>
                    <a:lnTo>
                      <a:pt x="456" y="973"/>
                    </a:lnTo>
                    <a:cubicBezTo>
                      <a:pt x="92" y="851"/>
                      <a:pt x="61" y="426"/>
                      <a:pt x="92" y="31"/>
                    </a:cubicBezTo>
                    <a:cubicBezTo>
                      <a:pt x="92" y="31"/>
                      <a:pt x="61"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2166488" y="2099850"/>
                <a:ext cx="28125" cy="30450"/>
              </a:xfrm>
              <a:custGeom>
                <a:rect b="b" l="l" r="r" t="t"/>
                <a:pathLst>
                  <a:path extrusionOk="0" h="1218" w="1125">
                    <a:moveTo>
                      <a:pt x="539" y="1"/>
                    </a:moveTo>
                    <a:cubicBezTo>
                      <a:pt x="532" y="1"/>
                      <a:pt x="524" y="1"/>
                      <a:pt x="517" y="1"/>
                    </a:cubicBezTo>
                    <a:cubicBezTo>
                      <a:pt x="7" y="31"/>
                      <a:pt x="0" y="1217"/>
                      <a:pt x="557" y="1217"/>
                    </a:cubicBezTo>
                    <a:cubicBezTo>
                      <a:pt x="564" y="1217"/>
                      <a:pt x="571" y="1217"/>
                      <a:pt x="578" y="1217"/>
                    </a:cubicBezTo>
                    <a:cubicBezTo>
                      <a:pt x="1118" y="1187"/>
                      <a:pt x="1125" y="1"/>
                      <a:pt x="5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2107963" y="2188775"/>
                <a:ext cx="19025" cy="9325"/>
              </a:xfrm>
              <a:custGeom>
                <a:rect b="b" l="l" r="r" t="t"/>
                <a:pathLst>
                  <a:path extrusionOk="0" h="373" w="761">
                    <a:moveTo>
                      <a:pt x="31" y="0"/>
                    </a:moveTo>
                    <a:cubicBezTo>
                      <a:pt x="31" y="0"/>
                      <a:pt x="1" y="0"/>
                      <a:pt x="1" y="31"/>
                    </a:cubicBezTo>
                    <a:cubicBezTo>
                      <a:pt x="1" y="183"/>
                      <a:pt x="122" y="335"/>
                      <a:pt x="274" y="365"/>
                    </a:cubicBezTo>
                    <a:cubicBezTo>
                      <a:pt x="306" y="370"/>
                      <a:pt x="337" y="373"/>
                      <a:pt x="368" y="373"/>
                    </a:cubicBezTo>
                    <a:cubicBezTo>
                      <a:pt x="517" y="373"/>
                      <a:pt x="660" y="314"/>
                      <a:pt x="761" y="213"/>
                    </a:cubicBezTo>
                    <a:lnTo>
                      <a:pt x="761" y="183"/>
                    </a:lnTo>
                    <a:cubicBezTo>
                      <a:pt x="639" y="244"/>
                      <a:pt x="487" y="244"/>
                      <a:pt x="335" y="244"/>
                    </a:cubicBezTo>
                    <a:cubicBezTo>
                      <a:pt x="213" y="244"/>
                      <a:pt x="122" y="92"/>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2117163" y="2059975"/>
                <a:ext cx="54850" cy="118600"/>
              </a:xfrm>
              <a:custGeom>
                <a:rect b="b" l="l" r="r" t="t"/>
                <a:pathLst>
                  <a:path extrusionOk="0" h="4744" w="2194">
                    <a:moveTo>
                      <a:pt x="1396" y="0"/>
                    </a:moveTo>
                    <a:cubicBezTo>
                      <a:pt x="1380" y="0"/>
                      <a:pt x="1365" y="16"/>
                      <a:pt x="1365" y="46"/>
                    </a:cubicBezTo>
                    <a:cubicBezTo>
                      <a:pt x="1456" y="1201"/>
                      <a:pt x="1791" y="2356"/>
                      <a:pt x="1912" y="3541"/>
                    </a:cubicBezTo>
                    <a:cubicBezTo>
                      <a:pt x="1700" y="3481"/>
                      <a:pt x="1517" y="3420"/>
                      <a:pt x="1304" y="3420"/>
                    </a:cubicBezTo>
                    <a:cubicBezTo>
                      <a:pt x="1274" y="3420"/>
                      <a:pt x="1396" y="4210"/>
                      <a:pt x="1396" y="4271"/>
                    </a:cubicBezTo>
                    <a:cubicBezTo>
                      <a:pt x="1350" y="4268"/>
                      <a:pt x="1304" y="4266"/>
                      <a:pt x="1258" y="4266"/>
                    </a:cubicBezTo>
                    <a:cubicBezTo>
                      <a:pt x="848" y="4266"/>
                      <a:pt x="444" y="4387"/>
                      <a:pt x="89" y="4605"/>
                    </a:cubicBezTo>
                    <a:cubicBezTo>
                      <a:pt x="15" y="4654"/>
                      <a:pt x="1" y="4743"/>
                      <a:pt x="46" y="4743"/>
                    </a:cubicBezTo>
                    <a:cubicBezTo>
                      <a:pt x="57" y="4743"/>
                      <a:pt x="71" y="4738"/>
                      <a:pt x="89" y="4727"/>
                    </a:cubicBezTo>
                    <a:cubicBezTo>
                      <a:pt x="605" y="4575"/>
                      <a:pt x="1122" y="4514"/>
                      <a:pt x="1639" y="4514"/>
                    </a:cubicBezTo>
                    <a:cubicBezTo>
                      <a:pt x="1639" y="4241"/>
                      <a:pt x="1578" y="3693"/>
                      <a:pt x="1578" y="3693"/>
                    </a:cubicBezTo>
                    <a:lnTo>
                      <a:pt x="1578" y="3693"/>
                    </a:lnTo>
                    <a:cubicBezTo>
                      <a:pt x="1646" y="3716"/>
                      <a:pt x="1964" y="3839"/>
                      <a:pt x="2112" y="3839"/>
                    </a:cubicBezTo>
                    <a:cubicBezTo>
                      <a:pt x="2163" y="3839"/>
                      <a:pt x="2194" y="3824"/>
                      <a:pt x="2186" y="3785"/>
                    </a:cubicBezTo>
                    <a:cubicBezTo>
                      <a:pt x="2064" y="2508"/>
                      <a:pt x="1821" y="1262"/>
                      <a:pt x="1426" y="46"/>
                    </a:cubicBezTo>
                    <a:cubicBezTo>
                      <a:pt x="1426" y="16"/>
                      <a:pt x="1411" y="0"/>
                      <a:pt x="1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111913" y="2171750"/>
                <a:ext cx="31025" cy="15675"/>
              </a:xfrm>
              <a:custGeom>
                <a:rect b="b" l="l" r="r" t="t"/>
                <a:pathLst>
                  <a:path extrusionOk="0" h="627" w="1241">
                    <a:moveTo>
                      <a:pt x="822" y="1"/>
                    </a:moveTo>
                    <a:cubicBezTo>
                      <a:pt x="706" y="1"/>
                      <a:pt x="590" y="16"/>
                      <a:pt x="481" y="43"/>
                    </a:cubicBezTo>
                    <a:cubicBezTo>
                      <a:pt x="0" y="269"/>
                      <a:pt x="19" y="627"/>
                      <a:pt x="391" y="627"/>
                    </a:cubicBezTo>
                    <a:cubicBezTo>
                      <a:pt x="419" y="627"/>
                      <a:pt x="449" y="625"/>
                      <a:pt x="481" y="621"/>
                    </a:cubicBezTo>
                    <a:cubicBezTo>
                      <a:pt x="785" y="529"/>
                      <a:pt x="1059" y="347"/>
                      <a:pt x="1241" y="73"/>
                    </a:cubicBezTo>
                    <a:cubicBezTo>
                      <a:pt x="1107" y="23"/>
                      <a:pt x="964" y="1"/>
                      <a:pt x="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113638" y="2176625"/>
                <a:ext cx="21700" cy="11000"/>
              </a:xfrm>
              <a:custGeom>
                <a:rect b="b" l="l" r="r" t="t"/>
                <a:pathLst>
                  <a:path extrusionOk="0" h="440" w="868">
                    <a:moveTo>
                      <a:pt x="542" y="1"/>
                    </a:moveTo>
                    <a:cubicBezTo>
                      <a:pt x="425" y="1"/>
                      <a:pt x="273" y="42"/>
                      <a:pt x="78" y="152"/>
                    </a:cubicBezTo>
                    <a:cubicBezTo>
                      <a:pt x="0" y="307"/>
                      <a:pt x="98" y="439"/>
                      <a:pt x="296" y="439"/>
                    </a:cubicBezTo>
                    <a:cubicBezTo>
                      <a:pt x="331" y="439"/>
                      <a:pt x="370" y="435"/>
                      <a:pt x="412" y="426"/>
                    </a:cubicBezTo>
                    <a:cubicBezTo>
                      <a:pt x="594" y="395"/>
                      <a:pt x="746" y="304"/>
                      <a:pt x="868" y="182"/>
                    </a:cubicBezTo>
                    <a:cubicBezTo>
                      <a:pt x="813" y="92"/>
                      <a:pt x="716" y="1"/>
                      <a:pt x="542" y="1"/>
                    </a:cubicBezTo>
                    <a:close/>
                  </a:path>
                </a:pathLst>
              </a:custGeom>
              <a:solidFill>
                <a:srgbClr val="FF99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085163" y="2070950"/>
                <a:ext cx="34225" cy="20125"/>
              </a:xfrm>
              <a:custGeom>
                <a:rect b="b" l="l" r="r" t="t"/>
                <a:pathLst>
                  <a:path extrusionOk="0" h="805" w="1369">
                    <a:moveTo>
                      <a:pt x="1003" y="1"/>
                    </a:moveTo>
                    <a:cubicBezTo>
                      <a:pt x="896" y="1"/>
                      <a:pt x="798" y="34"/>
                      <a:pt x="700" y="93"/>
                    </a:cubicBezTo>
                    <a:cubicBezTo>
                      <a:pt x="518" y="154"/>
                      <a:pt x="366" y="184"/>
                      <a:pt x="214" y="245"/>
                    </a:cubicBezTo>
                    <a:cubicBezTo>
                      <a:pt x="1" y="367"/>
                      <a:pt x="1" y="671"/>
                      <a:pt x="244" y="762"/>
                    </a:cubicBezTo>
                    <a:cubicBezTo>
                      <a:pt x="340" y="789"/>
                      <a:pt x="441" y="804"/>
                      <a:pt x="544" y="804"/>
                    </a:cubicBezTo>
                    <a:cubicBezTo>
                      <a:pt x="669" y="804"/>
                      <a:pt x="796" y="782"/>
                      <a:pt x="913" y="732"/>
                    </a:cubicBezTo>
                    <a:cubicBezTo>
                      <a:pt x="1125" y="671"/>
                      <a:pt x="1308" y="488"/>
                      <a:pt x="1369" y="276"/>
                    </a:cubicBezTo>
                    <a:cubicBezTo>
                      <a:pt x="1369" y="154"/>
                      <a:pt x="1308" y="63"/>
                      <a:pt x="1186" y="32"/>
                    </a:cubicBezTo>
                    <a:cubicBezTo>
                      <a:pt x="1122" y="11"/>
                      <a:pt x="1061" y="1"/>
                      <a:pt x="10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2163438" y="2063400"/>
                <a:ext cx="33450" cy="20950"/>
              </a:xfrm>
              <a:custGeom>
                <a:rect b="b" l="l" r="r" t="t"/>
                <a:pathLst>
                  <a:path extrusionOk="0" h="838" w="1338">
                    <a:moveTo>
                      <a:pt x="183" y="0"/>
                    </a:moveTo>
                    <a:cubicBezTo>
                      <a:pt x="61" y="31"/>
                      <a:pt x="1" y="152"/>
                      <a:pt x="1" y="274"/>
                    </a:cubicBezTo>
                    <a:cubicBezTo>
                      <a:pt x="31" y="486"/>
                      <a:pt x="213" y="669"/>
                      <a:pt x="426" y="730"/>
                    </a:cubicBezTo>
                    <a:cubicBezTo>
                      <a:pt x="568" y="811"/>
                      <a:pt x="723" y="838"/>
                      <a:pt x="874" y="838"/>
                    </a:cubicBezTo>
                    <a:cubicBezTo>
                      <a:pt x="950" y="838"/>
                      <a:pt x="1024" y="831"/>
                      <a:pt x="1095" y="821"/>
                    </a:cubicBezTo>
                    <a:cubicBezTo>
                      <a:pt x="1308" y="730"/>
                      <a:pt x="1338" y="426"/>
                      <a:pt x="1125" y="304"/>
                    </a:cubicBezTo>
                    <a:cubicBezTo>
                      <a:pt x="973" y="243"/>
                      <a:pt x="821" y="183"/>
                      <a:pt x="669" y="122"/>
                    </a:cubicBezTo>
                    <a:cubicBezTo>
                      <a:pt x="517" y="31"/>
                      <a:pt x="335"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1949913" y="1904475"/>
                <a:ext cx="276625" cy="222000"/>
              </a:xfrm>
              <a:custGeom>
                <a:rect b="b" l="l" r="r" t="t"/>
                <a:pathLst>
                  <a:path extrusionOk="0" h="8880" w="11065">
                    <a:moveTo>
                      <a:pt x="9599" y="0"/>
                    </a:moveTo>
                    <a:cubicBezTo>
                      <a:pt x="9267" y="0"/>
                      <a:pt x="8885" y="204"/>
                      <a:pt x="8633" y="582"/>
                    </a:cubicBezTo>
                    <a:cubicBezTo>
                      <a:pt x="8815" y="825"/>
                      <a:pt x="8937" y="1129"/>
                      <a:pt x="8937" y="1463"/>
                    </a:cubicBezTo>
                    <a:cubicBezTo>
                      <a:pt x="8937" y="1878"/>
                      <a:pt x="8749" y="2091"/>
                      <a:pt x="8578" y="2091"/>
                    </a:cubicBezTo>
                    <a:cubicBezTo>
                      <a:pt x="8398" y="2091"/>
                      <a:pt x="8235" y="1855"/>
                      <a:pt x="8329" y="1372"/>
                    </a:cubicBezTo>
                    <a:cubicBezTo>
                      <a:pt x="8359" y="1068"/>
                      <a:pt x="8450" y="825"/>
                      <a:pt x="8633" y="582"/>
                    </a:cubicBezTo>
                    <a:cubicBezTo>
                      <a:pt x="8463" y="378"/>
                      <a:pt x="8235" y="278"/>
                      <a:pt x="8004" y="278"/>
                    </a:cubicBezTo>
                    <a:cubicBezTo>
                      <a:pt x="7823" y="278"/>
                      <a:pt x="7638" y="340"/>
                      <a:pt x="7478" y="460"/>
                    </a:cubicBezTo>
                    <a:cubicBezTo>
                      <a:pt x="7143" y="764"/>
                      <a:pt x="6900" y="1099"/>
                      <a:pt x="6718" y="1524"/>
                    </a:cubicBezTo>
                    <a:cubicBezTo>
                      <a:pt x="6718" y="1524"/>
                      <a:pt x="5090" y="1036"/>
                      <a:pt x="3872" y="1036"/>
                    </a:cubicBezTo>
                    <a:cubicBezTo>
                      <a:pt x="3425" y="1036"/>
                      <a:pt x="3033" y="1102"/>
                      <a:pt x="2797" y="1281"/>
                    </a:cubicBezTo>
                    <a:cubicBezTo>
                      <a:pt x="2371" y="1585"/>
                      <a:pt x="2037" y="2041"/>
                      <a:pt x="1915" y="2558"/>
                    </a:cubicBezTo>
                    <a:cubicBezTo>
                      <a:pt x="1915" y="2558"/>
                      <a:pt x="821" y="2770"/>
                      <a:pt x="396" y="3652"/>
                    </a:cubicBezTo>
                    <a:cubicBezTo>
                      <a:pt x="0" y="4503"/>
                      <a:pt x="396" y="8880"/>
                      <a:pt x="1672" y="8880"/>
                    </a:cubicBezTo>
                    <a:cubicBezTo>
                      <a:pt x="2523" y="8880"/>
                      <a:pt x="2918" y="5688"/>
                      <a:pt x="2918" y="5688"/>
                    </a:cubicBezTo>
                    <a:cubicBezTo>
                      <a:pt x="2967" y="5692"/>
                      <a:pt x="3015" y="5693"/>
                      <a:pt x="3063" y="5693"/>
                    </a:cubicBezTo>
                    <a:cubicBezTo>
                      <a:pt x="3919" y="5693"/>
                      <a:pt x="4699" y="5187"/>
                      <a:pt x="5016" y="4381"/>
                    </a:cubicBezTo>
                    <a:cubicBezTo>
                      <a:pt x="5016" y="4381"/>
                      <a:pt x="6480" y="5484"/>
                      <a:pt x="8009" y="5484"/>
                    </a:cubicBezTo>
                    <a:cubicBezTo>
                      <a:pt x="8510" y="5484"/>
                      <a:pt x="9018" y="5366"/>
                      <a:pt x="9484" y="5050"/>
                    </a:cubicBezTo>
                    <a:cubicBezTo>
                      <a:pt x="11064" y="3956"/>
                      <a:pt x="10700" y="673"/>
                      <a:pt x="10001" y="126"/>
                    </a:cubicBezTo>
                    <a:cubicBezTo>
                      <a:pt x="9888" y="41"/>
                      <a:pt x="9749" y="0"/>
                      <a:pt x="95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1940038" y="2091075"/>
                <a:ext cx="73725" cy="89775"/>
              </a:xfrm>
              <a:custGeom>
                <a:rect b="b" l="l" r="r" t="t"/>
                <a:pathLst>
                  <a:path extrusionOk="0" h="3591" w="2949">
                    <a:moveTo>
                      <a:pt x="1054" y="1"/>
                    </a:moveTo>
                    <a:cubicBezTo>
                      <a:pt x="975" y="1"/>
                      <a:pt x="897" y="15"/>
                      <a:pt x="821" y="48"/>
                    </a:cubicBezTo>
                    <a:cubicBezTo>
                      <a:pt x="0" y="443"/>
                      <a:pt x="730" y="3027"/>
                      <a:pt x="1642" y="3483"/>
                    </a:cubicBezTo>
                    <a:cubicBezTo>
                      <a:pt x="1778" y="3555"/>
                      <a:pt x="1927" y="3590"/>
                      <a:pt x="2077" y="3590"/>
                    </a:cubicBezTo>
                    <a:cubicBezTo>
                      <a:pt x="2428" y="3590"/>
                      <a:pt x="2778" y="3399"/>
                      <a:pt x="2949" y="3057"/>
                    </a:cubicBezTo>
                    <a:lnTo>
                      <a:pt x="2766" y="1538"/>
                    </a:lnTo>
                    <a:cubicBezTo>
                      <a:pt x="2766" y="1538"/>
                      <a:pt x="1859" y="1"/>
                      <a:pt x="1054"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1966638" y="2111275"/>
                <a:ext cx="36500" cy="57075"/>
              </a:xfrm>
              <a:custGeom>
                <a:rect b="b" l="l" r="r" t="t"/>
                <a:pathLst>
                  <a:path extrusionOk="0" h="2283" w="1460">
                    <a:moveTo>
                      <a:pt x="0" y="0"/>
                    </a:moveTo>
                    <a:lnTo>
                      <a:pt x="0" y="0"/>
                    </a:lnTo>
                    <a:cubicBezTo>
                      <a:pt x="578" y="365"/>
                      <a:pt x="1003" y="942"/>
                      <a:pt x="1125" y="1611"/>
                    </a:cubicBezTo>
                    <a:cubicBezTo>
                      <a:pt x="1043" y="1427"/>
                      <a:pt x="850" y="1325"/>
                      <a:pt x="650" y="1325"/>
                    </a:cubicBezTo>
                    <a:cubicBezTo>
                      <a:pt x="553" y="1325"/>
                      <a:pt x="454" y="1349"/>
                      <a:pt x="365" y="1398"/>
                    </a:cubicBezTo>
                    <a:cubicBezTo>
                      <a:pt x="365" y="1398"/>
                      <a:pt x="365" y="1417"/>
                      <a:pt x="365" y="1429"/>
                    </a:cubicBezTo>
                    <a:cubicBezTo>
                      <a:pt x="395" y="1425"/>
                      <a:pt x="426" y="1423"/>
                      <a:pt x="457" y="1423"/>
                    </a:cubicBezTo>
                    <a:cubicBezTo>
                      <a:pt x="674" y="1423"/>
                      <a:pt x="897" y="1516"/>
                      <a:pt x="1003" y="1702"/>
                    </a:cubicBezTo>
                    <a:cubicBezTo>
                      <a:pt x="1125" y="1854"/>
                      <a:pt x="1216" y="2037"/>
                      <a:pt x="1277" y="2249"/>
                    </a:cubicBezTo>
                    <a:cubicBezTo>
                      <a:pt x="1288" y="2273"/>
                      <a:pt x="1309" y="2282"/>
                      <a:pt x="1330" y="2282"/>
                    </a:cubicBezTo>
                    <a:cubicBezTo>
                      <a:pt x="1363" y="2282"/>
                      <a:pt x="1398" y="2256"/>
                      <a:pt x="1398" y="2219"/>
                    </a:cubicBezTo>
                    <a:cubicBezTo>
                      <a:pt x="1459" y="1368"/>
                      <a:pt x="882"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1957738" y="2319925"/>
                <a:ext cx="175175" cy="109750"/>
              </a:xfrm>
              <a:custGeom>
                <a:rect b="b" l="l" r="r" t="t"/>
                <a:pathLst>
                  <a:path extrusionOk="0" h="4390" w="7007">
                    <a:moveTo>
                      <a:pt x="51" y="0"/>
                    </a:moveTo>
                    <a:cubicBezTo>
                      <a:pt x="24" y="0"/>
                      <a:pt x="0" y="22"/>
                      <a:pt x="22" y="43"/>
                    </a:cubicBezTo>
                    <a:cubicBezTo>
                      <a:pt x="447" y="712"/>
                      <a:pt x="934" y="1381"/>
                      <a:pt x="1420" y="2019"/>
                    </a:cubicBezTo>
                    <a:cubicBezTo>
                      <a:pt x="1937" y="2627"/>
                      <a:pt x="2514" y="3144"/>
                      <a:pt x="3183" y="3600"/>
                    </a:cubicBezTo>
                    <a:cubicBezTo>
                      <a:pt x="3791" y="4086"/>
                      <a:pt x="4520" y="4359"/>
                      <a:pt x="5280" y="4390"/>
                    </a:cubicBezTo>
                    <a:cubicBezTo>
                      <a:pt x="5979" y="4390"/>
                      <a:pt x="6557" y="3873"/>
                      <a:pt x="6678" y="3204"/>
                    </a:cubicBezTo>
                    <a:cubicBezTo>
                      <a:pt x="6861" y="2293"/>
                      <a:pt x="6830" y="1320"/>
                      <a:pt x="6618" y="408"/>
                    </a:cubicBezTo>
                    <a:lnTo>
                      <a:pt x="6587" y="408"/>
                    </a:lnTo>
                    <a:cubicBezTo>
                      <a:pt x="6737" y="1520"/>
                      <a:pt x="7007" y="4117"/>
                      <a:pt x="5280" y="4117"/>
                    </a:cubicBezTo>
                    <a:cubicBezTo>
                      <a:pt x="5260" y="4117"/>
                      <a:pt x="5240" y="4117"/>
                      <a:pt x="5219" y="4116"/>
                    </a:cubicBezTo>
                    <a:cubicBezTo>
                      <a:pt x="4490" y="4055"/>
                      <a:pt x="3791" y="3751"/>
                      <a:pt x="3213" y="3296"/>
                    </a:cubicBezTo>
                    <a:cubicBezTo>
                      <a:pt x="2636" y="2900"/>
                      <a:pt x="2089" y="2414"/>
                      <a:pt x="1602" y="1867"/>
                    </a:cubicBezTo>
                    <a:cubicBezTo>
                      <a:pt x="1055" y="1289"/>
                      <a:pt x="538" y="682"/>
                      <a:pt x="83" y="13"/>
                    </a:cubicBezTo>
                    <a:cubicBezTo>
                      <a:pt x="74" y="4"/>
                      <a:pt x="62" y="0"/>
                      <a:pt x="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1955238" y="2279950"/>
                <a:ext cx="174800" cy="184900"/>
              </a:xfrm>
              <a:custGeom>
                <a:rect b="b" l="l" r="r" t="t"/>
                <a:pathLst>
                  <a:path extrusionOk="0" h="7396" w="6992">
                    <a:moveTo>
                      <a:pt x="1125" y="1"/>
                    </a:moveTo>
                    <a:lnTo>
                      <a:pt x="0" y="1277"/>
                    </a:lnTo>
                    <a:cubicBezTo>
                      <a:pt x="0" y="1277"/>
                      <a:pt x="3613" y="7396"/>
                      <a:pt x="3793" y="7396"/>
                    </a:cubicBezTo>
                    <a:cubicBezTo>
                      <a:pt x="3797" y="7396"/>
                      <a:pt x="3799" y="7393"/>
                      <a:pt x="3800" y="7387"/>
                    </a:cubicBezTo>
                    <a:lnTo>
                      <a:pt x="5137" y="4682"/>
                    </a:lnTo>
                    <a:lnTo>
                      <a:pt x="6991" y="6566"/>
                    </a:lnTo>
                    <a:lnTo>
                      <a:pt x="6991" y="6566"/>
                    </a:lnTo>
                    <a:lnTo>
                      <a:pt x="6900" y="1825"/>
                    </a:lnTo>
                    <a:lnTo>
                      <a:pt x="6322" y="913"/>
                    </a:lnTo>
                    <a:lnTo>
                      <a:pt x="5015" y="4043"/>
                    </a:lnTo>
                    <a:lnTo>
                      <a:pt x="11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59038" y="2319475"/>
                <a:ext cx="174800" cy="152000"/>
              </a:xfrm>
              <a:custGeom>
                <a:rect b="b" l="l" r="r" t="t"/>
                <a:pathLst>
                  <a:path extrusionOk="0" h="6080" w="6992">
                    <a:moveTo>
                      <a:pt x="61" y="0"/>
                    </a:moveTo>
                    <a:cubicBezTo>
                      <a:pt x="61" y="0"/>
                      <a:pt x="0" y="0"/>
                      <a:pt x="31" y="31"/>
                    </a:cubicBezTo>
                    <a:cubicBezTo>
                      <a:pt x="547" y="1125"/>
                      <a:pt x="3587" y="6080"/>
                      <a:pt x="3617" y="6080"/>
                    </a:cubicBezTo>
                    <a:cubicBezTo>
                      <a:pt x="4134" y="5137"/>
                      <a:pt x="4590" y="4195"/>
                      <a:pt x="5015" y="3222"/>
                    </a:cubicBezTo>
                    <a:cubicBezTo>
                      <a:pt x="5280" y="3546"/>
                      <a:pt x="6855" y="5265"/>
                      <a:pt x="6956" y="5265"/>
                    </a:cubicBezTo>
                    <a:cubicBezTo>
                      <a:pt x="6959" y="5265"/>
                      <a:pt x="6961" y="5263"/>
                      <a:pt x="6961" y="5259"/>
                    </a:cubicBezTo>
                    <a:cubicBezTo>
                      <a:pt x="6991" y="4377"/>
                      <a:pt x="6991" y="3526"/>
                      <a:pt x="6930" y="2645"/>
                    </a:cubicBezTo>
                    <a:cubicBezTo>
                      <a:pt x="6900" y="1885"/>
                      <a:pt x="6870" y="1064"/>
                      <a:pt x="6778" y="304"/>
                    </a:cubicBezTo>
                    <a:cubicBezTo>
                      <a:pt x="6778" y="287"/>
                      <a:pt x="6768" y="269"/>
                      <a:pt x="6760" y="269"/>
                    </a:cubicBezTo>
                    <a:cubicBezTo>
                      <a:pt x="6753" y="269"/>
                      <a:pt x="6748" y="279"/>
                      <a:pt x="6748" y="304"/>
                    </a:cubicBezTo>
                    <a:cubicBezTo>
                      <a:pt x="6566" y="1064"/>
                      <a:pt x="6748" y="4043"/>
                      <a:pt x="6748" y="4773"/>
                    </a:cubicBezTo>
                    <a:cubicBezTo>
                      <a:pt x="6658" y="4682"/>
                      <a:pt x="5046" y="3100"/>
                      <a:pt x="4986" y="3100"/>
                    </a:cubicBezTo>
                    <a:cubicBezTo>
                      <a:pt x="4986" y="3100"/>
                      <a:pt x="4985" y="3101"/>
                      <a:pt x="4985" y="3101"/>
                    </a:cubicBezTo>
                    <a:cubicBezTo>
                      <a:pt x="4711" y="3526"/>
                      <a:pt x="3739" y="5502"/>
                      <a:pt x="3678" y="5684"/>
                    </a:cubicBezTo>
                    <a:cubicBezTo>
                      <a:pt x="3070" y="4681"/>
                      <a:pt x="790" y="973"/>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355213" y="3914475"/>
                <a:ext cx="5800" cy="18325"/>
              </a:xfrm>
              <a:custGeom>
                <a:rect b="b" l="l" r="r" t="t"/>
                <a:pathLst>
                  <a:path extrusionOk="0" h="733" w="232">
                    <a:moveTo>
                      <a:pt x="232" y="1"/>
                    </a:moveTo>
                    <a:lnTo>
                      <a:pt x="232" y="1"/>
                    </a:lnTo>
                    <a:cubicBezTo>
                      <a:pt x="171" y="244"/>
                      <a:pt x="80" y="457"/>
                      <a:pt x="19" y="669"/>
                    </a:cubicBezTo>
                    <a:cubicBezTo>
                      <a:pt x="0" y="707"/>
                      <a:pt x="16" y="733"/>
                      <a:pt x="38" y="733"/>
                    </a:cubicBezTo>
                    <a:cubicBezTo>
                      <a:pt x="52" y="733"/>
                      <a:pt x="68" y="723"/>
                      <a:pt x="80" y="700"/>
                    </a:cubicBezTo>
                    <a:cubicBezTo>
                      <a:pt x="110" y="457"/>
                      <a:pt x="171" y="244"/>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360988" y="3910675"/>
                <a:ext cx="1550" cy="3825"/>
              </a:xfrm>
              <a:custGeom>
                <a:rect b="b" l="l" r="r" t="t"/>
                <a:pathLst>
                  <a:path extrusionOk="0" h="153" w="62">
                    <a:moveTo>
                      <a:pt x="61" y="1"/>
                    </a:moveTo>
                    <a:lnTo>
                      <a:pt x="61" y="1"/>
                    </a:lnTo>
                    <a:cubicBezTo>
                      <a:pt x="31" y="62"/>
                      <a:pt x="1" y="92"/>
                      <a:pt x="1" y="153"/>
                    </a:cubicBezTo>
                    <a:cubicBezTo>
                      <a:pt x="31" y="92"/>
                      <a:pt x="31" y="6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330613" y="1950925"/>
                <a:ext cx="387575" cy="281975"/>
              </a:xfrm>
              <a:custGeom>
                <a:rect b="b" l="l" r="r" t="t"/>
                <a:pathLst>
                  <a:path extrusionOk="0" h="11279" w="15503">
                    <a:moveTo>
                      <a:pt x="7873" y="1"/>
                    </a:moveTo>
                    <a:cubicBezTo>
                      <a:pt x="3679" y="1"/>
                      <a:pt x="244" y="2523"/>
                      <a:pt x="244" y="5654"/>
                    </a:cubicBezTo>
                    <a:cubicBezTo>
                      <a:pt x="244" y="6505"/>
                      <a:pt x="517" y="7356"/>
                      <a:pt x="1004" y="8086"/>
                    </a:cubicBezTo>
                    <a:lnTo>
                      <a:pt x="1" y="10396"/>
                    </a:lnTo>
                    <a:lnTo>
                      <a:pt x="2615" y="9727"/>
                    </a:lnTo>
                    <a:cubicBezTo>
                      <a:pt x="4124" y="10733"/>
                      <a:pt x="5921" y="11279"/>
                      <a:pt x="7726" y="11279"/>
                    </a:cubicBezTo>
                    <a:cubicBezTo>
                      <a:pt x="7775" y="11279"/>
                      <a:pt x="7824" y="11278"/>
                      <a:pt x="7873" y="11277"/>
                    </a:cubicBezTo>
                    <a:cubicBezTo>
                      <a:pt x="12098" y="11277"/>
                      <a:pt x="15502" y="8755"/>
                      <a:pt x="15502" y="5654"/>
                    </a:cubicBezTo>
                    <a:cubicBezTo>
                      <a:pt x="15502" y="2523"/>
                      <a:pt x="12098" y="1"/>
                      <a:pt x="7873"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596588" y="2072500"/>
                <a:ext cx="45600" cy="39225"/>
              </a:xfrm>
              <a:custGeom>
                <a:rect b="b" l="l" r="r" t="t"/>
                <a:pathLst>
                  <a:path extrusionOk="0" h="1569" w="1824">
                    <a:moveTo>
                      <a:pt x="790" y="1"/>
                    </a:moveTo>
                    <a:cubicBezTo>
                      <a:pt x="334" y="1"/>
                      <a:pt x="0" y="335"/>
                      <a:pt x="0" y="791"/>
                    </a:cubicBezTo>
                    <a:cubicBezTo>
                      <a:pt x="0" y="1263"/>
                      <a:pt x="387" y="1568"/>
                      <a:pt x="788" y="1568"/>
                    </a:cubicBezTo>
                    <a:cubicBezTo>
                      <a:pt x="982" y="1568"/>
                      <a:pt x="1179" y="1497"/>
                      <a:pt x="1338" y="1338"/>
                    </a:cubicBezTo>
                    <a:cubicBezTo>
                      <a:pt x="1824" y="852"/>
                      <a:pt x="1490" y="1"/>
                      <a:pt x="7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507663" y="2071750"/>
                <a:ext cx="39550" cy="39550"/>
              </a:xfrm>
              <a:custGeom>
                <a:rect b="b" l="l" r="r" t="t"/>
                <a:pathLst>
                  <a:path extrusionOk="0" h="1582" w="1582">
                    <a:moveTo>
                      <a:pt x="791" y="0"/>
                    </a:moveTo>
                    <a:cubicBezTo>
                      <a:pt x="366" y="0"/>
                      <a:pt x="1" y="365"/>
                      <a:pt x="1" y="791"/>
                    </a:cubicBezTo>
                    <a:cubicBezTo>
                      <a:pt x="1" y="1247"/>
                      <a:pt x="366" y="1581"/>
                      <a:pt x="791" y="1581"/>
                    </a:cubicBezTo>
                    <a:cubicBezTo>
                      <a:pt x="1217" y="1581"/>
                      <a:pt x="1581" y="1247"/>
                      <a:pt x="1581" y="791"/>
                    </a:cubicBezTo>
                    <a:cubicBezTo>
                      <a:pt x="1581" y="365"/>
                      <a:pt x="1217" y="0"/>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19513" y="2071750"/>
                <a:ext cx="39550" cy="39550"/>
              </a:xfrm>
              <a:custGeom>
                <a:rect b="b" l="l" r="r" t="t"/>
                <a:pathLst>
                  <a:path extrusionOk="0" h="1582" w="1582">
                    <a:moveTo>
                      <a:pt x="791" y="0"/>
                    </a:moveTo>
                    <a:cubicBezTo>
                      <a:pt x="366" y="0"/>
                      <a:pt x="1" y="365"/>
                      <a:pt x="1" y="791"/>
                    </a:cubicBezTo>
                    <a:cubicBezTo>
                      <a:pt x="1" y="1247"/>
                      <a:pt x="366" y="1581"/>
                      <a:pt x="791" y="1581"/>
                    </a:cubicBezTo>
                    <a:cubicBezTo>
                      <a:pt x="1217" y="1581"/>
                      <a:pt x="1582" y="1247"/>
                      <a:pt x="1582" y="791"/>
                    </a:cubicBezTo>
                    <a:cubicBezTo>
                      <a:pt x="1582" y="365"/>
                      <a:pt x="1217" y="0"/>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1475" name="Shape 1475"/>
        <p:cNvGrpSpPr/>
        <p:nvPr/>
      </p:nvGrpSpPr>
      <p:grpSpPr>
        <a:xfrm>
          <a:off x="0" y="0"/>
          <a:ext cx="0" cy="0"/>
          <a:chOff x="0" y="0"/>
          <a:chExt cx="0" cy="0"/>
        </a:xfrm>
      </p:grpSpPr>
      <p:sp>
        <p:nvSpPr>
          <p:cNvPr id="1476" name="Google Shape;1476;p34"/>
          <p:cNvSpPr/>
          <p:nvPr/>
        </p:nvSpPr>
        <p:spPr>
          <a:xfrm>
            <a:off x="9186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10721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736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3291300" y="41752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3444750" y="43228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5702550" y="40593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1482" name="Shape 1482"/>
        <p:cNvGrpSpPr/>
        <p:nvPr/>
      </p:nvGrpSpPr>
      <p:grpSpPr>
        <a:xfrm>
          <a:off x="0" y="0"/>
          <a:ext cx="0" cy="0"/>
          <a:chOff x="0" y="0"/>
          <a:chExt cx="0" cy="0"/>
        </a:xfrm>
      </p:grpSpPr>
      <p:sp>
        <p:nvSpPr>
          <p:cNvPr id="1483" name="Google Shape;1483;p35"/>
          <p:cNvSpPr/>
          <p:nvPr/>
        </p:nvSpPr>
        <p:spPr>
          <a:xfrm>
            <a:off x="1534813" y="-462312"/>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890938" y="12479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1044388" y="13955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276238" y="23062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7996363" y="35885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8149813" y="37361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
    <p:spTree>
      <p:nvGrpSpPr>
        <p:cNvPr id="1489" name="Shape 1489"/>
        <p:cNvGrpSpPr/>
        <p:nvPr/>
      </p:nvGrpSpPr>
      <p:grpSpPr>
        <a:xfrm>
          <a:off x="0" y="0"/>
          <a:ext cx="0" cy="0"/>
          <a:chOff x="0" y="0"/>
          <a:chExt cx="0" cy="0"/>
        </a:xfrm>
      </p:grpSpPr>
      <p:sp>
        <p:nvSpPr>
          <p:cNvPr id="1490" name="Google Shape;1490;p36"/>
          <p:cNvSpPr/>
          <p:nvPr/>
        </p:nvSpPr>
        <p:spPr>
          <a:xfrm>
            <a:off x="1553838" y="-1526137"/>
            <a:ext cx="6068100" cy="6068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36"/>
          <p:cNvGrpSpPr/>
          <p:nvPr/>
        </p:nvGrpSpPr>
        <p:grpSpPr>
          <a:xfrm>
            <a:off x="489875" y="-516925"/>
            <a:ext cx="1019189" cy="1460491"/>
            <a:chOff x="489875" y="0"/>
            <a:chExt cx="1019189" cy="1460491"/>
          </a:xfrm>
        </p:grpSpPr>
        <p:sp>
          <p:nvSpPr>
            <p:cNvPr id="1492" name="Google Shape;1492;p36"/>
            <p:cNvSpPr/>
            <p:nvPr/>
          </p:nvSpPr>
          <p:spPr>
            <a:xfrm>
              <a:off x="701474" y="0"/>
              <a:ext cx="10898" cy="1038177"/>
            </a:xfrm>
            <a:custGeom>
              <a:rect b="b" l="l" r="r" t="t"/>
              <a:pathLst>
                <a:path extrusionOk="0" h="38295" w="402">
                  <a:moveTo>
                    <a:pt x="1" y="0"/>
                  </a:moveTo>
                  <a:lnTo>
                    <a:pt x="1" y="38294"/>
                  </a:lnTo>
                  <a:lnTo>
                    <a:pt x="401" y="38294"/>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653542" y="978474"/>
              <a:ext cx="106759" cy="114865"/>
            </a:xfrm>
            <a:custGeom>
              <a:rect b="b" l="l" r="r" t="t"/>
              <a:pathLst>
                <a:path extrusionOk="0" h="4237" w="3938">
                  <a:moveTo>
                    <a:pt x="1" y="1"/>
                  </a:moveTo>
                  <a:lnTo>
                    <a:pt x="1" y="4237"/>
                  </a:lnTo>
                  <a:lnTo>
                    <a:pt x="3937" y="4237"/>
                  </a:lnTo>
                  <a:lnTo>
                    <a:pt x="393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1286577" y="0"/>
              <a:ext cx="10898" cy="755122"/>
            </a:xfrm>
            <a:custGeom>
              <a:rect b="b" l="l" r="r" t="t"/>
              <a:pathLst>
                <a:path extrusionOk="0" h="27854" w="402">
                  <a:moveTo>
                    <a:pt x="1" y="0"/>
                  </a:moveTo>
                  <a:lnTo>
                    <a:pt x="1" y="27853"/>
                  </a:lnTo>
                  <a:lnTo>
                    <a:pt x="401" y="27853"/>
                  </a:lnTo>
                  <a:lnTo>
                    <a:pt x="4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1238673" y="694518"/>
              <a:ext cx="106732" cy="114865"/>
            </a:xfrm>
            <a:custGeom>
              <a:rect b="b" l="l" r="r" t="t"/>
              <a:pathLst>
                <a:path extrusionOk="0" h="4237" w="3937">
                  <a:moveTo>
                    <a:pt x="0" y="0"/>
                  </a:moveTo>
                  <a:lnTo>
                    <a:pt x="0" y="4237"/>
                  </a:lnTo>
                  <a:lnTo>
                    <a:pt x="3936" y="4237"/>
                  </a:lnTo>
                  <a:lnTo>
                    <a:pt x="39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1074978" y="746977"/>
              <a:ext cx="434085" cy="429558"/>
            </a:xfrm>
            <a:custGeom>
              <a:rect b="b" l="l" r="r" t="t"/>
              <a:pathLst>
                <a:path extrusionOk="0" h="15845" w="16012">
                  <a:moveTo>
                    <a:pt x="8006" y="0"/>
                  </a:moveTo>
                  <a:cubicBezTo>
                    <a:pt x="3203" y="0"/>
                    <a:pt x="301" y="9740"/>
                    <a:pt x="0" y="15845"/>
                  </a:cubicBezTo>
                  <a:lnTo>
                    <a:pt x="16012" y="15845"/>
                  </a:lnTo>
                  <a:cubicBezTo>
                    <a:pt x="15712" y="9740"/>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489875" y="1030933"/>
              <a:ext cx="434085" cy="429558"/>
            </a:xfrm>
            <a:custGeom>
              <a:rect b="b" l="l" r="r" t="t"/>
              <a:pathLst>
                <a:path extrusionOk="0" h="15845" w="16012">
                  <a:moveTo>
                    <a:pt x="8006" y="0"/>
                  </a:moveTo>
                  <a:cubicBezTo>
                    <a:pt x="3236" y="0"/>
                    <a:pt x="334" y="9741"/>
                    <a:pt x="0" y="15845"/>
                  </a:cubicBezTo>
                  <a:lnTo>
                    <a:pt x="16012" y="15845"/>
                  </a:lnTo>
                  <a:cubicBezTo>
                    <a:pt x="15712" y="9741"/>
                    <a:pt x="12776" y="0"/>
                    <a:pt x="800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36"/>
          <p:cNvSpPr/>
          <p:nvPr/>
        </p:nvSpPr>
        <p:spPr>
          <a:xfrm>
            <a:off x="314838"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7666713" y="5896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7820163" y="7372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8246163" y="24544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8399613" y="26020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2_1_1_1">
    <p:spTree>
      <p:nvGrpSpPr>
        <p:cNvPr id="1503" name="Shape 1503"/>
        <p:cNvGrpSpPr/>
        <p:nvPr/>
      </p:nvGrpSpPr>
      <p:grpSpPr>
        <a:xfrm>
          <a:off x="0" y="0"/>
          <a:ext cx="0" cy="0"/>
          <a:chOff x="0" y="0"/>
          <a:chExt cx="0" cy="0"/>
        </a:xfrm>
      </p:grpSpPr>
      <p:sp>
        <p:nvSpPr>
          <p:cNvPr id="1504" name="Google Shape;1504;p37"/>
          <p:cNvSpPr/>
          <p:nvPr/>
        </p:nvSpPr>
        <p:spPr>
          <a:xfrm>
            <a:off x="3787975" y="2097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2_1_1_1_1">
    <p:spTree>
      <p:nvGrpSpPr>
        <p:cNvPr id="1505" name="Shape 1505"/>
        <p:cNvGrpSpPr/>
        <p:nvPr/>
      </p:nvGrpSpPr>
      <p:grpSpPr>
        <a:xfrm>
          <a:off x="0" y="0"/>
          <a:ext cx="0" cy="0"/>
          <a:chOff x="0" y="0"/>
          <a:chExt cx="0" cy="0"/>
        </a:xfrm>
      </p:grpSpPr>
      <p:sp>
        <p:nvSpPr>
          <p:cNvPr id="1506" name="Google Shape;1506;p38"/>
          <p:cNvSpPr/>
          <p:nvPr/>
        </p:nvSpPr>
        <p:spPr>
          <a:xfrm>
            <a:off x="2209925" y="-1960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2024950" y="65702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2178400" y="80462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8287838" y="21076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2_1_1_1_1_1">
    <p:spTree>
      <p:nvGrpSpPr>
        <p:cNvPr id="1510" name="Shape 1510"/>
        <p:cNvGrpSpPr/>
        <p:nvPr/>
      </p:nvGrpSpPr>
      <p:grpSpPr>
        <a:xfrm>
          <a:off x="0" y="0"/>
          <a:ext cx="0" cy="0"/>
          <a:chOff x="0" y="0"/>
          <a:chExt cx="0" cy="0"/>
        </a:xfrm>
      </p:grpSpPr>
      <p:sp>
        <p:nvSpPr>
          <p:cNvPr id="1511" name="Google Shape;1511;p39"/>
          <p:cNvSpPr/>
          <p:nvPr/>
        </p:nvSpPr>
        <p:spPr>
          <a:xfrm>
            <a:off x="1309575" y="9815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11272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1463025" y="11291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8211113" y="3301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8364563" y="3449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7498838" y="40470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2_1_1_1_1_1_1">
    <p:spTree>
      <p:nvGrpSpPr>
        <p:cNvPr id="1517" name="Shape 1517"/>
        <p:cNvGrpSpPr/>
        <p:nvPr/>
      </p:nvGrpSpPr>
      <p:grpSpPr>
        <a:xfrm>
          <a:off x="0" y="0"/>
          <a:ext cx="0" cy="0"/>
          <a:chOff x="0" y="0"/>
          <a:chExt cx="0" cy="0"/>
        </a:xfrm>
      </p:grpSpPr>
      <p:sp>
        <p:nvSpPr>
          <p:cNvPr id="1518" name="Google Shape;1518;p40"/>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0"/>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5"/>
          <p:cNvSpPr txBox="1"/>
          <p:nvPr>
            <p:ph idx="1" type="subTitle"/>
          </p:nvPr>
        </p:nvSpPr>
        <p:spPr>
          <a:xfrm flipH="1">
            <a:off x="718125" y="1943350"/>
            <a:ext cx="2774700" cy="639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81" name="Google Shape;181;p5"/>
          <p:cNvSpPr txBox="1"/>
          <p:nvPr>
            <p:ph idx="2" type="subTitle"/>
          </p:nvPr>
        </p:nvSpPr>
        <p:spPr>
          <a:xfrm flipH="1">
            <a:off x="718125" y="2552335"/>
            <a:ext cx="2869800" cy="63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82" name="Google Shape;182;p5"/>
          <p:cNvSpPr txBox="1"/>
          <p:nvPr>
            <p:ph idx="3" type="subTitle"/>
          </p:nvPr>
        </p:nvSpPr>
        <p:spPr>
          <a:xfrm flipH="1">
            <a:off x="718125" y="3305250"/>
            <a:ext cx="2774700" cy="639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Signika"/>
              <a:buNone/>
              <a:defRPr b="1" sz="2000">
                <a:solidFill>
                  <a:schemeClr val="dk1"/>
                </a:solidFill>
                <a:latin typeface="Signika"/>
                <a:ea typeface="Signika"/>
                <a:cs typeface="Signika"/>
                <a:sym typeface="Signika"/>
              </a:defRPr>
            </a:lvl1pPr>
            <a:lvl2pPr lvl="1" rtl="0" algn="ctr">
              <a:lnSpc>
                <a:spcPct val="100000"/>
              </a:lnSpc>
              <a:spcBef>
                <a:spcPts val="0"/>
              </a:spcBef>
              <a:spcAft>
                <a:spcPts val="0"/>
              </a:spcAft>
              <a:buSzPts val="1800"/>
              <a:buFont typeface="Signika"/>
              <a:buNone/>
              <a:defRPr b="1" sz="1800">
                <a:latin typeface="Signika"/>
                <a:ea typeface="Signika"/>
                <a:cs typeface="Signika"/>
                <a:sym typeface="Signika"/>
              </a:defRPr>
            </a:lvl2pPr>
            <a:lvl3pPr lvl="2" rtl="0" algn="ctr">
              <a:lnSpc>
                <a:spcPct val="100000"/>
              </a:lnSpc>
              <a:spcBef>
                <a:spcPts val="0"/>
              </a:spcBef>
              <a:spcAft>
                <a:spcPts val="0"/>
              </a:spcAft>
              <a:buSzPts val="1800"/>
              <a:buFont typeface="Signika"/>
              <a:buNone/>
              <a:defRPr b="1" sz="1800">
                <a:latin typeface="Signika"/>
                <a:ea typeface="Signika"/>
                <a:cs typeface="Signika"/>
                <a:sym typeface="Signika"/>
              </a:defRPr>
            </a:lvl3pPr>
            <a:lvl4pPr lvl="3" rtl="0" algn="ctr">
              <a:lnSpc>
                <a:spcPct val="100000"/>
              </a:lnSpc>
              <a:spcBef>
                <a:spcPts val="0"/>
              </a:spcBef>
              <a:spcAft>
                <a:spcPts val="0"/>
              </a:spcAft>
              <a:buSzPts val="1800"/>
              <a:buFont typeface="Signika"/>
              <a:buNone/>
              <a:defRPr b="1" sz="1800">
                <a:latin typeface="Signika"/>
                <a:ea typeface="Signika"/>
                <a:cs typeface="Signika"/>
                <a:sym typeface="Signika"/>
              </a:defRPr>
            </a:lvl4pPr>
            <a:lvl5pPr lvl="4" rtl="0" algn="ctr">
              <a:lnSpc>
                <a:spcPct val="100000"/>
              </a:lnSpc>
              <a:spcBef>
                <a:spcPts val="0"/>
              </a:spcBef>
              <a:spcAft>
                <a:spcPts val="0"/>
              </a:spcAft>
              <a:buSzPts val="1800"/>
              <a:buFont typeface="Signika"/>
              <a:buNone/>
              <a:defRPr b="1" sz="1800">
                <a:latin typeface="Signika"/>
                <a:ea typeface="Signika"/>
                <a:cs typeface="Signika"/>
                <a:sym typeface="Signika"/>
              </a:defRPr>
            </a:lvl5pPr>
            <a:lvl6pPr lvl="5" rtl="0" algn="ctr">
              <a:lnSpc>
                <a:spcPct val="100000"/>
              </a:lnSpc>
              <a:spcBef>
                <a:spcPts val="0"/>
              </a:spcBef>
              <a:spcAft>
                <a:spcPts val="0"/>
              </a:spcAft>
              <a:buSzPts val="1800"/>
              <a:buFont typeface="Signika"/>
              <a:buNone/>
              <a:defRPr b="1" sz="1800">
                <a:latin typeface="Signika"/>
                <a:ea typeface="Signika"/>
                <a:cs typeface="Signika"/>
                <a:sym typeface="Signika"/>
              </a:defRPr>
            </a:lvl6pPr>
            <a:lvl7pPr lvl="6" rtl="0" algn="ctr">
              <a:lnSpc>
                <a:spcPct val="100000"/>
              </a:lnSpc>
              <a:spcBef>
                <a:spcPts val="0"/>
              </a:spcBef>
              <a:spcAft>
                <a:spcPts val="0"/>
              </a:spcAft>
              <a:buSzPts val="1800"/>
              <a:buFont typeface="Signika"/>
              <a:buNone/>
              <a:defRPr b="1" sz="1800">
                <a:latin typeface="Signika"/>
                <a:ea typeface="Signika"/>
                <a:cs typeface="Signika"/>
                <a:sym typeface="Signika"/>
              </a:defRPr>
            </a:lvl7pPr>
            <a:lvl8pPr lvl="7" rtl="0" algn="ctr">
              <a:lnSpc>
                <a:spcPct val="100000"/>
              </a:lnSpc>
              <a:spcBef>
                <a:spcPts val="0"/>
              </a:spcBef>
              <a:spcAft>
                <a:spcPts val="0"/>
              </a:spcAft>
              <a:buSzPts val="1800"/>
              <a:buFont typeface="Signika"/>
              <a:buNone/>
              <a:defRPr b="1" sz="1800">
                <a:latin typeface="Signika"/>
                <a:ea typeface="Signika"/>
                <a:cs typeface="Signika"/>
                <a:sym typeface="Signika"/>
              </a:defRPr>
            </a:lvl8pPr>
            <a:lvl9pPr lvl="8" rtl="0" algn="ctr">
              <a:lnSpc>
                <a:spcPct val="100000"/>
              </a:lnSpc>
              <a:spcBef>
                <a:spcPts val="0"/>
              </a:spcBef>
              <a:spcAft>
                <a:spcPts val="0"/>
              </a:spcAft>
              <a:buSzPts val="1800"/>
              <a:buFont typeface="Signika"/>
              <a:buNone/>
              <a:defRPr b="1" sz="1800">
                <a:latin typeface="Signika"/>
                <a:ea typeface="Signika"/>
                <a:cs typeface="Signika"/>
                <a:sym typeface="Signika"/>
              </a:defRPr>
            </a:lvl9pPr>
          </a:lstStyle>
          <a:p/>
        </p:txBody>
      </p:sp>
      <p:sp>
        <p:nvSpPr>
          <p:cNvPr id="183" name="Google Shape;183;p5"/>
          <p:cNvSpPr txBox="1"/>
          <p:nvPr>
            <p:ph idx="4" type="subTitle"/>
          </p:nvPr>
        </p:nvSpPr>
        <p:spPr>
          <a:xfrm flipH="1">
            <a:off x="718125" y="3916375"/>
            <a:ext cx="2869800" cy="63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84" name="Google Shape;184;p5"/>
          <p:cNvSpPr txBox="1"/>
          <p:nvPr>
            <p:ph type="ctrTitle"/>
          </p:nvPr>
        </p:nvSpPr>
        <p:spPr>
          <a:xfrm>
            <a:off x="718125" y="448000"/>
            <a:ext cx="3614100" cy="1259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12_1_1_1_1_1_1_1">
    <p:spTree>
      <p:nvGrpSpPr>
        <p:cNvPr id="1522" name="Shape 1522"/>
        <p:cNvGrpSpPr/>
        <p:nvPr/>
      </p:nvGrpSpPr>
      <p:grpSpPr>
        <a:xfrm>
          <a:off x="0" y="0"/>
          <a:ext cx="0" cy="0"/>
          <a:chOff x="0" y="0"/>
          <a:chExt cx="0" cy="0"/>
        </a:xfrm>
      </p:grpSpPr>
      <p:sp>
        <p:nvSpPr>
          <p:cNvPr id="1523" name="Google Shape;1523;p41"/>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1"/>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1"/>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1"/>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12_1_1_1_1_1_1_1_1">
    <p:spTree>
      <p:nvGrpSpPr>
        <p:cNvPr id="1527" name="Shape 1527"/>
        <p:cNvGrpSpPr/>
        <p:nvPr/>
      </p:nvGrpSpPr>
      <p:grpSpPr>
        <a:xfrm>
          <a:off x="0" y="0"/>
          <a:ext cx="0" cy="0"/>
          <a:chOff x="0" y="0"/>
          <a:chExt cx="0" cy="0"/>
        </a:xfrm>
      </p:grpSpPr>
      <p:sp>
        <p:nvSpPr>
          <p:cNvPr id="1528" name="Google Shape;1528;p42"/>
          <p:cNvSpPr/>
          <p:nvPr/>
        </p:nvSpPr>
        <p:spPr>
          <a:xfrm>
            <a:off x="7928263" y="8172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8081713" y="964863"/>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4261225" y="43038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849725" y="23161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6"/>
          <p:cNvSpPr txBox="1"/>
          <p:nvPr>
            <p:ph type="title"/>
          </p:nvPr>
        </p:nvSpPr>
        <p:spPr>
          <a:xfrm>
            <a:off x="718125" y="428399"/>
            <a:ext cx="7707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6"/>
          <p:cNvSpPr/>
          <p:nvPr/>
        </p:nvSpPr>
        <p:spPr>
          <a:xfrm>
            <a:off x="8284450" y="39220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655325" y="25717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827300" y="218391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131000" y="37744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7"/>
          <p:cNvSpPr txBox="1"/>
          <p:nvPr>
            <p:ph type="title"/>
          </p:nvPr>
        </p:nvSpPr>
        <p:spPr>
          <a:xfrm>
            <a:off x="675800" y="1068400"/>
            <a:ext cx="3316200" cy="166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3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3" name="Google Shape;193;p7"/>
          <p:cNvSpPr txBox="1"/>
          <p:nvPr>
            <p:ph idx="1" type="subTitle"/>
          </p:nvPr>
        </p:nvSpPr>
        <p:spPr>
          <a:xfrm>
            <a:off x="774727" y="2734288"/>
            <a:ext cx="3217200" cy="746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7"/>
          <p:cNvSpPr/>
          <p:nvPr/>
        </p:nvSpPr>
        <p:spPr>
          <a:xfrm>
            <a:off x="918650" y="5346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0721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736300" y="6822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3291300" y="41752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3444750" y="43228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702550" y="405935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7"/>
          <p:cNvGrpSpPr/>
          <p:nvPr/>
        </p:nvGrpSpPr>
        <p:grpSpPr>
          <a:xfrm>
            <a:off x="736288" y="3743975"/>
            <a:ext cx="7723930" cy="592308"/>
            <a:chOff x="736288" y="3743975"/>
            <a:chExt cx="7723930" cy="592308"/>
          </a:xfrm>
        </p:grpSpPr>
        <p:sp>
          <p:nvSpPr>
            <p:cNvPr id="201" name="Google Shape;201;p7"/>
            <p:cNvSpPr/>
            <p:nvPr/>
          </p:nvSpPr>
          <p:spPr>
            <a:xfrm>
              <a:off x="736300" y="3743975"/>
              <a:ext cx="7723919" cy="137202"/>
            </a:xfrm>
            <a:custGeom>
              <a:rect b="b" l="l" r="r" t="t"/>
              <a:pathLst>
                <a:path extrusionOk="0" h="2767" w="63316">
                  <a:moveTo>
                    <a:pt x="1" y="0"/>
                  </a:moveTo>
                  <a:lnTo>
                    <a:pt x="1" y="2766"/>
                  </a:lnTo>
                  <a:lnTo>
                    <a:pt x="63315" y="2766"/>
                  </a:lnTo>
                  <a:lnTo>
                    <a:pt x="633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8146675" y="3881115"/>
              <a:ext cx="137202" cy="455167"/>
            </a:xfrm>
            <a:custGeom>
              <a:rect b="b" l="l" r="r" t="t"/>
              <a:pathLst>
                <a:path extrusionOk="0" h="9180" w="2767">
                  <a:moveTo>
                    <a:pt x="1" y="0"/>
                  </a:moveTo>
                  <a:lnTo>
                    <a:pt x="1" y="9180"/>
                  </a:lnTo>
                  <a:lnTo>
                    <a:pt x="2767" y="9180"/>
                  </a:lnTo>
                  <a:lnTo>
                    <a:pt x="27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8146675" y="3881115"/>
              <a:ext cx="137202" cy="140219"/>
            </a:xfrm>
            <a:custGeom>
              <a:rect b="b" l="l" r="r" t="t"/>
              <a:pathLst>
                <a:path extrusionOk="0" h="2828" w="2767">
                  <a:moveTo>
                    <a:pt x="1" y="0"/>
                  </a:moveTo>
                  <a:lnTo>
                    <a:pt x="1" y="2827"/>
                  </a:lnTo>
                  <a:lnTo>
                    <a:pt x="2767" y="2827"/>
                  </a:lnTo>
                  <a:lnTo>
                    <a:pt x="276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36288" y="3881115"/>
              <a:ext cx="138739" cy="455167"/>
            </a:xfrm>
            <a:custGeom>
              <a:rect b="b" l="l" r="r" t="t"/>
              <a:pathLst>
                <a:path extrusionOk="0" h="9180" w="2798">
                  <a:moveTo>
                    <a:pt x="1" y="0"/>
                  </a:moveTo>
                  <a:lnTo>
                    <a:pt x="1" y="9180"/>
                  </a:lnTo>
                  <a:lnTo>
                    <a:pt x="2797" y="9180"/>
                  </a:lnTo>
                  <a:lnTo>
                    <a:pt x="279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736288" y="3881115"/>
              <a:ext cx="138739" cy="140219"/>
            </a:xfrm>
            <a:custGeom>
              <a:rect b="b" l="l" r="r" t="t"/>
              <a:pathLst>
                <a:path extrusionOk="0" h="2828" w="2798">
                  <a:moveTo>
                    <a:pt x="1" y="0"/>
                  </a:moveTo>
                  <a:lnTo>
                    <a:pt x="1" y="2827"/>
                  </a:lnTo>
                  <a:lnTo>
                    <a:pt x="2797" y="2827"/>
                  </a:lnTo>
                  <a:lnTo>
                    <a:pt x="279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7"/>
          <p:cNvGrpSpPr/>
          <p:nvPr/>
        </p:nvGrpSpPr>
        <p:grpSpPr>
          <a:xfrm>
            <a:off x="4578148" y="968517"/>
            <a:ext cx="3605426" cy="2775462"/>
            <a:chOff x="4578148" y="968517"/>
            <a:chExt cx="3605426" cy="2775462"/>
          </a:xfrm>
        </p:grpSpPr>
        <p:grpSp>
          <p:nvGrpSpPr>
            <p:cNvPr id="207" name="Google Shape;207;p7"/>
            <p:cNvGrpSpPr/>
            <p:nvPr/>
          </p:nvGrpSpPr>
          <p:grpSpPr>
            <a:xfrm rot="-5400000">
              <a:off x="4993130" y="553535"/>
              <a:ext cx="2775462" cy="3605426"/>
              <a:chOff x="13329475" y="1574300"/>
              <a:chExt cx="614625" cy="753485"/>
            </a:xfrm>
          </p:grpSpPr>
          <p:sp>
            <p:nvSpPr>
              <p:cNvPr id="208" name="Google Shape;208;p7"/>
              <p:cNvSpPr/>
              <p:nvPr/>
            </p:nvSpPr>
            <p:spPr>
              <a:xfrm>
                <a:off x="13329475" y="1574300"/>
                <a:ext cx="614625" cy="744725"/>
              </a:xfrm>
              <a:custGeom>
                <a:rect b="b" l="l" r="r" t="t"/>
                <a:pathLst>
                  <a:path extrusionOk="0" h="29789" w="24585">
                    <a:moveTo>
                      <a:pt x="1" y="1"/>
                    </a:moveTo>
                    <a:lnTo>
                      <a:pt x="1" y="29789"/>
                    </a:lnTo>
                    <a:lnTo>
                      <a:pt x="24585" y="29789"/>
                    </a:lnTo>
                    <a:lnTo>
                      <a:pt x="24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rot="5400000">
                <a:off x="13632409" y="2016095"/>
                <a:ext cx="8759" cy="614622"/>
              </a:xfrm>
              <a:custGeom>
                <a:rect b="b" l="l" r="r" t="t"/>
                <a:pathLst>
                  <a:path extrusionOk="0" h="29789" w="735">
                    <a:moveTo>
                      <a:pt x="1" y="1"/>
                    </a:moveTo>
                    <a:lnTo>
                      <a:pt x="1" y="29789"/>
                    </a:lnTo>
                    <a:lnTo>
                      <a:pt x="735" y="29789"/>
                    </a:lnTo>
                    <a:lnTo>
                      <a:pt x="735"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210" name="Google Shape;210;p7"/>
            <p:cNvSpPr/>
            <p:nvPr/>
          </p:nvSpPr>
          <p:spPr>
            <a:xfrm>
              <a:off x="4857370" y="1224148"/>
              <a:ext cx="27112" cy="2276401"/>
            </a:xfrm>
            <a:custGeom>
              <a:rect b="b" l="l" r="r" t="t"/>
              <a:pathLst>
                <a:path extrusionOk="0" h="29789" w="735">
                  <a:moveTo>
                    <a:pt x="1" y="1"/>
                  </a:moveTo>
                  <a:lnTo>
                    <a:pt x="1" y="29789"/>
                  </a:lnTo>
                  <a:lnTo>
                    <a:pt x="735" y="29789"/>
                  </a:lnTo>
                  <a:lnTo>
                    <a:pt x="735"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sp>
        <p:nvSpPr>
          <p:cNvPr id="212" name="Google Shape;212;p8"/>
          <p:cNvSpPr/>
          <p:nvPr/>
        </p:nvSpPr>
        <p:spPr>
          <a:xfrm>
            <a:off x="2209925" y="-196000"/>
            <a:ext cx="4724100" cy="47241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83750" y="4247450"/>
            <a:ext cx="7776515" cy="316040"/>
          </a:xfrm>
          <a:custGeom>
            <a:rect b="b" l="l" r="r" t="t"/>
            <a:pathLst>
              <a:path extrusionOk="0" h="15312" w="159314">
                <a:moveTo>
                  <a:pt x="79657" y="1"/>
                </a:moveTo>
                <a:cubicBezTo>
                  <a:pt x="35659" y="1"/>
                  <a:pt x="0" y="3437"/>
                  <a:pt x="0" y="7640"/>
                </a:cubicBezTo>
                <a:cubicBezTo>
                  <a:pt x="0" y="11876"/>
                  <a:pt x="35659" y="15312"/>
                  <a:pt x="79657" y="15312"/>
                </a:cubicBezTo>
                <a:cubicBezTo>
                  <a:pt x="123655" y="15312"/>
                  <a:pt x="159314" y="11876"/>
                  <a:pt x="159314" y="7640"/>
                </a:cubicBezTo>
                <a:cubicBezTo>
                  <a:pt x="159314" y="3437"/>
                  <a:pt x="123655" y="1"/>
                  <a:pt x="79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a:off x="6470153" y="830042"/>
            <a:ext cx="1860160" cy="3599407"/>
            <a:chOff x="3474548" y="1223519"/>
            <a:chExt cx="1680665" cy="3252084"/>
          </a:xfrm>
        </p:grpSpPr>
        <p:grpSp>
          <p:nvGrpSpPr>
            <p:cNvPr id="215" name="Google Shape;215;p8"/>
            <p:cNvGrpSpPr/>
            <p:nvPr/>
          </p:nvGrpSpPr>
          <p:grpSpPr>
            <a:xfrm>
              <a:off x="3474548" y="1223519"/>
              <a:ext cx="1680665" cy="3252084"/>
              <a:chOff x="3474548" y="1223519"/>
              <a:chExt cx="1680665" cy="3252084"/>
            </a:xfrm>
          </p:grpSpPr>
          <p:sp>
            <p:nvSpPr>
              <p:cNvPr id="216" name="Google Shape;216;p8"/>
              <p:cNvSpPr/>
              <p:nvPr/>
            </p:nvSpPr>
            <p:spPr>
              <a:xfrm>
                <a:off x="4234786" y="3089005"/>
                <a:ext cx="130243" cy="56149"/>
              </a:xfrm>
              <a:custGeom>
                <a:rect b="b" l="l" r="r" t="t"/>
                <a:pathLst>
                  <a:path extrusionOk="0" h="2503" w="5806">
                    <a:moveTo>
                      <a:pt x="5371" y="334"/>
                    </a:moveTo>
                    <a:lnTo>
                      <a:pt x="5138" y="2135"/>
                    </a:lnTo>
                    <a:lnTo>
                      <a:pt x="635" y="2135"/>
                    </a:lnTo>
                    <a:lnTo>
                      <a:pt x="401" y="334"/>
                    </a:lnTo>
                    <a:close/>
                    <a:moveTo>
                      <a:pt x="1" y="0"/>
                    </a:moveTo>
                    <a:lnTo>
                      <a:pt x="335" y="2502"/>
                    </a:lnTo>
                    <a:lnTo>
                      <a:pt x="5472" y="2502"/>
                    </a:lnTo>
                    <a:lnTo>
                      <a:pt x="5805"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4234786" y="3372597"/>
                <a:ext cx="130243" cy="56149"/>
              </a:xfrm>
              <a:custGeom>
                <a:rect b="b" l="l" r="r" t="t"/>
                <a:pathLst>
                  <a:path extrusionOk="0" h="2503" w="5806">
                    <a:moveTo>
                      <a:pt x="5371" y="334"/>
                    </a:moveTo>
                    <a:lnTo>
                      <a:pt x="5138" y="2136"/>
                    </a:lnTo>
                    <a:lnTo>
                      <a:pt x="635" y="2136"/>
                    </a:lnTo>
                    <a:lnTo>
                      <a:pt x="401" y="334"/>
                    </a:lnTo>
                    <a:close/>
                    <a:moveTo>
                      <a:pt x="1" y="1"/>
                    </a:moveTo>
                    <a:lnTo>
                      <a:pt x="335" y="2503"/>
                    </a:lnTo>
                    <a:lnTo>
                      <a:pt x="5472" y="2503"/>
                    </a:lnTo>
                    <a:lnTo>
                      <a:pt x="58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811260" y="3915105"/>
                <a:ext cx="618105" cy="545132"/>
              </a:xfrm>
              <a:custGeom>
                <a:rect b="b" l="l" r="r" t="t"/>
                <a:pathLst>
                  <a:path extrusionOk="0" h="24301" w="27554">
                    <a:moveTo>
                      <a:pt x="11776" y="1"/>
                    </a:moveTo>
                    <a:lnTo>
                      <a:pt x="11776" y="9508"/>
                    </a:lnTo>
                    <a:lnTo>
                      <a:pt x="11776" y="12943"/>
                    </a:lnTo>
                    <a:lnTo>
                      <a:pt x="11843" y="15779"/>
                    </a:lnTo>
                    <a:cubicBezTo>
                      <a:pt x="11843" y="15779"/>
                      <a:pt x="2603" y="19948"/>
                      <a:pt x="1669" y="20682"/>
                    </a:cubicBezTo>
                    <a:cubicBezTo>
                      <a:pt x="735" y="21416"/>
                      <a:pt x="1" y="23851"/>
                      <a:pt x="835" y="24151"/>
                    </a:cubicBezTo>
                    <a:cubicBezTo>
                      <a:pt x="1136" y="24248"/>
                      <a:pt x="4478" y="24301"/>
                      <a:pt x="8670" y="24301"/>
                    </a:cubicBezTo>
                    <a:cubicBezTo>
                      <a:pt x="16093" y="24301"/>
                      <a:pt x="26178" y="24135"/>
                      <a:pt x="26753" y="23751"/>
                    </a:cubicBezTo>
                    <a:cubicBezTo>
                      <a:pt x="27120" y="23551"/>
                      <a:pt x="27287" y="20015"/>
                      <a:pt x="27420" y="15779"/>
                    </a:cubicBezTo>
                    <a:cubicBezTo>
                      <a:pt x="27454" y="14845"/>
                      <a:pt x="27454" y="13911"/>
                      <a:pt x="27487" y="12943"/>
                    </a:cubicBezTo>
                    <a:cubicBezTo>
                      <a:pt x="27487" y="11776"/>
                      <a:pt x="27520" y="10642"/>
                      <a:pt x="27520" y="9508"/>
                    </a:cubicBezTo>
                    <a:cubicBezTo>
                      <a:pt x="27554" y="4471"/>
                      <a:pt x="27487" y="1"/>
                      <a:pt x="27487"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811260" y="4128370"/>
                <a:ext cx="617365" cy="331866"/>
              </a:xfrm>
              <a:custGeom>
                <a:rect b="b" l="l" r="r" t="t"/>
                <a:pathLst>
                  <a:path extrusionOk="0" h="14794" w="27521">
                    <a:moveTo>
                      <a:pt x="11776" y="1"/>
                    </a:moveTo>
                    <a:lnTo>
                      <a:pt x="11776" y="3436"/>
                    </a:lnTo>
                    <a:lnTo>
                      <a:pt x="11843" y="6272"/>
                    </a:lnTo>
                    <a:cubicBezTo>
                      <a:pt x="11843" y="6272"/>
                      <a:pt x="2603" y="10441"/>
                      <a:pt x="1669" y="11175"/>
                    </a:cubicBezTo>
                    <a:cubicBezTo>
                      <a:pt x="735" y="11909"/>
                      <a:pt x="1" y="14344"/>
                      <a:pt x="835" y="14644"/>
                    </a:cubicBezTo>
                    <a:cubicBezTo>
                      <a:pt x="1136" y="14741"/>
                      <a:pt x="4478" y="14794"/>
                      <a:pt x="8670" y="14794"/>
                    </a:cubicBezTo>
                    <a:cubicBezTo>
                      <a:pt x="16093" y="14794"/>
                      <a:pt x="26178" y="14628"/>
                      <a:pt x="26753" y="14244"/>
                    </a:cubicBezTo>
                    <a:cubicBezTo>
                      <a:pt x="27120" y="14044"/>
                      <a:pt x="27287" y="10508"/>
                      <a:pt x="27420" y="6272"/>
                    </a:cubicBezTo>
                    <a:cubicBezTo>
                      <a:pt x="27454" y="5338"/>
                      <a:pt x="27454" y="4404"/>
                      <a:pt x="27487" y="3436"/>
                    </a:cubicBezTo>
                    <a:cubicBezTo>
                      <a:pt x="27487" y="2269"/>
                      <a:pt x="27520" y="1135"/>
                      <a:pt x="275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3809017" y="4204708"/>
                <a:ext cx="620348" cy="256269"/>
              </a:xfrm>
              <a:custGeom>
                <a:rect b="b" l="l" r="r" t="t"/>
                <a:pathLst>
                  <a:path extrusionOk="0" h="11424" w="27654">
                    <a:moveTo>
                      <a:pt x="11843" y="0"/>
                    </a:moveTo>
                    <a:lnTo>
                      <a:pt x="11943" y="2835"/>
                    </a:lnTo>
                    <a:cubicBezTo>
                      <a:pt x="11943" y="2835"/>
                      <a:pt x="2636" y="7038"/>
                      <a:pt x="1702" y="7772"/>
                    </a:cubicBezTo>
                    <a:cubicBezTo>
                      <a:pt x="735" y="8539"/>
                      <a:pt x="1" y="10975"/>
                      <a:pt x="868" y="11275"/>
                    </a:cubicBezTo>
                    <a:cubicBezTo>
                      <a:pt x="1179" y="11372"/>
                      <a:pt x="4807" y="11424"/>
                      <a:pt x="9266" y="11424"/>
                    </a:cubicBezTo>
                    <a:cubicBezTo>
                      <a:pt x="12460" y="11424"/>
                      <a:pt x="16082" y="11397"/>
                      <a:pt x="19214" y="11341"/>
                    </a:cubicBezTo>
                    <a:cubicBezTo>
                      <a:pt x="20949" y="11308"/>
                      <a:pt x="22550" y="11241"/>
                      <a:pt x="23784" y="11175"/>
                    </a:cubicBezTo>
                    <a:cubicBezTo>
                      <a:pt x="25552" y="11108"/>
                      <a:pt x="26753" y="11008"/>
                      <a:pt x="26920" y="10874"/>
                    </a:cubicBezTo>
                    <a:cubicBezTo>
                      <a:pt x="27354" y="10608"/>
                      <a:pt x="27554" y="5437"/>
                      <a:pt x="2765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834455" y="4433093"/>
                <a:ext cx="552266" cy="5743"/>
              </a:xfrm>
              <a:custGeom>
                <a:rect b="b" l="l" r="r" t="t"/>
                <a:pathLst>
                  <a:path extrusionOk="0" h="256" w="24619">
                    <a:moveTo>
                      <a:pt x="13846" y="0"/>
                    </a:moveTo>
                    <a:cubicBezTo>
                      <a:pt x="8257" y="0"/>
                      <a:pt x="2300" y="53"/>
                      <a:pt x="68" y="126"/>
                    </a:cubicBezTo>
                    <a:cubicBezTo>
                      <a:pt x="1" y="126"/>
                      <a:pt x="1" y="160"/>
                      <a:pt x="68" y="160"/>
                    </a:cubicBezTo>
                    <a:cubicBezTo>
                      <a:pt x="2213" y="213"/>
                      <a:pt x="7798" y="256"/>
                      <a:pt x="13191" y="256"/>
                    </a:cubicBezTo>
                    <a:cubicBezTo>
                      <a:pt x="18028" y="256"/>
                      <a:pt x="22710" y="221"/>
                      <a:pt x="24618" y="126"/>
                    </a:cubicBezTo>
                    <a:cubicBezTo>
                      <a:pt x="22796" y="36"/>
                      <a:pt x="18446" y="0"/>
                      <a:pt x="138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060440" y="4245423"/>
                <a:ext cx="111377" cy="29095"/>
              </a:xfrm>
              <a:custGeom>
                <a:rect b="b" l="l" r="r" t="t"/>
                <a:pathLst>
                  <a:path extrusionOk="0" h="1297" w="4965">
                    <a:moveTo>
                      <a:pt x="1429" y="0"/>
                    </a:moveTo>
                    <a:cubicBezTo>
                      <a:pt x="986" y="0"/>
                      <a:pt x="548" y="42"/>
                      <a:pt x="134" y="120"/>
                    </a:cubicBezTo>
                    <a:cubicBezTo>
                      <a:pt x="1" y="120"/>
                      <a:pt x="1" y="320"/>
                      <a:pt x="134" y="320"/>
                    </a:cubicBezTo>
                    <a:cubicBezTo>
                      <a:pt x="1735" y="487"/>
                      <a:pt x="3336" y="787"/>
                      <a:pt x="4871" y="1287"/>
                    </a:cubicBezTo>
                    <a:cubicBezTo>
                      <a:pt x="4883" y="1293"/>
                      <a:pt x="4894" y="1296"/>
                      <a:pt x="4904" y="1296"/>
                    </a:cubicBezTo>
                    <a:cubicBezTo>
                      <a:pt x="4948" y="1296"/>
                      <a:pt x="4965" y="1242"/>
                      <a:pt x="4938" y="1187"/>
                    </a:cubicBezTo>
                    <a:cubicBezTo>
                      <a:pt x="4022" y="346"/>
                      <a:pt x="2703" y="0"/>
                      <a:pt x="1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4035002" y="4261126"/>
                <a:ext cx="111377" cy="29095"/>
              </a:xfrm>
              <a:custGeom>
                <a:rect b="b" l="l" r="r" t="t"/>
                <a:pathLst>
                  <a:path extrusionOk="0" h="1297" w="4965">
                    <a:moveTo>
                      <a:pt x="1429" y="1"/>
                    </a:moveTo>
                    <a:cubicBezTo>
                      <a:pt x="986" y="1"/>
                      <a:pt x="548" y="43"/>
                      <a:pt x="134" y="120"/>
                    </a:cubicBezTo>
                    <a:cubicBezTo>
                      <a:pt x="1" y="120"/>
                      <a:pt x="1" y="320"/>
                      <a:pt x="134" y="320"/>
                    </a:cubicBezTo>
                    <a:cubicBezTo>
                      <a:pt x="1735" y="487"/>
                      <a:pt x="3303" y="787"/>
                      <a:pt x="4837" y="1288"/>
                    </a:cubicBezTo>
                    <a:cubicBezTo>
                      <a:pt x="4856" y="1294"/>
                      <a:pt x="4872" y="1297"/>
                      <a:pt x="4886" y="1297"/>
                    </a:cubicBezTo>
                    <a:cubicBezTo>
                      <a:pt x="4947" y="1297"/>
                      <a:pt x="4965" y="1242"/>
                      <a:pt x="4937" y="1188"/>
                    </a:cubicBezTo>
                    <a:cubicBezTo>
                      <a:pt x="4022" y="346"/>
                      <a:pt x="2703" y="1"/>
                      <a:pt x="14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008823" y="4276851"/>
                <a:ext cx="111377" cy="29095"/>
              </a:xfrm>
              <a:custGeom>
                <a:rect b="b" l="l" r="r" t="t"/>
                <a:pathLst>
                  <a:path extrusionOk="0" h="1297" w="4965">
                    <a:moveTo>
                      <a:pt x="1429" y="0"/>
                    </a:moveTo>
                    <a:cubicBezTo>
                      <a:pt x="985" y="0"/>
                      <a:pt x="547" y="42"/>
                      <a:pt x="134" y="120"/>
                    </a:cubicBezTo>
                    <a:cubicBezTo>
                      <a:pt x="0" y="120"/>
                      <a:pt x="0" y="320"/>
                      <a:pt x="134" y="320"/>
                    </a:cubicBezTo>
                    <a:cubicBezTo>
                      <a:pt x="1735" y="487"/>
                      <a:pt x="3336" y="787"/>
                      <a:pt x="4870" y="1287"/>
                    </a:cubicBezTo>
                    <a:cubicBezTo>
                      <a:pt x="4883" y="1293"/>
                      <a:pt x="4894" y="1296"/>
                      <a:pt x="4903" y="1296"/>
                    </a:cubicBezTo>
                    <a:cubicBezTo>
                      <a:pt x="4947" y="1296"/>
                      <a:pt x="4964" y="1242"/>
                      <a:pt x="4937" y="1187"/>
                    </a:cubicBezTo>
                    <a:cubicBezTo>
                      <a:pt x="4022" y="346"/>
                      <a:pt x="2702" y="0"/>
                      <a:pt x="1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3982622" y="4292554"/>
                <a:ext cx="111983" cy="29095"/>
              </a:xfrm>
              <a:custGeom>
                <a:rect b="b" l="l" r="r" t="t"/>
                <a:pathLst>
                  <a:path extrusionOk="0" h="1297" w="4992">
                    <a:moveTo>
                      <a:pt x="1457" y="1"/>
                    </a:moveTo>
                    <a:cubicBezTo>
                      <a:pt x="1017" y="1"/>
                      <a:pt x="581" y="43"/>
                      <a:pt x="167" y="120"/>
                    </a:cubicBezTo>
                    <a:cubicBezTo>
                      <a:pt x="1" y="120"/>
                      <a:pt x="34" y="354"/>
                      <a:pt x="167" y="354"/>
                    </a:cubicBezTo>
                    <a:cubicBezTo>
                      <a:pt x="1769" y="487"/>
                      <a:pt x="3336" y="821"/>
                      <a:pt x="4871" y="1288"/>
                    </a:cubicBezTo>
                    <a:cubicBezTo>
                      <a:pt x="4883" y="1294"/>
                      <a:pt x="4895" y="1297"/>
                      <a:pt x="4907" y="1297"/>
                    </a:cubicBezTo>
                    <a:cubicBezTo>
                      <a:pt x="4957" y="1297"/>
                      <a:pt x="4992" y="1242"/>
                      <a:pt x="4937" y="1188"/>
                    </a:cubicBezTo>
                    <a:cubicBezTo>
                      <a:pt x="4022" y="346"/>
                      <a:pt x="2721" y="1"/>
                      <a:pt x="14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983362" y="4153742"/>
                <a:ext cx="124994" cy="101260"/>
              </a:xfrm>
              <a:custGeom>
                <a:rect b="b" l="l" r="r" t="t"/>
                <a:pathLst>
                  <a:path extrusionOk="0" h="4514" w="5572">
                    <a:moveTo>
                      <a:pt x="1526" y="465"/>
                    </a:moveTo>
                    <a:cubicBezTo>
                      <a:pt x="2047" y="465"/>
                      <a:pt x="2745" y="850"/>
                      <a:pt x="3003" y="1071"/>
                    </a:cubicBezTo>
                    <a:cubicBezTo>
                      <a:pt x="3303" y="1371"/>
                      <a:pt x="3604" y="1672"/>
                      <a:pt x="3870" y="2005"/>
                    </a:cubicBezTo>
                    <a:cubicBezTo>
                      <a:pt x="4404" y="2672"/>
                      <a:pt x="4871" y="3406"/>
                      <a:pt x="5338" y="4107"/>
                    </a:cubicBezTo>
                    <a:cubicBezTo>
                      <a:pt x="4704" y="3840"/>
                      <a:pt x="4071" y="3606"/>
                      <a:pt x="3437" y="3339"/>
                    </a:cubicBezTo>
                    <a:cubicBezTo>
                      <a:pt x="2636" y="3073"/>
                      <a:pt x="1068" y="2472"/>
                      <a:pt x="935" y="1538"/>
                    </a:cubicBezTo>
                    <a:lnTo>
                      <a:pt x="935" y="1505"/>
                    </a:lnTo>
                    <a:cubicBezTo>
                      <a:pt x="801" y="715"/>
                      <a:pt x="1106" y="465"/>
                      <a:pt x="1526" y="465"/>
                    </a:cubicBezTo>
                    <a:close/>
                    <a:moveTo>
                      <a:pt x="1600" y="1"/>
                    </a:moveTo>
                    <a:cubicBezTo>
                      <a:pt x="1224" y="1"/>
                      <a:pt x="866" y="142"/>
                      <a:pt x="601" y="504"/>
                    </a:cubicBezTo>
                    <a:cubicBezTo>
                      <a:pt x="1" y="1371"/>
                      <a:pt x="668" y="2272"/>
                      <a:pt x="1335" y="2806"/>
                    </a:cubicBezTo>
                    <a:cubicBezTo>
                      <a:pt x="2469" y="3673"/>
                      <a:pt x="3937" y="4040"/>
                      <a:pt x="5271" y="4507"/>
                    </a:cubicBezTo>
                    <a:cubicBezTo>
                      <a:pt x="5289" y="4511"/>
                      <a:pt x="5306" y="4513"/>
                      <a:pt x="5324" y="4513"/>
                    </a:cubicBezTo>
                    <a:cubicBezTo>
                      <a:pt x="5438" y="4513"/>
                      <a:pt x="5538" y="4423"/>
                      <a:pt x="5538" y="4307"/>
                    </a:cubicBezTo>
                    <a:cubicBezTo>
                      <a:pt x="5572" y="4307"/>
                      <a:pt x="5572" y="4273"/>
                      <a:pt x="5572" y="4240"/>
                    </a:cubicBezTo>
                    <a:cubicBezTo>
                      <a:pt x="5071" y="2839"/>
                      <a:pt x="4204" y="1572"/>
                      <a:pt x="3070" y="604"/>
                    </a:cubicBezTo>
                    <a:cubicBezTo>
                      <a:pt x="2682" y="274"/>
                      <a:pt x="2124" y="1"/>
                      <a:pt x="16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4099361" y="4176107"/>
                <a:ext cx="136950" cy="78738"/>
              </a:xfrm>
              <a:custGeom>
                <a:rect b="b" l="l" r="r" t="t"/>
                <a:pathLst>
                  <a:path extrusionOk="0" h="3510" w="6105">
                    <a:moveTo>
                      <a:pt x="4507" y="488"/>
                    </a:moveTo>
                    <a:cubicBezTo>
                      <a:pt x="5105" y="488"/>
                      <a:pt x="5585" y="752"/>
                      <a:pt x="5171" y="1675"/>
                    </a:cubicBezTo>
                    <a:cubicBezTo>
                      <a:pt x="4804" y="2576"/>
                      <a:pt x="3136" y="2776"/>
                      <a:pt x="2302" y="2876"/>
                    </a:cubicBezTo>
                    <a:cubicBezTo>
                      <a:pt x="1635" y="2943"/>
                      <a:pt x="934" y="3010"/>
                      <a:pt x="234" y="3110"/>
                    </a:cubicBezTo>
                    <a:cubicBezTo>
                      <a:pt x="868" y="2509"/>
                      <a:pt x="1535" y="1976"/>
                      <a:pt x="2235" y="1442"/>
                    </a:cubicBezTo>
                    <a:cubicBezTo>
                      <a:pt x="2569" y="1208"/>
                      <a:pt x="2902" y="975"/>
                      <a:pt x="3269" y="775"/>
                    </a:cubicBezTo>
                    <a:cubicBezTo>
                      <a:pt x="3516" y="644"/>
                      <a:pt x="4046" y="488"/>
                      <a:pt x="4507" y="488"/>
                    </a:cubicBezTo>
                    <a:close/>
                    <a:moveTo>
                      <a:pt x="4433" y="1"/>
                    </a:moveTo>
                    <a:cubicBezTo>
                      <a:pt x="4049" y="1"/>
                      <a:pt x="3653" y="109"/>
                      <a:pt x="3336" y="274"/>
                    </a:cubicBezTo>
                    <a:cubicBezTo>
                      <a:pt x="1968" y="908"/>
                      <a:pt x="834" y="1942"/>
                      <a:pt x="0" y="3176"/>
                    </a:cubicBezTo>
                    <a:cubicBezTo>
                      <a:pt x="0" y="3210"/>
                      <a:pt x="0" y="3243"/>
                      <a:pt x="34" y="3243"/>
                    </a:cubicBezTo>
                    <a:cubicBezTo>
                      <a:pt x="0" y="3377"/>
                      <a:pt x="100" y="3510"/>
                      <a:pt x="234" y="3510"/>
                    </a:cubicBezTo>
                    <a:cubicBezTo>
                      <a:pt x="1635" y="3377"/>
                      <a:pt x="3136" y="3377"/>
                      <a:pt x="4470" y="2809"/>
                    </a:cubicBezTo>
                    <a:cubicBezTo>
                      <a:pt x="5237" y="2509"/>
                      <a:pt x="6105" y="1742"/>
                      <a:pt x="5738" y="808"/>
                    </a:cubicBezTo>
                    <a:cubicBezTo>
                      <a:pt x="5503" y="220"/>
                      <a:pt x="4980" y="1"/>
                      <a:pt x="44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4074662" y="2411050"/>
                <a:ext cx="470701" cy="1673936"/>
              </a:xfrm>
              <a:custGeom>
                <a:rect b="b" l="l" r="r" t="t"/>
                <a:pathLst>
                  <a:path extrusionOk="0" h="74621" w="20983">
                    <a:moveTo>
                      <a:pt x="6238" y="1"/>
                    </a:moveTo>
                    <a:cubicBezTo>
                      <a:pt x="6238" y="1"/>
                      <a:pt x="1468" y="33958"/>
                      <a:pt x="634" y="41931"/>
                    </a:cubicBezTo>
                    <a:cubicBezTo>
                      <a:pt x="1" y="48169"/>
                      <a:pt x="34" y="74621"/>
                      <a:pt x="34" y="74621"/>
                    </a:cubicBezTo>
                    <a:lnTo>
                      <a:pt x="15778" y="74621"/>
                    </a:lnTo>
                    <a:cubicBezTo>
                      <a:pt x="15778" y="74621"/>
                      <a:pt x="16646" y="42665"/>
                      <a:pt x="16646" y="42598"/>
                    </a:cubicBezTo>
                    <a:cubicBezTo>
                      <a:pt x="16746" y="42064"/>
                      <a:pt x="20982" y="1"/>
                      <a:pt x="2098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4109074" y="2411050"/>
                <a:ext cx="457982" cy="618105"/>
              </a:xfrm>
              <a:custGeom>
                <a:rect b="b" l="l" r="r" t="t"/>
                <a:pathLst>
                  <a:path extrusionOk="0" h="27554" w="20416">
                    <a:moveTo>
                      <a:pt x="4704" y="1"/>
                    </a:moveTo>
                    <a:cubicBezTo>
                      <a:pt x="4704" y="1"/>
                      <a:pt x="1502" y="15012"/>
                      <a:pt x="1" y="27087"/>
                    </a:cubicBezTo>
                    <a:lnTo>
                      <a:pt x="17947" y="27554"/>
                    </a:lnTo>
                    <a:lnTo>
                      <a:pt x="2041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4275209" y="2411050"/>
                <a:ext cx="291847" cy="618105"/>
              </a:xfrm>
              <a:custGeom>
                <a:rect b="b" l="l" r="r" t="t"/>
                <a:pathLst>
                  <a:path extrusionOk="0" h="27554" w="13010">
                    <a:moveTo>
                      <a:pt x="0" y="1"/>
                    </a:moveTo>
                    <a:cubicBezTo>
                      <a:pt x="0" y="1"/>
                      <a:pt x="3870" y="15278"/>
                      <a:pt x="6672" y="27454"/>
                    </a:cubicBezTo>
                    <a:lnTo>
                      <a:pt x="10541" y="27554"/>
                    </a:lnTo>
                    <a:lnTo>
                      <a:pt x="1301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133032" y="2950238"/>
                <a:ext cx="349476" cy="14581"/>
              </a:xfrm>
              <a:custGeom>
                <a:rect b="b" l="l" r="r" t="t"/>
                <a:pathLst>
                  <a:path extrusionOk="0" h="650" w="15579">
                    <a:moveTo>
                      <a:pt x="501" y="0"/>
                    </a:moveTo>
                    <a:cubicBezTo>
                      <a:pt x="345" y="0"/>
                      <a:pt x="189" y="4"/>
                      <a:pt x="34" y="15"/>
                    </a:cubicBezTo>
                    <a:cubicBezTo>
                      <a:pt x="0" y="49"/>
                      <a:pt x="0" y="49"/>
                      <a:pt x="34" y="82"/>
                    </a:cubicBezTo>
                    <a:cubicBezTo>
                      <a:pt x="301" y="149"/>
                      <a:pt x="567" y="149"/>
                      <a:pt x="801" y="149"/>
                    </a:cubicBezTo>
                    <a:lnTo>
                      <a:pt x="1702" y="215"/>
                    </a:lnTo>
                    <a:cubicBezTo>
                      <a:pt x="2269" y="249"/>
                      <a:pt x="2836" y="282"/>
                      <a:pt x="3369" y="316"/>
                    </a:cubicBezTo>
                    <a:cubicBezTo>
                      <a:pt x="5404" y="449"/>
                      <a:pt x="7439" y="549"/>
                      <a:pt x="9440" y="616"/>
                    </a:cubicBezTo>
                    <a:cubicBezTo>
                      <a:pt x="10475" y="616"/>
                      <a:pt x="11442" y="649"/>
                      <a:pt x="12476" y="649"/>
                    </a:cubicBezTo>
                    <a:cubicBezTo>
                      <a:pt x="13143" y="649"/>
                      <a:pt x="13825" y="634"/>
                      <a:pt x="14512" y="634"/>
                    </a:cubicBezTo>
                    <a:cubicBezTo>
                      <a:pt x="14855" y="634"/>
                      <a:pt x="15200" y="638"/>
                      <a:pt x="15545" y="649"/>
                    </a:cubicBezTo>
                    <a:cubicBezTo>
                      <a:pt x="15578" y="649"/>
                      <a:pt x="15578" y="616"/>
                      <a:pt x="15545" y="616"/>
                    </a:cubicBezTo>
                    <a:cubicBezTo>
                      <a:pt x="14944" y="582"/>
                      <a:pt x="14344" y="516"/>
                      <a:pt x="13777" y="449"/>
                    </a:cubicBezTo>
                    <a:lnTo>
                      <a:pt x="12109" y="349"/>
                    </a:lnTo>
                    <a:cubicBezTo>
                      <a:pt x="10074" y="182"/>
                      <a:pt x="8039" y="115"/>
                      <a:pt x="6038" y="49"/>
                    </a:cubicBezTo>
                    <a:cubicBezTo>
                      <a:pt x="5004" y="49"/>
                      <a:pt x="4003" y="15"/>
                      <a:pt x="3003" y="15"/>
                    </a:cubicBezTo>
                    <a:lnTo>
                      <a:pt x="1435" y="15"/>
                    </a:lnTo>
                    <a:cubicBezTo>
                      <a:pt x="1123" y="15"/>
                      <a:pt x="812"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564790" y="4017195"/>
                <a:ext cx="585174" cy="457668"/>
              </a:xfrm>
              <a:custGeom>
                <a:rect b="b" l="l" r="r" t="t"/>
                <a:pathLst>
                  <a:path extrusionOk="0" h="20402" w="26086">
                    <a:moveTo>
                      <a:pt x="19610" y="1"/>
                    </a:moveTo>
                    <a:cubicBezTo>
                      <a:pt x="16250" y="1"/>
                      <a:pt x="11361" y="1186"/>
                      <a:pt x="9340" y="3289"/>
                    </a:cubicBezTo>
                    <a:cubicBezTo>
                      <a:pt x="8740" y="3922"/>
                      <a:pt x="8640" y="6791"/>
                      <a:pt x="8640" y="6791"/>
                    </a:cubicBezTo>
                    <a:lnTo>
                      <a:pt x="9441" y="9527"/>
                    </a:lnTo>
                    <a:cubicBezTo>
                      <a:pt x="9441" y="9527"/>
                      <a:pt x="1535" y="15864"/>
                      <a:pt x="834" y="16832"/>
                    </a:cubicBezTo>
                    <a:cubicBezTo>
                      <a:pt x="101" y="17799"/>
                      <a:pt x="0" y="20334"/>
                      <a:pt x="901" y="20401"/>
                    </a:cubicBezTo>
                    <a:cubicBezTo>
                      <a:pt x="906" y="20401"/>
                      <a:pt x="911" y="20401"/>
                      <a:pt x="917" y="20401"/>
                    </a:cubicBezTo>
                    <a:cubicBezTo>
                      <a:pt x="2019" y="20401"/>
                      <a:pt x="25156" y="14292"/>
                      <a:pt x="25886" y="13496"/>
                    </a:cubicBezTo>
                    <a:cubicBezTo>
                      <a:pt x="26086" y="13263"/>
                      <a:pt x="24651" y="6491"/>
                      <a:pt x="23717" y="2622"/>
                    </a:cubicBezTo>
                    <a:cubicBezTo>
                      <a:pt x="23517" y="1421"/>
                      <a:pt x="22617" y="487"/>
                      <a:pt x="21449" y="153"/>
                    </a:cubicBezTo>
                    <a:cubicBezTo>
                      <a:pt x="20926" y="51"/>
                      <a:pt x="20300" y="1"/>
                      <a:pt x="19610"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4563287" y="4078974"/>
                <a:ext cx="591926" cy="396629"/>
              </a:xfrm>
              <a:custGeom>
                <a:rect b="b" l="l" r="r" t="t"/>
                <a:pathLst>
                  <a:path extrusionOk="0" h="17681" w="26387">
                    <a:moveTo>
                      <a:pt x="23985" y="1"/>
                    </a:moveTo>
                    <a:lnTo>
                      <a:pt x="8674" y="4037"/>
                    </a:lnTo>
                    <a:lnTo>
                      <a:pt x="9474" y="6773"/>
                    </a:lnTo>
                    <a:cubicBezTo>
                      <a:pt x="9474" y="6773"/>
                      <a:pt x="1569" y="13177"/>
                      <a:pt x="835" y="14144"/>
                    </a:cubicBezTo>
                    <a:cubicBezTo>
                      <a:pt x="101" y="15112"/>
                      <a:pt x="1" y="17647"/>
                      <a:pt x="901" y="17680"/>
                    </a:cubicBezTo>
                    <a:cubicBezTo>
                      <a:pt x="906" y="17681"/>
                      <a:pt x="912" y="17681"/>
                      <a:pt x="918" y="17681"/>
                    </a:cubicBezTo>
                    <a:cubicBezTo>
                      <a:pt x="2052" y="17681"/>
                      <a:pt x="25289" y="11538"/>
                      <a:pt x="26019" y="10742"/>
                    </a:cubicBezTo>
                    <a:cubicBezTo>
                      <a:pt x="26386" y="10375"/>
                      <a:pt x="25252" y="5338"/>
                      <a:pt x="2398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4583499" y="4313954"/>
                <a:ext cx="535800" cy="140697"/>
              </a:xfrm>
              <a:custGeom>
                <a:rect b="b" l="l" r="r" t="t"/>
                <a:pathLst>
                  <a:path extrusionOk="0" h="6272" w="23885">
                    <a:moveTo>
                      <a:pt x="23851" y="0"/>
                    </a:moveTo>
                    <a:cubicBezTo>
                      <a:pt x="19881" y="834"/>
                      <a:pt x="4003" y="5070"/>
                      <a:pt x="67" y="6205"/>
                    </a:cubicBezTo>
                    <a:cubicBezTo>
                      <a:pt x="0" y="6205"/>
                      <a:pt x="0" y="6271"/>
                      <a:pt x="67" y="6271"/>
                    </a:cubicBezTo>
                    <a:cubicBezTo>
                      <a:pt x="4070" y="5337"/>
                      <a:pt x="19981" y="1234"/>
                      <a:pt x="23851" y="34"/>
                    </a:cubicBezTo>
                    <a:cubicBezTo>
                      <a:pt x="23884" y="0"/>
                      <a:pt x="23884" y="0"/>
                      <a:pt x="23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4755870" y="4199459"/>
                <a:ext cx="113486" cy="18821"/>
              </a:xfrm>
              <a:custGeom>
                <a:rect b="b" l="l" r="r" t="t"/>
                <a:pathLst>
                  <a:path extrusionOk="0" h="839" w="5059">
                    <a:moveTo>
                      <a:pt x="2951" y="1"/>
                    </a:moveTo>
                    <a:cubicBezTo>
                      <a:pt x="1969" y="1"/>
                      <a:pt x="963" y="252"/>
                      <a:pt x="122" y="634"/>
                    </a:cubicBezTo>
                    <a:cubicBezTo>
                      <a:pt x="0" y="695"/>
                      <a:pt x="45" y="839"/>
                      <a:pt x="129" y="839"/>
                    </a:cubicBezTo>
                    <a:cubicBezTo>
                      <a:pt x="138" y="839"/>
                      <a:pt x="146" y="837"/>
                      <a:pt x="155" y="834"/>
                    </a:cubicBezTo>
                    <a:cubicBezTo>
                      <a:pt x="1338" y="662"/>
                      <a:pt x="2521" y="562"/>
                      <a:pt x="3703" y="562"/>
                    </a:cubicBezTo>
                    <a:cubicBezTo>
                      <a:pt x="4122" y="562"/>
                      <a:pt x="4540" y="575"/>
                      <a:pt x="4959" y="601"/>
                    </a:cubicBezTo>
                    <a:cubicBezTo>
                      <a:pt x="5025" y="601"/>
                      <a:pt x="5059" y="501"/>
                      <a:pt x="5025" y="468"/>
                    </a:cubicBezTo>
                    <a:cubicBezTo>
                      <a:pt x="4399" y="140"/>
                      <a:pt x="3682" y="1"/>
                      <a:pt x="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4734178" y="4221219"/>
                <a:ext cx="114226" cy="18776"/>
              </a:xfrm>
              <a:custGeom>
                <a:rect b="b" l="l" r="r" t="t"/>
                <a:pathLst>
                  <a:path extrusionOk="0" h="837" w="5092">
                    <a:moveTo>
                      <a:pt x="2970" y="1"/>
                    </a:moveTo>
                    <a:cubicBezTo>
                      <a:pt x="1982" y="1"/>
                      <a:pt x="969" y="261"/>
                      <a:pt x="122" y="665"/>
                    </a:cubicBezTo>
                    <a:cubicBezTo>
                      <a:pt x="0" y="695"/>
                      <a:pt x="45" y="836"/>
                      <a:pt x="154" y="836"/>
                    </a:cubicBezTo>
                    <a:cubicBezTo>
                      <a:pt x="165" y="836"/>
                      <a:pt x="176" y="835"/>
                      <a:pt x="188" y="832"/>
                    </a:cubicBezTo>
                    <a:cubicBezTo>
                      <a:pt x="1346" y="659"/>
                      <a:pt x="2541" y="560"/>
                      <a:pt x="3731" y="560"/>
                    </a:cubicBezTo>
                    <a:cubicBezTo>
                      <a:pt x="4152" y="560"/>
                      <a:pt x="4573" y="572"/>
                      <a:pt x="4992" y="598"/>
                    </a:cubicBezTo>
                    <a:cubicBezTo>
                      <a:pt x="5025" y="598"/>
                      <a:pt x="5092" y="498"/>
                      <a:pt x="5025" y="465"/>
                    </a:cubicBezTo>
                    <a:cubicBezTo>
                      <a:pt x="4404" y="140"/>
                      <a:pt x="3694" y="1"/>
                      <a:pt x="29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4713899" y="4243068"/>
                <a:ext cx="113553" cy="18619"/>
              </a:xfrm>
              <a:custGeom>
                <a:rect b="b" l="l" r="r" t="t"/>
                <a:pathLst>
                  <a:path extrusionOk="0" h="830" w="5062">
                    <a:moveTo>
                      <a:pt x="2905" y="1"/>
                    </a:moveTo>
                    <a:cubicBezTo>
                      <a:pt x="1928" y="1"/>
                      <a:pt x="928" y="259"/>
                      <a:pt x="92" y="658"/>
                    </a:cubicBezTo>
                    <a:cubicBezTo>
                      <a:pt x="1" y="689"/>
                      <a:pt x="20" y="830"/>
                      <a:pt x="125" y="830"/>
                    </a:cubicBezTo>
                    <a:cubicBezTo>
                      <a:pt x="135" y="830"/>
                      <a:pt x="146" y="828"/>
                      <a:pt x="158" y="825"/>
                    </a:cubicBezTo>
                    <a:cubicBezTo>
                      <a:pt x="1341" y="653"/>
                      <a:pt x="2524" y="553"/>
                      <a:pt x="3706" y="553"/>
                    </a:cubicBezTo>
                    <a:cubicBezTo>
                      <a:pt x="4125" y="553"/>
                      <a:pt x="4543" y="565"/>
                      <a:pt x="4962" y="592"/>
                    </a:cubicBezTo>
                    <a:cubicBezTo>
                      <a:pt x="4995" y="592"/>
                      <a:pt x="5062" y="492"/>
                      <a:pt x="4995" y="492"/>
                    </a:cubicBezTo>
                    <a:cubicBezTo>
                      <a:pt x="4364" y="147"/>
                      <a:pt x="3641" y="1"/>
                      <a:pt x="2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4692431" y="4264625"/>
                <a:ext cx="114069" cy="18978"/>
              </a:xfrm>
              <a:custGeom>
                <a:rect b="b" l="l" r="r" t="t"/>
                <a:pathLst>
                  <a:path extrusionOk="0" h="846" w="5085">
                    <a:moveTo>
                      <a:pt x="2963" y="1"/>
                    </a:moveTo>
                    <a:cubicBezTo>
                      <a:pt x="1975" y="1"/>
                      <a:pt x="962" y="260"/>
                      <a:pt x="115" y="665"/>
                    </a:cubicBezTo>
                    <a:cubicBezTo>
                      <a:pt x="0" y="693"/>
                      <a:pt x="33" y="845"/>
                      <a:pt x="129" y="845"/>
                    </a:cubicBezTo>
                    <a:cubicBezTo>
                      <a:pt x="145" y="845"/>
                      <a:pt x="163" y="841"/>
                      <a:pt x="181" y="832"/>
                    </a:cubicBezTo>
                    <a:cubicBezTo>
                      <a:pt x="1339" y="659"/>
                      <a:pt x="2534" y="559"/>
                      <a:pt x="3724" y="559"/>
                    </a:cubicBezTo>
                    <a:cubicBezTo>
                      <a:pt x="4145" y="559"/>
                      <a:pt x="4566" y="572"/>
                      <a:pt x="4985" y="598"/>
                    </a:cubicBezTo>
                    <a:cubicBezTo>
                      <a:pt x="5018" y="598"/>
                      <a:pt x="5085" y="498"/>
                      <a:pt x="5018" y="465"/>
                    </a:cubicBezTo>
                    <a:cubicBezTo>
                      <a:pt x="4397" y="140"/>
                      <a:pt x="3687" y="1"/>
                      <a:pt x="29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4664301" y="4132565"/>
                <a:ext cx="137713" cy="78132"/>
              </a:xfrm>
              <a:custGeom>
                <a:rect b="b" l="l" r="r" t="t"/>
                <a:pathLst>
                  <a:path extrusionOk="0" h="3483" w="6139">
                    <a:moveTo>
                      <a:pt x="1620" y="488"/>
                    </a:moveTo>
                    <a:cubicBezTo>
                      <a:pt x="2076" y="488"/>
                      <a:pt x="2594" y="633"/>
                      <a:pt x="2836" y="748"/>
                    </a:cubicBezTo>
                    <a:cubicBezTo>
                      <a:pt x="3203" y="948"/>
                      <a:pt x="3570" y="1181"/>
                      <a:pt x="3904" y="1448"/>
                    </a:cubicBezTo>
                    <a:cubicBezTo>
                      <a:pt x="4604" y="1948"/>
                      <a:pt x="5238" y="2516"/>
                      <a:pt x="5872" y="3116"/>
                    </a:cubicBezTo>
                    <a:cubicBezTo>
                      <a:pt x="5205" y="2983"/>
                      <a:pt x="4504" y="2949"/>
                      <a:pt x="3804" y="2849"/>
                    </a:cubicBezTo>
                    <a:cubicBezTo>
                      <a:pt x="3003" y="2749"/>
                      <a:pt x="1335" y="2582"/>
                      <a:pt x="935" y="1682"/>
                    </a:cubicBezTo>
                    <a:cubicBezTo>
                      <a:pt x="515" y="747"/>
                      <a:pt x="1012" y="488"/>
                      <a:pt x="1620" y="488"/>
                    </a:cubicBezTo>
                    <a:close/>
                    <a:moveTo>
                      <a:pt x="1699" y="0"/>
                    </a:moveTo>
                    <a:cubicBezTo>
                      <a:pt x="1143" y="0"/>
                      <a:pt x="607" y="217"/>
                      <a:pt x="368" y="814"/>
                    </a:cubicBezTo>
                    <a:cubicBezTo>
                      <a:pt x="1" y="1815"/>
                      <a:pt x="902" y="2482"/>
                      <a:pt x="1669" y="2816"/>
                    </a:cubicBezTo>
                    <a:cubicBezTo>
                      <a:pt x="2970" y="3383"/>
                      <a:pt x="4504" y="3349"/>
                      <a:pt x="5905" y="3483"/>
                    </a:cubicBezTo>
                    <a:cubicBezTo>
                      <a:pt x="6039" y="3483"/>
                      <a:pt x="6139" y="3349"/>
                      <a:pt x="6105" y="3249"/>
                    </a:cubicBezTo>
                    <a:cubicBezTo>
                      <a:pt x="6139" y="3216"/>
                      <a:pt x="6139" y="3183"/>
                      <a:pt x="6105" y="3183"/>
                    </a:cubicBezTo>
                    <a:cubicBezTo>
                      <a:pt x="5271" y="1915"/>
                      <a:pt x="4137" y="914"/>
                      <a:pt x="2770" y="247"/>
                    </a:cubicBezTo>
                    <a:cubicBezTo>
                      <a:pt x="2460" y="99"/>
                      <a:pt x="2075" y="0"/>
                      <a:pt x="1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4792278" y="4108854"/>
                <a:ext cx="124971" cy="101238"/>
              </a:xfrm>
              <a:custGeom>
                <a:rect b="b" l="l" r="r" t="t"/>
                <a:pathLst>
                  <a:path extrusionOk="0" h="4513" w="5571">
                    <a:moveTo>
                      <a:pt x="4053" y="467"/>
                    </a:moveTo>
                    <a:cubicBezTo>
                      <a:pt x="4469" y="467"/>
                      <a:pt x="4770" y="719"/>
                      <a:pt x="4637" y="1504"/>
                    </a:cubicBezTo>
                    <a:cubicBezTo>
                      <a:pt x="4503" y="2472"/>
                      <a:pt x="2969" y="3072"/>
                      <a:pt x="2168" y="3372"/>
                    </a:cubicBezTo>
                    <a:cubicBezTo>
                      <a:pt x="1534" y="3606"/>
                      <a:pt x="867" y="3839"/>
                      <a:pt x="234" y="4140"/>
                    </a:cubicBezTo>
                    <a:cubicBezTo>
                      <a:pt x="701" y="3406"/>
                      <a:pt x="1201" y="2672"/>
                      <a:pt x="1735" y="2005"/>
                    </a:cubicBezTo>
                    <a:cubicBezTo>
                      <a:pt x="1968" y="1671"/>
                      <a:pt x="2268" y="1371"/>
                      <a:pt x="2569" y="1104"/>
                    </a:cubicBezTo>
                    <a:cubicBezTo>
                      <a:pt x="2828" y="863"/>
                      <a:pt x="3531" y="467"/>
                      <a:pt x="4053" y="467"/>
                    </a:cubicBezTo>
                    <a:close/>
                    <a:moveTo>
                      <a:pt x="3971" y="0"/>
                    </a:moveTo>
                    <a:cubicBezTo>
                      <a:pt x="3448" y="0"/>
                      <a:pt x="2890" y="274"/>
                      <a:pt x="2502" y="604"/>
                    </a:cubicBezTo>
                    <a:cubicBezTo>
                      <a:pt x="1368" y="1571"/>
                      <a:pt x="500" y="2839"/>
                      <a:pt x="33" y="4273"/>
                    </a:cubicBezTo>
                    <a:cubicBezTo>
                      <a:pt x="0" y="4273"/>
                      <a:pt x="33" y="4306"/>
                      <a:pt x="67" y="4306"/>
                    </a:cubicBezTo>
                    <a:cubicBezTo>
                      <a:pt x="67" y="4422"/>
                      <a:pt x="142" y="4513"/>
                      <a:pt x="250" y="4513"/>
                    </a:cubicBezTo>
                    <a:cubicBezTo>
                      <a:pt x="266" y="4513"/>
                      <a:pt x="283" y="4511"/>
                      <a:pt x="300" y="4507"/>
                    </a:cubicBezTo>
                    <a:cubicBezTo>
                      <a:pt x="1635" y="4040"/>
                      <a:pt x="3102" y="3673"/>
                      <a:pt x="4236" y="2772"/>
                    </a:cubicBezTo>
                    <a:cubicBezTo>
                      <a:pt x="4904" y="2272"/>
                      <a:pt x="5571" y="1338"/>
                      <a:pt x="4970" y="504"/>
                    </a:cubicBezTo>
                    <a:cubicBezTo>
                      <a:pt x="4705" y="141"/>
                      <a:pt x="4347" y="0"/>
                      <a:pt x="39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4237051" y="2411050"/>
                <a:ext cx="686928" cy="1138180"/>
              </a:xfrm>
              <a:custGeom>
                <a:rect b="b" l="l" r="r" t="t"/>
                <a:pathLst>
                  <a:path extrusionOk="0" h="50738" w="30622">
                    <a:moveTo>
                      <a:pt x="21315" y="1"/>
                    </a:moveTo>
                    <a:lnTo>
                      <a:pt x="0" y="34"/>
                    </a:lnTo>
                    <a:cubicBezTo>
                      <a:pt x="0" y="34"/>
                      <a:pt x="901" y="4404"/>
                      <a:pt x="3036" y="7806"/>
                    </a:cubicBezTo>
                    <a:cubicBezTo>
                      <a:pt x="3036" y="7806"/>
                      <a:pt x="6104" y="9641"/>
                      <a:pt x="6938" y="10241"/>
                    </a:cubicBezTo>
                    <a:cubicBezTo>
                      <a:pt x="6938" y="10241"/>
                      <a:pt x="10474" y="38462"/>
                      <a:pt x="11241" y="41531"/>
                    </a:cubicBezTo>
                    <a:cubicBezTo>
                      <a:pt x="12009" y="44633"/>
                      <a:pt x="12943" y="47735"/>
                      <a:pt x="14010" y="50737"/>
                    </a:cubicBezTo>
                    <a:lnTo>
                      <a:pt x="30622" y="46234"/>
                    </a:lnTo>
                    <a:cubicBezTo>
                      <a:pt x="30622" y="46234"/>
                      <a:pt x="28787" y="40230"/>
                      <a:pt x="27653" y="36694"/>
                    </a:cubicBezTo>
                    <a:cubicBezTo>
                      <a:pt x="27186" y="35226"/>
                      <a:pt x="23483" y="12043"/>
                      <a:pt x="23550" y="11376"/>
                    </a:cubicBezTo>
                    <a:cubicBezTo>
                      <a:pt x="24584" y="3603"/>
                      <a:pt x="21315" y="1"/>
                      <a:pt x="2131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432349" y="2926056"/>
                <a:ext cx="32931" cy="265825"/>
              </a:xfrm>
              <a:custGeom>
                <a:rect b="b" l="l" r="r" t="t"/>
                <a:pathLst>
                  <a:path extrusionOk="0" h="11850" w="1468">
                    <a:moveTo>
                      <a:pt x="34" y="1"/>
                    </a:moveTo>
                    <a:cubicBezTo>
                      <a:pt x="17" y="1"/>
                      <a:pt x="0" y="9"/>
                      <a:pt x="0" y="26"/>
                    </a:cubicBezTo>
                    <a:cubicBezTo>
                      <a:pt x="67" y="1994"/>
                      <a:pt x="267" y="3995"/>
                      <a:pt x="501" y="5997"/>
                    </a:cubicBezTo>
                    <a:cubicBezTo>
                      <a:pt x="601" y="6931"/>
                      <a:pt x="734" y="7898"/>
                      <a:pt x="868" y="8866"/>
                    </a:cubicBezTo>
                    <a:cubicBezTo>
                      <a:pt x="1034" y="9866"/>
                      <a:pt x="1234" y="10834"/>
                      <a:pt x="1401" y="11834"/>
                    </a:cubicBezTo>
                    <a:cubicBezTo>
                      <a:pt x="1401" y="11845"/>
                      <a:pt x="1409" y="11849"/>
                      <a:pt x="1419" y="11849"/>
                    </a:cubicBezTo>
                    <a:cubicBezTo>
                      <a:pt x="1438" y="11849"/>
                      <a:pt x="1468" y="11834"/>
                      <a:pt x="1468" y="11834"/>
                    </a:cubicBezTo>
                    <a:cubicBezTo>
                      <a:pt x="1335" y="10834"/>
                      <a:pt x="1268" y="9800"/>
                      <a:pt x="1168" y="8799"/>
                    </a:cubicBezTo>
                    <a:cubicBezTo>
                      <a:pt x="1034" y="7798"/>
                      <a:pt x="901" y="6831"/>
                      <a:pt x="801" y="5863"/>
                    </a:cubicBezTo>
                    <a:cubicBezTo>
                      <a:pt x="567" y="3895"/>
                      <a:pt x="334" y="1961"/>
                      <a:pt x="67" y="26"/>
                    </a:cubicBezTo>
                    <a:cubicBezTo>
                      <a:pt x="67" y="9"/>
                      <a:pt x="50"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4730903" y="3580636"/>
                <a:ext cx="201309" cy="469198"/>
              </a:xfrm>
              <a:custGeom>
                <a:rect b="b" l="l" r="r" t="t"/>
                <a:pathLst>
                  <a:path extrusionOk="0" h="20916" w="8974">
                    <a:moveTo>
                      <a:pt x="3136" y="0"/>
                    </a:moveTo>
                    <a:lnTo>
                      <a:pt x="1" y="934"/>
                    </a:lnTo>
                    <a:lnTo>
                      <a:pt x="5838" y="20915"/>
                    </a:lnTo>
                    <a:lnTo>
                      <a:pt x="8974" y="20014"/>
                    </a:lnTo>
                    <a:lnTo>
                      <a:pt x="313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4726416" y="3665992"/>
                <a:ext cx="131724" cy="77213"/>
              </a:xfrm>
              <a:custGeom>
                <a:rect b="b" l="l" r="r" t="t"/>
                <a:pathLst>
                  <a:path extrusionOk="0" h="3442" w="5872">
                    <a:moveTo>
                      <a:pt x="5533" y="1"/>
                    </a:moveTo>
                    <a:cubicBezTo>
                      <a:pt x="4555" y="1"/>
                      <a:pt x="1220" y="370"/>
                      <a:pt x="167" y="1566"/>
                    </a:cubicBezTo>
                    <a:cubicBezTo>
                      <a:pt x="1" y="1699"/>
                      <a:pt x="1568" y="3367"/>
                      <a:pt x="2035" y="3434"/>
                    </a:cubicBezTo>
                    <a:cubicBezTo>
                      <a:pt x="2072" y="3439"/>
                      <a:pt x="2119" y="3441"/>
                      <a:pt x="2173" y="3441"/>
                    </a:cubicBezTo>
                    <a:cubicBezTo>
                      <a:pt x="2810" y="3441"/>
                      <a:pt x="4559" y="3091"/>
                      <a:pt x="5204" y="2600"/>
                    </a:cubicBezTo>
                    <a:cubicBezTo>
                      <a:pt x="5538" y="2333"/>
                      <a:pt x="5871" y="165"/>
                      <a:pt x="5805" y="31"/>
                    </a:cubicBezTo>
                    <a:cubicBezTo>
                      <a:pt x="5800" y="12"/>
                      <a:pt x="5701" y="1"/>
                      <a:pt x="5533"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4834922" y="3987360"/>
                <a:ext cx="130961" cy="78065"/>
              </a:xfrm>
              <a:custGeom>
                <a:rect b="b" l="l" r="r" t="t"/>
                <a:pathLst>
                  <a:path extrusionOk="0" h="3480" w="5838">
                    <a:moveTo>
                      <a:pt x="3612" y="0"/>
                    </a:moveTo>
                    <a:cubicBezTo>
                      <a:pt x="2936" y="0"/>
                      <a:pt x="1266" y="374"/>
                      <a:pt x="668" y="883"/>
                    </a:cubicBezTo>
                    <a:cubicBezTo>
                      <a:pt x="334" y="1116"/>
                      <a:pt x="0" y="3284"/>
                      <a:pt x="67" y="3451"/>
                    </a:cubicBezTo>
                    <a:cubicBezTo>
                      <a:pt x="72" y="3470"/>
                      <a:pt x="160" y="3480"/>
                      <a:pt x="312" y="3480"/>
                    </a:cubicBezTo>
                    <a:cubicBezTo>
                      <a:pt x="1258" y="3480"/>
                      <a:pt x="4670" y="3086"/>
                      <a:pt x="5704" y="1850"/>
                    </a:cubicBezTo>
                    <a:cubicBezTo>
                      <a:pt x="5838" y="1683"/>
                      <a:pt x="4270" y="82"/>
                      <a:pt x="3803" y="15"/>
                    </a:cubicBezTo>
                    <a:cubicBezTo>
                      <a:pt x="3755" y="5"/>
                      <a:pt x="3690" y="0"/>
                      <a:pt x="3612"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4512410" y="3385182"/>
                <a:ext cx="447192" cy="315805"/>
              </a:xfrm>
              <a:custGeom>
                <a:rect b="b" l="l" r="r" t="t"/>
                <a:pathLst>
                  <a:path extrusionOk="0" h="14078" w="19935">
                    <a:moveTo>
                      <a:pt x="17830" y="1"/>
                    </a:moveTo>
                    <a:cubicBezTo>
                      <a:pt x="17824" y="1"/>
                      <a:pt x="17818" y="3"/>
                      <a:pt x="17813" y="7"/>
                    </a:cubicBezTo>
                    <a:cubicBezTo>
                      <a:pt x="16345" y="1141"/>
                      <a:pt x="11976" y="4877"/>
                      <a:pt x="901" y="5044"/>
                    </a:cubicBezTo>
                    <a:cubicBezTo>
                      <a:pt x="0" y="5044"/>
                      <a:pt x="3103" y="11982"/>
                      <a:pt x="4370" y="12916"/>
                    </a:cubicBezTo>
                    <a:cubicBezTo>
                      <a:pt x="5360" y="13620"/>
                      <a:pt x="7250" y="14078"/>
                      <a:pt x="9380" y="14078"/>
                    </a:cubicBezTo>
                    <a:cubicBezTo>
                      <a:pt x="10478" y="14078"/>
                      <a:pt x="11641" y="13956"/>
                      <a:pt x="12776" y="13683"/>
                    </a:cubicBezTo>
                    <a:cubicBezTo>
                      <a:pt x="15678" y="12983"/>
                      <a:pt x="18213" y="10648"/>
                      <a:pt x="19081" y="9380"/>
                    </a:cubicBezTo>
                    <a:cubicBezTo>
                      <a:pt x="19935" y="8165"/>
                      <a:pt x="18202" y="1"/>
                      <a:pt x="1783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4226575" y="2411050"/>
                <a:ext cx="610613" cy="626338"/>
              </a:xfrm>
              <a:custGeom>
                <a:rect b="b" l="l" r="r" t="t"/>
                <a:pathLst>
                  <a:path extrusionOk="0" h="27921" w="27220">
                    <a:moveTo>
                      <a:pt x="0" y="1"/>
                    </a:moveTo>
                    <a:lnTo>
                      <a:pt x="3069" y="7640"/>
                    </a:lnTo>
                    <a:lnTo>
                      <a:pt x="6838" y="9841"/>
                    </a:lnTo>
                    <a:lnTo>
                      <a:pt x="8906" y="27921"/>
                    </a:lnTo>
                    <a:lnTo>
                      <a:pt x="27219" y="25753"/>
                    </a:lnTo>
                    <a:cubicBezTo>
                      <a:pt x="25485" y="19081"/>
                      <a:pt x="24417" y="11442"/>
                      <a:pt x="24417" y="11442"/>
                    </a:cubicBezTo>
                    <a:cubicBezTo>
                      <a:pt x="25118" y="7473"/>
                      <a:pt x="24351" y="3403"/>
                      <a:pt x="2224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4516156" y="2445417"/>
                <a:ext cx="169881" cy="128045"/>
              </a:xfrm>
              <a:custGeom>
                <a:rect b="b" l="l" r="r" t="t"/>
                <a:pathLst>
                  <a:path extrusionOk="0" h="5708" w="7573">
                    <a:moveTo>
                      <a:pt x="98" y="0"/>
                    </a:moveTo>
                    <a:cubicBezTo>
                      <a:pt x="51" y="0"/>
                      <a:pt x="0" y="29"/>
                      <a:pt x="0" y="70"/>
                    </a:cubicBezTo>
                    <a:cubicBezTo>
                      <a:pt x="501" y="3572"/>
                      <a:pt x="3903" y="5707"/>
                      <a:pt x="7272" y="5707"/>
                    </a:cubicBezTo>
                    <a:cubicBezTo>
                      <a:pt x="7572" y="5707"/>
                      <a:pt x="7572" y="5240"/>
                      <a:pt x="7272" y="5240"/>
                    </a:cubicBezTo>
                    <a:cubicBezTo>
                      <a:pt x="5638" y="5174"/>
                      <a:pt x="4036" y="4640"/>
                      <a:pt x="2702" y="3672"/>
                    </a:cubicBezTo>
                    <a:cubicBezTo>
                      <a:pt x="1468" y="2772"/>
                      <a:pt x="567" y="1504"/>
                      <a:pt x="167" y="37"/>
                    </a:cubicBezTo>
                    <a:cubicBezTo>
                      <a:pt x="154" y="11"/>
                      <a:pt x="127" y="0"/>
                      <a:pt x="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4286425" y="2573439"/>
                <a:ext cx="130221" cy="80084"/>
              </a:xfrm>
              <a:custGeom>
                <a:rect b="b" l="l" r="r" t="t"/>
                <a:pathLst>
                  <a:path extrusionOk="0" h="3570" w="5805">
                    <a:moveTo>
                      <a:pt x="67" y="0"/>
                    </a:moveTo>
                    <a:cubicBezTo>
                      <a:pt x="34" y="0"/>
                      <a:pt x="1" y="34"/>
                      <a:pt x="34" y="100"/>
                    </a:cubicBezTo>
                    <a:cubicBezTo>
                      <a:pt x="868" y="767"/>
                      <a:pt x="1802" y="1401"/>
                      <a:pt x="2769" y="1935"/>
                    </a:cubicBezTo>
                    <a:cubicBezTo>
                      <a:pt x="3737" y="2502"/>
                      <a:pt x="4771" y="3002"/>
                      <a:pt x="5771" y="3570"/>
                    </a:cubicBezTo>
                    <a:cubicBezTo>
                      <a:pt x="5805" y="3570"/>
                      <a:pt x="5805" y="3536"/>
                      <a:pt x="5805" y="3503"/>
                    </a:cubicBezTo>
                    <a:cubicBezTo>
                      <a:pt x="4871" y="2869"/>
                      <a:pt x="3970" y="2169"/>
                      <a:pt x="3003" y="1568"/>
                    </a:cubicBezTo>
                    <a:cubicBezTo>
                      <a:pt x="2069" y="934"/>
                      <a:pt x="1101" y="4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4276914" y="2440684"/>
                <a:ext cx="85109" cy="177486"/>
              </a:xfrm>
              <a:custGeom>
                <a:rect b="b" l="l" r="r" t="t"/>
                <a:pathLst>
                  <a:path extrusionOk="0" h="7912" w="3794">
                    <a:moveTo>
                      <a:pt x="71" y="0"/>
                    </a:moveTo>
                    <a:cubicBezTo>
                      <a:pt x="44" y="0"/>
                      <a:pt x="1" y="24"/>
                      <a:pt x="24" y="47"/>
                    </a:cubicBezTo>
                    <a:cubicBezTo>
                      <a:pt x="158" y="781"/>
                      <a:pt x="258" y="1515"/>
                      <a:pt x="358" y="2249"/>
                    </a:cubicBezTo>
                    <a:cubicBezTo>
                      <a:pt x="425" y="2883"/>
                      <a:pt x="558" y="3517"/>
                      <a:pt x="758" y="4117"/>
                    </a:cubicBezTo>
                    <a:cubicBezTo>
                      <a:pt x="925" y="4684"/>
                      <a:pt x="1292" y="5151"/>
                      <a:pt x="1759" y="5518"/>
                    </a:cubicBezTo>
                    <a:cubicBezTo>
                      <a:pt x="1992" y="5718"/>
                      <a:pt x="2293" y="5918"/>
                      <a:pt x="2526" y="6085"/>
                    </a:cubicBezTo>
                    <a:cubicBezTo>
                      <a:pt x="2793" y="6218"/>
                      <a:pt x="3026" y="6419"/>
                      <a:pt x="3293" y="6552"/>
                    </a:cubicBezTo>
                    <a:cubicBezTo>
                      <a:pt x="3327" y="6619"/>
                      <a:pt x="3327" y="6719"/>
                      <a:pt x="3327" y="6786"/>
                    </a:cubicBezTo>
                    <a:cubicBezTo>
                      <a:pt x="3393" y="6952"/>
                      <a:pt x="3427" y="7153"/>
                      <a:pt x="3493" y="7319"/>
                    </a:cubicBezTo>
                    <a:cubicBezTo>
                      <a:pt x="3527" y="7519"/>
                      <a:pt x="3594" y="7720"/>
                      <a:pt x="3694" y="7886"/>
                    </a:cubicBezTo>
                    <a:cubicBezTo>
                      <a:pt x="3694" y="7903"/>
                      <a:pt x="3710" y="7911"/>
                      <a:pt x="3727" y="7911"/>
                    </a:cubicBezTo>
                    <a:cubicBezTo>
                      <a:pt x="3744" y="7911"/>
                      <a:pt x="3760" y="7903"/>
                      <a:pt x="3760" y="7886"/>
                    </a:cubicBezTo>
                    <a:cubicBezTo>
                      <a:pt x="3794" y="7686"/>
                      <a:pt x="3760" y="7486"/>
                      <a:pt x="3727" y="7319"/>
                    </a:cubicBezTo>
                    <a:cubicBezTo>
                      <a:pt x="3727" y="7119"/>
                      <a:pt x="3694" y="6919"/>
                      <a:pt x="3660" y="6719"/>
                    </a:cubicBezTo>
                    <a:cubicBezTo>
                      <a:pt x="3660" y="6552"/>
                      <a:pt x="3127" y="3984"/>
                      <a:pt x="2960" y="3450"/>
                    </a:cubicBezTo>
                    <a:cubicBezTo>
                      <a:pt x="2693" y="2382"/>
                      <a:pt x="2359" y="1348"/>
                      <a:pt x="2026" y="314"/>
                    </a:cubicBezTo>
                    <a:cubicBezTo>
                      <a:pt x="2026" y="281"/>
                      <a:pt x="2009" y="264"/>
                      <a:pt x="1992" y="264"/>
                    </a:cubicBezTo>
                    <a:cubicBezTo>
                      <a:pt x="1976" y="264"/>
                      <a:pt x="1959" y="281"/>
                      <a:pt x="1959" y="314"/>
                    </a:cubicBezTo>
                    <a:cubicBezTo>
                      <a:pt x="2226" y="1348"/>
                      <a:pt x="2426" y="2449"/>
                      <a:pt x="2660" y="3517"/>
                    </a:cubicBezTo>
                    <a:cubicBezTo>
                      <a:pt x="2760" y="4084"/>
                      <a:pt x="2860" y="4617"/>
                      <a:pt x="2993" y="5184"/>
                    </a:cubicBezTo>
                    <a:cubicBezTo>
                      <a:pt x="3060" y="5418"/>
                      <a:pt x="3093" y="5651"/>
                      <a:pt x="3160" y="5918"/>
                    </a:cubicBezTo>
                    <a:cubicBezTo>
                      <a:pt x="3160" y="5985"/>
                      <a:pt x="3193" y="6085"/>
                      <a:pt x="3227" y="6152"/>
                    </a:cubicBezTo>
                    <a:cubicBezTo>
                      <a:pt x="3060" y="6052"/>
                      <a:pt x="2926" y="5952"/>
                      <a:pt x="2760" y="5852"/>
                    </a:cubicBezTo>
                    <a:cubicBezTo>
                      <a:pt x="2493" y="5685"/>
                      <a:pt x="2226" y="5485"/>
                      <a:pt x="1992" y="5284"/>
                    </a:cubicBezTo>
                    <a:cubicBezTo>
                      <a:pt x="1525" y="4884"/>
                      <a:pt x="1225" y="4350"/>
                      <a:pt x="1058" y="3783"/>
                    </a:cubicBezTo>
                    <a:cubicBezTo>
                      <a:pt x="858" y="3183"/>
                      <a:pt x="758" y="2616"/>
                      <a:pt x="591" y="1949"/>
                    </a:cubicBezTo>
                    <a:cubicBezTo>
                      <a:pt x="425" y="1315"/>
                      <a:pt x="224" y="681"/>
                      <a:pt x="91" y="14"/>
                    </a:cubicBezTo>
                    <a:cubicBezTo>
                      <a:pt x="91"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4450295" y="2931125"/>
                <a:ext cx="347973" cy="42667"/>
              </a:xfrm>
              <a:custGeom>
                <a:rect b="b" l="l" r="r" t="t"/>
                <a:pathLst>
                  <a:path extrusionOk="0" h="1902" w="15512">
                    <a:moveTo>
                      <a:pt x="15445" y="0"/>
                    </a:moveTo>
                    <a:cubicBezTo>
                      <a:pt x="14878" y="100"/>
                      <a:pt x="14278" y="100"/>
                      <a:pt x="13677" y="133"/>
                    </a:cubicBezTo>
                    <a:lnTo>
                      <a:pt x="12009" y="300"/>
                    </a:lnTo>
                    <a:cubicBezTo>
                      <a:pt x="9975" y="467"/>
                      <a:pt x="7973" y="701"/>
                      <a:pt x="5972" y="967"/>
                    </a:cubicBezTo>
                    <a:cubicBezTo>
                      <a:pt x="4971" y="1067"/>
                      <a:pt x="3970" y="1201"/>
                      <a:pt x="2970" y="1368"/>
                    </a:cubicBezTo>
                    <a:cubicBezTo>
                      <a:pt x="2469" y="1468"/>
                      <a:pt x="1869" y="1534"/>
                      <a:pt x="1435" y="1601"/>
                    </a:cubicBezTo>
                    <a:cubicBezTo>
                      <a:pt x="968" y="1668"/>
                      <a:pt x="468" y="1701"/>
                      <a:pt x="34" y="1835"/>
                    </a:cubicBezTo>
                    <a:cubicBezTo>
                      <a:pt x="1" y="1835"/>
                      <a:pt x="1" y="1868"/>
                      <a:pt x="34" y="1901"/>
                    </a:cubicBezTo>
                    <a:cubicBezTo>
                      <a:pt x="301" y="1901"/>
                      <a:pt x="568" y="1835"/>
                      <a:pt x="835" y="1835"/>
                    </a:cubicBezTo>
                    <a:lnTo>
                      <a:pt x="1702" y="1768"/>
                    </a:lnTo>
                    <a:cubicBezTo>
                      <a:pt x="2269" y="1735"/>
                      <a:pt x="2836" y="1668"/>
                      <a:pt x="3370" y="1601"/>
                    </a:cubicBezTo>
                    <a:cubicBezTo>
                      <a:pt x="5405" y="1468"/>
                      <a:pt x="7439" y="1234"/>
                      <a:pt x="9441" y="967"/>
                    </a:cubicBezTo>
                    <a:cubicBezTo>
                      <a:pt x="10442" y="834"/>
                      <a:pt x="11409" y="701"/>
                      <a:pt x="12410" y="567"/>
                    </a:cubicBezTo>
                    <a:cubicBezTo>
                      <a:pt x="13410" y="400"/>
                      <a:pt x="14444" y="167"/>
                      <a:pt x="15445" y="67"/>
                    </a:cubicBezTo>
                    <a:cubicBezTo>
                      <a:pt x="15512" y="67"/>
                      <a:pt x="15512" y="0"/>
                      <a:pt x="154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4097858" y="1397662"/>
                <a:ext cx="509397" cy="640313"/>
              </a:xfrm>
              <a:custGeom>
                <a:rect b="b" l="l" r="r" t="t"/>
                <a:pathLst>
                  <a:path extrusionOk="0" h="28544" w="22708">
                    <a:moveTo>
                      <a:pt x="12247" y="1"/>
                    </a:moveTo>
                    <a:cubicBezTo>
                      <a:pt x="11723" y="1"/>
                      <a:pt x="11195" y="69"/>
                      <a:pt x="10675" y="210"/>
                    </a:cubicBezTo>
                    <a:cubicBezTo>
                      <a:pt x="5505" y="1411"/>
                      <a:pt x="6405" y="9283"/>
                      <a:pt x="5871" y="10751"/>
                    </a:cubicBezTo>
                    <a:cubicBezTo>
                      <a:pt x="5104" y="12919"/>
                      <a:pt x="3937" y="13553"/>
                      <a:pt x="2803" y="15955"/>
                    </a:cubicBezTo>
                    <a:cubicBezTo>
                      <a:pt x="1702" y="18357"/>
                      <a:pt x="2602" y="20225"/>
                      <a:pt x="2502" y="21993"/>
                    </a:cubicBezTo>
                    <a:cubicBezTo>
                      <a:pt x="2402" y="23727"/>
                      <a:pt x="1" y="25195"/>
                      <a:pt x="568" y="25262"/>
                    </a:cubicBezTo>
                    <a:cubicBezTo>
                      <a:pt x="768" y="25295"/>
                      <a:pt x="1802" y="25462"/>
                      <a:pt x="3303" y="25695"/>
                    </a:cubicBezTo>
                    <a:cubicBezTo>
                      <a:pt x="4337" y="24261"/>
                      <a:pt x="4871" y="22526"/>
                      <a:pt x="4871" y="20758"/>
                    </a:cubicBezTo>
                    <a:cubicBezTo>
                      <a:pt x="4871" y="20725"/>
                      <a:pt x="4875" y="20708"/>
                      <a:pt x="4881" y="20708"/>
                    </a:cubicBezTo>
                    <a:cubicBezTo>
                      <a:pt x="4961" y="20708"/>
                      <a:pt x="5442" y="23006"/>
                      <a:pt x="4704" y="25929"/>
                    </a:cubicBezTo>
                    <a:cubicBezTo>
                      <a:pt x="7606" y="26396"/>
                      <a:pt x="11576" y="27029"/>
                      <a:pt x="15011" y="27563"/>
                    </a:cubicBezTo>
                    <a:cubicBezTo>
                      <a:pt x="15278" y="26196"/>
                      <a:pt x="15578" y="24962"/>
                      <a:pt x="15578" y="24961"/>
                    </a:cubicBezTo>
                    <a:lnTo>
                      <a:pt x="15578" y="24961"/>
                    </a:lnTo>
                    <a:cubicBezTo>
                      <a:pt x="15545" y="25862"/>
                      <a:pt x="15612" y="26763"/>
                      <a:pt x="15779" y="27663"/>
                    </a:cubicBezTo>
                    <a:lnTo>
                      <a:pt x="17146" y="27863"/>
                    </a:lnTo>
                    <a:cubicBezTo>
                      <a:pt x="17380" y="25929"/>
                      <a:pt x="17747" y="24027"/>
                      <a:pt x="18180" y="22159"/>
                    </a:cubicBezTo>
                    <a:cubicBezTo>
                      <a:pt x="18180" y="24194"/>
                      <a:pt x="18480" y="26229"/>
                      <a:pt x="19114" y="28164"/>
                    </a:cubicBezTo>
                    <a:cubicBezTo>
                      <a:pt x="20792" y="28392"/>
                      <a:pt x="22044" y="28544"/>
                      <a:pt x="22500" y="28544"/>
                    </a:cubicBezTo>
                    <a:cubicBezTo>
                      <a:pt x="22642" y="28544"/>
                      <a:pt x="22707" y="28529"/>
                      <a:pt x="22683" y="28497"/>
                    </a:cubicBezTo>
                    <a:cubicBezTo>
                      <a:pt x="19881" y="24227"/>
                      <a:pt x="22617" y="22359"/>
                      <a:pt x="22116" y="18890"/>
                    </a:cubicBezTo>
                    <a:cubicBezTo>
                      <a:pt x="21549" y="14721"/>
                      <a:pt x="18147" y="13586"/>
                      <a:pt x="18681" y="10584"/>
                    </a:cubicBezTo>
                    <a:cubicBezTo>
                      <a:pt x="19081" y="8116"/>
                      <a:pt x="19982" y="3713"/>
                      <a:pt x="17013" y="2312"/>
                    </a:cubicBezTo>
                    <a:cubicBezTo>
                      <a:pt x="15846" y="834"/>
                      <a:pt x="14074" y="1"/>
                      <a:pt x="12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4508664" y="1622369"/>
                <a:ext cx="113755" cy="402596"/>
              </a:xfrm>
              <a:custGeom>
                <a:rect b="b" l="l" r="r" t="t"/>
                <a:pathLst>
                  <a:path extrusionOk="0" h="17947" w="5071">
                    <a:moveTo>
                      <a:pt x="134" y="0"/>
                    </a:moveTo>
                    <a:cubicBezTo>
                      <a:pt x="1" y="834"/>
                      <a:pt x="101" y="1701"/>
                      <a:pt x="468" y="2469"/>
                    </a:cubicBezTo>
                    <a:cubicBezTo>
                      <a:pt x="835" y="3203"/>
                      <a:pt x="1302" y="3903"/>
                      <a:pt x="1902" y="4503"/>
                    </a:cubicBezTo>
                    <a:cubicBezTo>
                      <a:pt x="2436" y="5104"/>
                      <a:pt x="2969" y="5704"/>
                      <a:pt x="3436" y="6371"/>
                    </a:cubicBezTo>
                    <a:cubicBezTo>
                      <a:pt x="3870" y="7005"/>
                      <a:pt x="4170" y="7739"/>
                      <a:pt x="4304" y="8506"/>
                    </a:cubicBezTo>
                    <a:cubicBezTo>
                      <a:pt x="4404" y="9274"/>
                      <a:pt x="4404" y="10074"/>
                      <a:pt x="4237" y="10841"/>
                    </a:cubicBezTo>
                    <a:cubicBezTo>
                      <a:pt x="4070" y="11609"/>
                      <a:pt x="3803" y="12376"/>
                      <a:pt x="3603" y="13176"/>
                    </a:cubicBezTo>
                    <a:cubicBezTo>
                      <a:pt x="3470" y="13577"/>
                      <a:pt x="3403" y="14010"/>
                      <a:pt x="3336" y="14444"/>
                    </a:cubicBezTo>
                    <a:cubicBezTo>
                      <a:pt x="3303" y="14878"/>
                      <a:pt x="3336" y="15311"/>
                      <a:pt x="3470" y="15712"/>
                    </a:cubicBezTo>
                    <a:cubicBezTo>
                      <a:pt x="3703" y="16512"/>
                      <a:pt x="4070" y="17279"/>
                      <a:pt x="4571" y="17946"/>
                    </a:cubicBezTo>
                    <a:cubicBezTo>
                      <a:pt x="4204" y="17213"/>
                      <a:pt x="3937" y="16445"/>
                      <a:pt x="3803" y="15645"/>
                    </a:cubicBezTo>
                    <a:cubicBezTo>
                      <a:pt x="3703" y="14878"/>
                      <a:pt x="3803" y="14077"/>
                      <a:pt x="4104" y="13343"/>
                    </a:cubicBezTo>
                    <a:cubicBezTo>
                      <a:pt x="4404" y="12576"/>
                      <a:pt x="4637" y="11775"/>
                      <a:pt x="4837" y="10975"/>
                    </a:cubicBezTo>
                    <a:cubicBezTo>
                      <a:pt x="5038" y="10141"/>
                      <a:pt x="5071" y="9240"/>
                      <a:pt x="4938" y="8406"/>
                    </a:cubicBezTo>
                    <a:cubicBezTo>
                      <a:pt x="4771" y="7539"/>
                      <a:pt x="4437" y="6738"/>
                      <a:pt x="3937" y="6038"/>
                    </a:cubicBezTo>
                    <a:cubicBezTo>
                      <a:pt x="3403" y="5371"/>
                      <a:pt x="2869" y="4737"/>
                      <a:pt x="2269" y="4170"/>
                    </a:cubicBezTo>
                    <a:cubicBezTo>
                      <a:pt x="1669" y="3636"/>
                      <a:pt x="1135" y="3002"/>
                      <a:pt x="735" y="2335"/>
                    </a:cubicBezTo>
                    <a:cubicBezTo>
                      <a:pt x="334" y="1601"/>
                      <a:pt x="101" y="801"/>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4091868" y="1456996"/>
                <a:ext cx="175131" cy="495377"/>
              </a:xfrm>
              <a:custGeom>
                <a:rect b="b" l="l" r="r" t="t"/>
                <a:pathLst>
                  <a:path extrusionOk="0" h="22083" w="7807">
                    <a:moveTo>
                      <a:pt x="7806" y="0"/>
                    </a:moveTo>
                    <a:lnTo>
                      <a:pt x="7806" y="0"/>
                    </a:lnTo>
                    <a:cubicBezTo>
                      <a:pt x="7339" y="901"/>
                      <a:pt x="6972" y="1835"/>
                      <a:pt x="6739" y="2836"/>
                    </a:cubicBezTo>
                    <a:cubicBezTo>
                      <a:pt x="6472" y="3803"/>
                      <a:pt x="6272" y="4804"/>
                      <a:pt x="6072" y="5804"/>
                    </a:cubicBezTo>
                    <a:lnTo>
                      <a:pt x="5738" y="7272"/>
                    </a:lnTo>
                    <a:cubicBezTo>
                      <a:pt x="5638" y="7739"/>
                      <a:pt x="5505" y="8206"/>
                      <a:pt x="5338" y="8673"/>
                    </a:cubicBezTo>
                    <a:cubicBezTo>
                      <a:pt x="4938" y="9540"/>
                      <a:pt x="4371" y="10341"/>
                      <a:pt x="3670" y="11008"/>
                    </a:cubicBezTo>
                    <a:cubicBezTo>
                      <a:pt x="3303" y="11408"/>
                      <a:pt x="2970" y="11809"/>
                      <a:pt x="2669" y="12209"/>
                    </a:cubicBezTo>
                    <a:cubicBezTo>
                      <a:pt x="2369" y="12676"/>
                      <a:pt x="2136" y="13143"/>
                      <a:pt x="1935" y="13610"/>
                    </a:cubicBezTo>
                    <a:cubicBezTo>
                      <a:pt x="1769" y="14110"/>
                      <a:pt x="1602" y="14611"/>
                      <a:pt x="1502" y="15144"/>
                    </a:cubicBezTo>
                    <a:cubicBezTo>
                      <a:pt x="1402" y="15645"/>
                      <a:pt x="1368" y="16179"/>
                      <a:pt x="1402" y="16679"/>
                    </a:cubicBezTo>
                    <a:cubicBezTo>
                      <a:pt x="1402" y="17213"/>
                      <a:pt x="1502" y="17713"/>
                      <a:pt x="1535" y="18213"/>
                    </a:cubicBezTo>
                    <a:cubicBezTo>
                      <a:pt x="1602" y="18714"/>
                      <a:pt x="1602" y="19214"/>
                      <a:pt x="1569" y="19681"/>
                    </a:cubicBezTo>
                    <a:cubicBezTo>
                      <a:pt x="1468" y="20715"/>
                      <a:pt x="868" y="21582"/>
                      <a:pt x="1" y="22083"/>
                    </a:cubicBezTo>
                    <a:cubicBezTo>
                      <a:pt x="968" y="21683"/>
                      <a:pt x="1669" y="20782"/>
                      <a:pt x="1835" y="19748"/>
                    </a:cubicBezTo>
                    <a:cubicBezTo>
                      <a:pt x="1935" y="19247"/>
                      <a:pt x="1969" y="18714"/>
                      <a:pt x="1935" y="18213"/>
                    </a:cubicBezTo>
                    <a:cubicBezTo>
                      <a:pt x="1902" y="17680"/>
                      <a:pt x="1835" y="17179"/>
                      <a:pt x="1869" y="16712"/>
                    </a:cubicBezTo>
                    <a:cubicBezTo>
                      <a:pt x="1902" y="15745"/>
                      <a:pt x="2102" y="14778"/>
                      <a:pt x="2469" y="13877"/>
                    </a:cubicBezTo>
                    <a:cubicBezTo>
                      <a:pt x="2669" y="13443"/>
                      <a:pt x="2903" y="13010"/>
                      <a:pt x="3170" y="12609"/>
                    </a:cubicBezTo>
                    <a:cubicBezTo>
                      <a:pt x="3470" y="12209"/>
                      <a:pt x="3770" y="11842"/>
                      <a:pt x="4104" y="11475"/>
                    </a:cubicBezTo>
                    <a:cubicBezTo>
                      <a:pt x="4437" y="11108"/>
                      <a:pt x="4804" y="10741"/>
                      <a:pt x="5104" y="10308"/>
                    </a:cubicBezTo>
                    <a:cubicBezTo>
                      <a:pt x="5438" y="9874"/>
                      <a:pt x="5671" y="9407"/>
                      <a:pt x="5905" y="8907"/>
                    </a:cubicBezTo>
                    <a:cubicBezTo>
                      <a:pt x="6072" y="8440"/>
                      <a:pt x="6205" y="7939"/>
                      <a:pt x="6305" y="7406"/>
                    </a:cubicBezTo>
                    <a:cubicBezTo>
                      <a:pt x="6405" y="6905"/>
                      <a:pt x="6472" y="6405"/>
                      <a:pt x="6572" y="5905"/>
                    </a:cubicBezTo>
                    <a:cubicBezTo>
                      <a:pt x="6706" y="4904"/>
                      <a:pt x="6872" y="3903"/>
                      <a:pt x="7039" y="2936"/>
                    </a:cubicBezTo>
                    <a:cubicBezTo>
                      <a:pt x="7173" y="1935"/>
                      <a:pt x="7439" y="934"/>
                      <a:pt x="78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3587070" y="1419736"/>
                <a:ext cx="849048" cy="468189"/>
              </a:xfrm>
              <a:custGeom>
                <a:rect b="b" l="l" r="r" t="t"/>
                <a:pathLst>
                  <a:path extrusionOk="0" h="20871" w="37849">
                    <a:moveTo>
                      <a:pt x="10317" y="1"/>
                    </a:moveTo>
                    <a:cubicBezTo>
                      <a:pt x="7869" y="1"/>
                      <a:pt x="1" y="3636"/>
                      <a:pt x="621" y="4730"/>
                    </a:cubicBezTo>
                    <a:cubicBezTo>
                      <a:pt x="2189" y="7532"/>
                      <a:pt x="7193" y="14771"/>
                      <a:pt x="12363" y="18273"/>
                    </a:cubicBezTo>
                    <a:cubicBezTo>
                      <a:pt x="14662" y="19843"/>
                      <a:pt x="22352" y="20870"/>
                      <a:pt x="28492" y="20870"/>
                    </a:cubicBezTo>
                    <a:cubicBezTo>
                      <a:pt x="31617" y="20870"/>
                      <a:pt x="34340" y="20604"/>
                      <a:pt x="35747" y="20008"/>
                    </a:cubicBezTo>
                    <a:cubicBezTo>
                      <a:pt x="37848" y="19107"/>
                      <a:pt x="37848" y="16672"/>
                      <a:pt x="31477" y="14971"/>
                    </a:cubicBezTo>
                    <a:cubicBezTo>
                      <a:pt x="26707" y="13737"/>
                      <a:pt x="18201" y="10434"/>
                      <a:pt x="17300" y="9767"/>
                    </a:cubicBezTo>
                    <a:cubicBezTo>
                      <a:pt x="16366" y="9100"/>
                      <a:pt x="12930" y="2695"/>
                      <a:pt x="10962" y="194"/>
                    </a:cubicBezTo>
                    <a:cubicBezTo>
                      <a:pt x="10856" y="61"/>
                      <a:pt x="10631" y="1"/>
                      <a:pt x="10317"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3474548" y="1223519"/>
                <a:ext cx="359189" cy="379401"/>
              </a:xfrm>
              <a:custGeom>
                <a:rect b="b" l="l" r="r" t="t"/>
                <a:pathLst>
                  <a:path extrusionOk="0" h="16913" w="16012">
                    <a:moveTo>
                      <a:pt x="8192" y="1"/>
                    </a:moveTo>
                    <a:cubicBezTo>
                      <a:pt x="8186" y="1"/>
                      <a:pt x="8179" y="1"/>
                      <a:pt x="8173" y="1"/>
                    </a:cubicBezTo>
                    <a:cubicBezTo>
                      <a:pt x="7038" y="68"/>
                      <a:pt x="7505" y="1902"/>
                      <a:pt x="7505" y="1902"/>
                    </a:cubicBezTo>
                    <a:cubicBezTo>
                      <a:pt x="7505" y="1902"/>
                      <a:pt x="6988" y="271"/>
                      <a:pt x="6066" y="271"/>
                    </a:cubicBezTo>
                    <a:cubicBezTo>
                      <a:pt x="5941" y="271"/>
                      <a:pt x="5810" y="300"/>
                      <a:pt x="5671" y="368"/>
                    </a:cubicBezTo>
                    <a:cubicBezTo>
                      <a:pt x="4537" y="902"/>
                      <a:pt x="4937" y="2936"/>
                      <a:pt x="4937" y="2936"/>
                    </a:cubicBezTo>
                    <a:cubicBezTo>
                      <a:pt x="4937" y="2936"/>
                      <a:pt x="4223" y="1508"/>
                      <a:pt x="3323" y="1508"/>
                    </a:cubicBezTo>
                    <a:cubicBezTo>
                      <a:pt x="3176" y="1508"/>
                      <a:pt x="3024" y="1546"/>
                      <a:pt x="2869" y="1635"/>
                    </a:cubicBezTo>
                    <a:cubicBezTo>
                      <a:pt x="1768" y="2269"/>
                      <a:pt x="2302" y="4204"/>
                      <a:pt x="2302" y="4204"/>
                    </a:cubicBezTo>
                    <a:cubicBezTo>
                      <a:pt x="2302" y="4204"/>
                      <a:pt x="1870" y="3455"/>
                      <a:pt x="1270" y="3455"/>
                    </a:cubicBezTo>
                    <a:cubicBezTo>
                      <a:pt x="1142" y="3455"/>
                      <a:pt x="1007" y="3488"/>
                      <a:pt x="867" y="3570"/>
                    </a:cubicBezTo>
                    <a:cubicBezTo>
                      <a:pt x="0" y="4037"/>
                      <a:pt x="1268" y="8374"/>
                      <a:pt x="1901" y="9875"/>
                    </a:cubicBezTo>
                    <a:cubicBezTo>
                      <a:pt x="3102" y="12743"/>
                      <a:pt x="7339" y="16379"/>
                      <a:pt x="7839" y="16913"/>
                    </a:cubicBezTo>
                    <a:lnTo>
                      <a:pt x="16012" y="11609"/>
                    </a:lnTo>
                    <a:cubicBezTo>
                      <a:pt x="16012" y="11609"/>
                      <a:pt x="11208" y="5305"/>
                      <a:pt x="10975" y="4971"/>
                    </a:cubicBezTo>
                    <a:cubicBezTo>
                      <a:pt x="10012" y="3444"/>
                      <a:pt x="9545" y="1"/>
                      <a:pt x="819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3687792" y="1296290"/>
                <a:ext cx="192336" cy="243617"/>
              </a:xfrm>
              <a:custGeom>
                <a:rect b="b" l="l" r="r" t="t"/>
                <a:pathLst>
                  <a:path extrusionOk="0" h="10860" w="8574">
                    <a:moveTo>
                      <a:pt x="1488" y="1"/>
                    </a:moveTo>
                    <a:cubicBezTo>
                      <a:pt x="1341" y="1"/>
                      <a:pt x="1221" y="40"/>
                      <a:pt x="1135" y="126"/>
                    </a:cubicBezTo>
                    <a:cubicBezTo>
                      <a:pt x="1" y="1260"/>
                      <a:pt x="2036" y="3995"/>
                      <a:pt x="3203" y="5196"/>
                    </a:cubicBezTo>
                    <a:cubicBezTo>
                      <a:pt x="3203" y="5196"/>
                      <a:pt x="568" y="7831"/>
                      <a:pt x="1602" y="10100"/>
                    </a:cubicBezTo>
                    <a:cubicBezTo>
                      <a:pt x="1861" y="10651"/>
                      <a:pt x="2406" y="10859"/>
                      <a:pt x="3082" y="10859"/>
                    </a:cubicBezTo>
                    <a:cubicBezTo>
                      <a:pt x="5189" y="10859"/>
                      <a:pt x="8574" y="8832"/>
                      <a:pt x="8574" y="8832"/>
                    </a:cubicBezTo>
                    <a:cubicBezTo>
                      <a:pt x="8574" y="8832"/>
                      <a:pt x="7706" y="5697"/>
                      <a:pt x="7006" y="4396"/>
                    </a:cubicBezTo>
                    <a:cubicBezTo>
                      <a:pt x="6405" y="3254"/>
                      <a:pt x="2826" y="1"/>
                      <a:pt x="148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3693041" y="1308089"/>
                <a:ext cx="70348" cy="215083"/>
              </a:xfrm>
              <a:custGeom>
                <a:rect b="b" l="l" r="r" t="t"/>
                <a:pathLst>
                  <a:path extrusionOk="0" h="9588" w="3136">
                    <a:moveTo>
                      <a:pt x="634" y="0"/>
                    </a:moveTo>
                    <a:cubicBezTo>
                      <a:pt x="0" y="1835"/>
                      <a:pt x="1602" y="3403"/>
                      <a:pt x="2702" y="4637"/>
                    </a:cubicBezTo>
                    <a:cubicBezTo>
                      <a:pt x="1468" y="5871"/>
                      <a:pt x="534" y="7906"/>
                      <a:pt x="1168" y="9574"/>
                    </a:cubicBezTo>
                    <a:cubicBezTo>
                      <a:pt x="1178" y="9584"/>
                      <a:pt x="1190" y="9588"/>
                      <a:pt x="1202" y="9588"/>
                    </a:cubicBezTo>
                    <a:cubicBezTo>
                      <a:pt x="1232" y="9588"/>
                      <a:pt x="1258" y="9564"/>
                      <a:pt x="1235" y="9540"/>
                    </a:cubicBezTo>
                    <a:cubicBezTo>
                      <a:pt x="868" y="7939"/>
                      <a:pt x="1968" y="5971"/>
                      <a:pt x="3036" y="4770"/>
                    </a:cubicBezTo>
                    <a:cubicBezTo>
                      <a:pt x="3103" y="4737"/>
                      <a:pt x="3136" y="4604"/>
                      <a:pt x="3069" y="4537"/>
                    </a:cubicBezTo>
                    <a:cubicBezTo>
                      <a:pt x="2035" y="3303"/>
                      <a:pt x="367" y="1802"/>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3673592" y="1493651"/>
                <a:ext cx="790948" cy="400039"/>
              </a:xfrm>
              <a:custGeom>
                <a:rect b="b" l="l" r="r" t="t"/>
                <a:pathLst>
                  <a:path extrusionOk="0" h="17833" w="35259">
                    <a:moveTo>
                      <a:pt x="9674" y="1"/>
                    </a:moveTo>
                    <a:cubicBezTo>
                      <a:pt x="9674" y="1"/>
                      <a:pt x="134" y="7840"/>
                      <a:pt x="0" y="8040"/>
                    </a:cubicBezTo>
                    <a:cubicBezTo>
                      <a:pt x="0" y="8040"/>
                      <a:pt x="5838" y="14044"/>
                      <a:pt x="8873" y="15645"/>
                    </a:cubicBezTo>
                    <a:cubicBezTo>
                      <a:pt x="11600" y="17067"/>
                      <a:pt x="18362" y="17832"/>
                      <a:pt x="24818" y="17832"/>
                    </a:cubicBezTo>
                    <a:cubicBezTo>
                      <a:pt x="25786" y="17832"/>
                      <a:pt x="26747" y="17815"/>
                      <a:pt x="27687" y="17780"/>
                    </a:cubicBezTo>
                    <a:cubicBezTo>
                      <a:pt x="34892" y="17547"/>
                      <a:pt x="35259" y="13877"/>
                      <a:pt x="30822" y="12543"/>
                    </a:cubicBezTo>
                    <a:cubicBezTo>
                      <a:pt x="26652" y="11276"/>
                      <a:pt x="14510" y="7039"/>
                      <a:pt x="13510" y="6105"/>
                    </a:cubicBezTo>
                    <a:cubicBezTo>
                      <a:pt x="12509" y="5205"/>
                      <a:pt x="9674" y="1"/>
                      <a:pt x="967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3720184" y="1547982"/>
                <a:ext cx="179931" cy="141302"/>
              </a:xfrm>
              <a:custGeom>
                <a:rect b="b" l="l" r="r" t="t"/>
                <a:pathLst>
                  <a:path extrusionOk="0" h="6299" w="8021">
                    <a:moveTo>
                      <a:pt x="7991" y="0"/>
                    </a:moveTo>
                    <a:cubicBezTo>
                      <a:pt x="7983" y="0"/>
                      <a:pt x="7973" y="4"/>
                      <a:pt x="7964" y="14"/>
                    </a:cubicBezTo>
                    <a:cubicBezTo>
                      <a:pt x="7330" y="548"/>
                      <a:pt x="2893" y="3750"/>
                      <a:pt x="25" y="6218"/>
                    </a:cubicBezTo>
                    <a:cubicBezTo>
                      <a:pt x="0" y="6267"/>
                      <a:pt x="12" y="6298"/>
                      <a:pt x="32" y="6298"/>
                    </a:cubicBezTo>
                    <a:cubicBezTo>
                      <a:pt x="40" y="6298"/>
                      <a:pt x="49" y="6294"/>
                      <a:pt x="58" y="6285"/>
                    </a:cubicBezTo>
                    <a:cubicBezTo>
                      <a:pt x="3794" y="3783"/>
                      <a:pt x="7330" y="581"/>
                      <a:pt x="7997" y="47"/>
                    </a:cubicBezTo>
                    <a:cubicBezTo>
                      <a:pt x="8021" y="24"/>
                      <a:pt x="8011" y="0"/>
                      <a:pt x="79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4168206" y="1764254"/>
                <a:ext cx="567206" cy="697718"/>
              </a:xfrm>
              <a:custGeom>
                <a:rect b="b" l="l" r="r" t="t"/>
                <a:pathLst>
                  <a:path extrusionOk="0" h="31103" w="25285">
                    <a:moveTo>
                      <a:pt x="10563" y="1"/>
                    </a:moveTo>
                    <a:cubicBezTo>
                      <a:pt x="9207" y="1"/>
                      <a:pt x="7959" y="610"/>
                      <a:pt x="7005" y="1648"/>
                    </a:cubicBezTo>
                    <a:cubicBezTo>
                      <a:pt x="6538" y="2181"/>
                      <a:pt x="934" y="10321"/>
                      <a:pt x="434" y="13356"/>
                    </a:cubicBezTo>
                    <a:cubicBezTo>
                      <a:pt x="0" y="16058"/>
                      <a:pt x="1835" y="18893"/>
                      <a:pt x="1835" y="18893"/>
                    </a:cubicBezTo>
                    <a:lnTo>
                      <a:pt x="634" y="31102"/>
                    </a:lnTo>
                    <a:cubicBezTo>
                      <a:pt x="634" y="31102"/>
                      <a:pt x="20381" y="30502"/>
                      <a:pt x="25285" y="29968"/>
                    </a:cubicBezTo>
                    <a:cubicBezTo>
                      <a:pt x="25285" y="29968"/>
                      <a:pt x="20281" y="7452"/>
                      <a:pt x="14744" y="1981"/>
                    </a:cubicBezTo>
                    <a:cubicBezTo>
                      <a:pt x="13365" y="602"/>
                      <a:pt x="11910" y="1"/>
                      <a:pt x="10563"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4294523" y="1788683"/>
                <a:ext cx="511237" cy="672616"/>
              </a:xfrm>
              <a:custGeom>
                <a:rect b="b" l="l" r="r" t="t"/>
                <a:pathLst>
                  <a:path extrusionOk="0" h="29984" w="22790">
                    <a:moveTo>
                      <a:pt x="7551" y="0"/>
                    </a:moveTo>
                    <a:cubicBezTo>
                      <a:pt x="6813" y="0"/>
                      <a:pt x="6506" y="1036"/>
                      <a:pt x="7045" y="3794"/>
                    </a:cubicBezTo>
                    <a:cubicBezTo>
                      <a:pt x="7912" y="8064"/>
                      <a:pt x="10848" y="19239"/>
                      <a:pt x="10481" y="19239"/>
                    </a:cubicBezTo>
                    <a:cubicBezTo>
                      <a:pt x="10314" y="19239"/>
                      <a:pt x="6211" y="18305"/>
                      <a:pt x="4643" y="17771"/>
                    </a:cubicBezTo>
                    <a:cubicBezTo>
                      <a:pt x="4613" y="17761"/>
                      <a:pt x="4583" y="17757"/>
                      <a:pt x="4551" y="17757"/>
                    </a:cubicBezTo>
                    <a:cubicBezTo>
                      <a:pt x="3162" y="17757"/>
                      <a:pt x="1" y="26853"/>
                      <a:pt x="1207" y="27244"/>
                    </a:cubicBezTo>
                    <a:cubicBezTo>
                      <a:pt x="4600" y="28375"/>
                      <a:pt x="11924" y="29984"/>
                      <a:pt x="16413" y="29984"/>
                    </a:cubicBezTo>
                    <a:cubicBezTo>
                      <a:pt x="17486" y="29984"/>
                      <a:pt x="18397" y="29892"/>
                      <a:pt x="19053" y="29679"/>
                    </a:cubicBezTo>
                    <a:cubicBezTo>
                      <a:pt x="22789" y="28445"/>
                      <a:pt x="18019" y="11600"/>
                      <a:pt x="11215" y="3127"/>
                    </a:cubicBezTo>
                    <a:cubicBezTo>
                      <a:pt x="9851" y="1404"/>
                      <a:pt x="8410" y="0"/>
                      <a:pt x="755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4070916" y="2092980"/>
                <a:ext cx="336757" cy="310623"/>
              </a:xfrm>
              <a:custGeom>
                <a:rect b="b" l="l" r="r" t="t"/>
                <a:pathLst>
                  <a:path extrusionOk="0" h="13847" w="15012">
                    <a:moveTo>
                      <a:pt x="5447" y="0"/>
                    </a:moveTo>
                    <a:cubicBezTo>
                      <a:pt x="3983" y="0"/>
                      <a:pt x="2369" y="234"/>
                      <a:pt x="1869" y="870"/>
                    </a:cubicBezTo>
                    <a:cubicBezTo>
                      <a:pt x="1502" y="1404"/>
                      <a:pt x="1502" y="2104"/>
                      <a:pt x="1869" y="2638"/>
                    </a:cubicBezTo>
                    <a:cubicBezTo>
                      <a:pt x="1368" y="2838"/>
                      <a:pt x="968" y="3172"/>
                      <a:pt x="701" y="3639"/>
                    </a:cubicBezTo>
                    <a:cubicBezTo>
                      <a:pt x="268" y="4473"/>
                      <a:pt x="1402" y="5540"/>
                      <a:pt x="1402" y="5540"/>
                    </a:cubicBezTo>
                    <a:cubicBezTo>
                      <a:pt x="901" y="5840"/>
                      <a:pt x="534" y="6274"/>
                      <a:pt x="301" y="6774"/>
                    </a:cubicBezTo>
                    <a:cubicBezTo>
                      <a:pt x="1" y="7608"/>
                      <a:pt x="968" y="8843"/>
                      <a:pt x="968" y="8843"/>
                    </a:cubicBezTo>
                    <a:cubicBezTo>
                      <a:pt x="701" y="9343"/>
                      <a:pt x="601" y="9943"/>
                      <a:pt x="735" y="10544"/>
                    </a:cubicBezTo>
                    <a:cubicBezTo>
                      <a:pt x="1135" y="12078"/>
                      <a:pt x="3437" y="12812"/>
                      <a:pt x="4904" y="13279"/>
                    </a:cubicBezTo>
                    <a:cubicBezTo>
                      <a:pt x="6372" y="13779"/>
                      <a:pt x="10975" y="13746"/>
                      <a:pt x="11843" y="13846"/>
                    </a:cubicBezTo>
                    <a:lnTo>
                      <a:pt x="15011" y="4473"/>
                    </a:lnTo>
                    <a:cubicBezTo>
                      <a:pt x="15011" y="4473"/>
                      <a:pt x="9074" y="470"/>
                      <a:pt x="7273" y="136"/>
                    </a:cubicBezTo>
                    <a:cubicBezTo>
                      <a:pt x="6784" y="51"/>
                      <a:pt x="6132" y="0"/>
                      <a:pt x="5447"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4114323" y="2148814"/>
                <a:ext cx="112723" cy="15546"/>
              </a:xfrm>
              <a:custGeom>
                <a:rect b="b" l="l" r="r" t="t"/>
                <a:pathLst>
                  <a:path extrusionOk="0" h="693" w="5025">
                    <a:moveTo>
                      <a:pt x="565" y="0"/>
                    </a:moveTo>
                    <a:cubicBezTo>
                      <a:pt x="388" y="0"/>
                      <a:pt x="211" y="5"/>
                      <a:pt x="34" y="16"/>
                    </a:cubicBezTo>
                    <a:cubicBezTo>
                      <a:pt x="0" y="16"/>
                      <a:pt x="0" y="116"/>
                      <a:pt x="34" y="116"/>
                    </a:cubicBezTo>
                    <a:cubicBezTo>
                      <a:pt x="1702" y="383"/>
                      <a:pt x="3370" y="383"/>
                      <a:pt x="4971" y="683"/>
                    </a:cubicBezTo>
                    <a:cubicBezTo>
                      <a:pt x="4977" y="690"/>
                      <a:pt x="4984" y="692"/>
                      <a:pt x="4990" y="692"/>
                    </a:cubicBezTo>
                    <a:cubicBezTo>
                      <a:pt x="5013" y="692"/>
                      <a:pt x="5024" y="650"/>
                      <a:pt x="4971" y="650"/>
                    </a:cubicBezTo>
                    <a:cubicBezTo>
                      <a:pt x="3510" y="351"/>
                      <a:pt x="2050" y="0"/>
                      <a:pt x="5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364244" y="1782761"/>
                <a:ext cx="401744" cy="686479"/>
              </a:xfrm>
              <a:custGeom>
                <a:rect b="b" l="l" r="r" t="t"/>
                <a:pathLst>
                  <a:path extrusionOk="0" h="30602" w="17909">
                    <a:moveTo>
                      <a:pt x="4439" y="1"/>
                    </a:moveTo>
                    <a:cubicBezTo>
                      <a:pt x="3630" y="1"/>
                      <a:pt x="3290" y="1079"/>
                      <a:pt x="3637" y="3425"/>
                    </a:cubicBezTo>
                    <a:cubicBezTo>
                      <a:pt x="4371" y="8195"/>
                      <a:pt x="7573" y="18769"/>
                      <a:pt x="7039" y="19136"/>
                    </a:cubicBezTo>
                    <a:cubicBezTo>
                      <a:pt x="7030" y="19143"/>
                      <a:pt x="7006" y="19147"/>
                      <a:pt x="6969" y="19147"/>
                    </a:cubicBezTo>
                    <a:cubicBezTo>
                      <a:pt x="6369" y="19147"/>
                      <a:pt x="2336" y="18168"/>
                      <a:pt x="2336" y="18168"/>
                    </a:cubicBezTo>
                    <a:lnTo>
                      <a:pt x="1" y="28509"/>
                    </a:lnTo>
                    <a:cubicBezTo>
                      <a:pt x="3770" y="29443"/>
                      <a:pt x="7573" y="30110"/>
                      <a:pt x="11409" y="30477"/>
                    </a:cubicBezTo>
                    <a:cubicBezTo>
                      <a:pt x="12242" y="30561"/>
                      <a:pt x="12963" y="30601"/>
                      <a:pt x="13587" y="30601"/>
                    </a:cubicBezTo>
                    <a:cubicBezTo>
                      <a:pt x="17908" y="30601"/>
                      <a:pt x="17559" y="28677"/>
                      <a:pt x="17413" y="26141"/>
                    </a:cubicBezTo>
                    <a:cubicBezTo>
                      <a:pt x="16779" y="16867"/>
                      <a:pt x="11476" y="7494"/>
                      <a:pt x="8140" y="3158"/>
                    </a:cubicBezTo>
                    <a:cubicBezTo>
                      <a:pt x="6574" y="1120"/>
                      <a:pt x="5263" y="1"/>
                      <a:pt x="4439"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415502" y="2215372"/>
                <a:ext cx="46054" cy="209744"/>
              </a:xfrm>
              <a:custGeom>
                <a:rect b="b" l="l" r="r" t="t"/>
                <a:pathLst>
                  <a:path extrusionOk="0" h="9350" w="2053">
                    <a:moveTo>
                      <a:pt x="2036" y="1"/>
                    </a:moveTo>
                    <a:cubicBezTo>
                      <a:pt x="2027" y="1"/>
                      <a:pt x="2019" y="18"/>
                      <a:pt x="2019" y="51"/>
                    </a:cubicBezTo>
                    <a:cubicBezTo>
                      <a:pt x="1885" y="818"/>
                      <a:pt x="618" y="5822"/>
                      <a:pt x="17" y="9324"/>
                    </a:cubicBezTo>
                    <a:cubicBezTo>
                      <a:pt x="1" y="9341"/>
                      <a:pt x="17" y="9349"/>
                      <a:pt x="38" y="9349"/>
                    </a:cubicBezTo>
                    <a:cubicBezTo>
                      <a:pt x="59" y="9349"/>
                      <a:pt x="84" y="9341"/>
                      <a:pt x="84" y="9324"/>
                    </a:cubicBezTo>
                    <a:cubicBezTo>
                      <a:pt x="1252" y="5255"/>
                      <a:pt x="1885" y="818"/>
                      <a:pt x="2052" y="51"/>
                    </a:cubicBezTo>
                    <a:cubicBezTo>
                      <a:pt x="2052" y="18"/>
                      <a:pt x="2044" y="1"/>
                      <a:pt x="2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4415143" y="1985169"/>
                <a:ext cx="217752" cy="255304"/>
              </a:xfrm>
              <a:custGeom>
                <a:rect b="b" l="l" r="r" t="t"/>
                <a:pathLst>
                  <a:path extrusionOk="0" h="11381" w="9707">
                    <a:moveTo>
                      <a:pt x="2579" y="0"/>
                    </a:moveTo>
                    <a:cubicBezTo>
                      <a:pt x="2563" y="0"/>
                      <a:pt x="2549" y="20"/>
                      <a:pt x="2569" y="39"/>
                    </a:cubicBezTo>
                    <a:cubicBezTo>
                      <a:pt x="2669" y="639"/>
                      <a:pt x="3236" y="3008"/>
                      <a:pt x="3302" y="3375"/>
                    </a:cubicBezTo>
                    <a:cubicBezTo>
                      <a:pt x="3369" y="3675"/>
                      <a:pt x="3436" y="3942"/>
                      <a:pt x="3503" y="4209"/>
                    </a:cubicBezTo>
                    <a:lnTo>
                      <a:pt x="3469" y="4175"/>
                    </a:lnTo>
                    <a:cubicBezTo>
                      <a:pt x="3336" y="3942"/>
                      <a:pt x="3202" y="3742"/>
                      <a:pt x="3069" y="3541"/>
                    </a:cubicBezTo>
                    <a:cubicBezTo>
                      <a:pt x="2802" y="3108"/>
                      <a:pt x="2502" y="2641"/>
                      <a:pt x="2302" y="2207"/>
                    </a:cubicBezTo>
                    <a:cubicBezTo>
                      <a:pt x="2288" y="2193"/>
                      <a:pt x="2268" y="2185"/>
                      <a:pt x="2253" y="2185"/>
                    </a:cubicBezTo>
                    <a:cubicBezTo>
                      <a:pt x="2230" y="2185"/>
                      <a:pt x="2215" y="2201"/>
                      <a:pt x="2235" y="2240"/>
                    </a:cubicBezTo>
                    <a:cubicBezTo>
                      <a:pt x="2435" y="2707"/>
                      <a:pt x="2635" y="3174"/>
                      <a:pt x="2869" y="3641"/>
                    </a:cubicBezTo>
                    <a:cubicBezTo>
                      <a:pt x="2969" y="3875"/>
                      <a:pt x="3102" y="4108"/>
                      <a:pt x="3236" y="4342"/>
                    </a:cubicBezTo>
                    <a:cubicBezTo>
                      <a:pt x="3336" y="4575"/>
                      <a:pt x="3503" y="4776"/>
                      <a:pt x="3636" y="4976"/>
                    </a:cubicBezTo>
                    <a:lnTo>
                      <a:pt x="3803" y="5676"/>
                    </a:lnTo>
                    <a:cubicBezTo>
                      <a:pt x="3970" y="6443"/>
                      <a:pt x="4136" y="7177"/>
                      <a:pt x="4303" y="7945"/>
                    </a:cubicBezTo>
                    <a:cubicBezTo>
                      <a:pt x="4470" y="8645"/>
                      <a:pt x="4603" y="9379"/>
                      <a:pt x="4770" y="10046"/>
                    </a:cubicBezTo>
                    <a:cubicBezTo>
                      <a:pt x="4003" y="9879"/>
                      <a:pt x="3269" y="9712"/>
                      <a:pt x="2502" y="9546"/>
                    </a:cubicBezTo>
                    <a:lnTo>
                      <a:pt x="1334" y="9312"/>
                    </a:lnTo>
                    <a:cubicBezTo>
                      <a:pt x="901" y="9245"/>
                      <a:pt x="467" y="9212"/>
                      <a:pt x="33" y="9079"/>
                    </a:cubicBezTo>
                    <a:cubicBezTo>
                      <a:pt x="0" y="9079"/>
                      <a:pt x="0" y="9145"/>
                      <a:pt x="33" y="9145"/>
                    </a:cubicBezTo>
                    <a:cubicBezTo>
                      <a:pt x="467" y="9212"/>
                      <a:pt x="867" y="9379"/>
                      <a:pt x="1268" y="9512"/>
                    </a:cubicBezTo>
                    <a:lnTo>
                      <a:pt x="2435" y="9813"/>
                    </a:lnTo>
                    <a:cubicBezTo>
                      <a:pt x="3236" y="10013"/>
                      <a:pt x="4036" y="10213"/>
                      <a:pt x="4870" y="10413"/>
                    </a:cubicBezTo>
                    <a:cubicBezTo>
                      <a:pt x="5671" y="10613"/>
                      <a:pt x="6471" y="10780"/>
                      <a:pt x="7272" y="10947"/>
                    </a:cubicBezTo>
                    <a:lnTo>
                      <a:pt x="8506" y="11180"/>
                    </a:lnTo>
                    <a:cubicBezTo>
                      <a:pt x="8906" y="11280"/>
                      <a:pt x="9273" y="11347"/>
                      <a:pt x="9707" y="11380"/>
                    </a:cubicBezTo>
                    <a:cubicBezTo>
                      <a:pt x="9307" y="11214"/>
                      <a:pt x="8906" y="11080"/>
                      <a:pt x="8473" y="11013"/>
                    </a:cubicBezTo>
                    <a:lnTo>
                      <a:pt x="7339" y="10680"/>
                    </a:lnTo>
                    <a:lnTo>
                      <a:pt x="6838" y="10546"/>
                    </a:lnTo>
                    <a:lnTo>
                      <a:pt x="6905" y="10546"/>
                    </a:lnTo>
                    <a:lnTo>
                      <a:pt x="7572" y="10513"/>
                    </a:lnTo>
                    <a:cubicBezTo>
                      <a:pt x="7806" y="10513"/>
                      <a:pt x="8039" y="10480"/>
                      <a:pt x="8273" y="10480"/>
                    </a:cubicBezTo>
                    <a:cubicBezTo>
                      <a:pt x="8306" y="10480"/>
                      <a:pt x="8306" y="10413"/>
                      <a:pt x="8273" y="10413"/>
                    </a:cubicBezTo>
                    <a:lnTo>
                      <a:pt x="6238" y="10413"/>
                    </a:lnTo>
                    <a:cubicBezTo>
                      <a:pt x="5871" y="10313"/>
                      <a:pt x="5504" y="10246"/>
                      <a:pt x="5137" y="10146"/>
                    </a:cubicBezTo>
                    <a:cubicBezTo>
                      <a:pt x="5037" y="9379"/>
                      <a:pt x="4837" y="8645"/>
                      <a:pt x="4670" y="7878"/>
                    </a:cubicBezTo>
                    <a:cubicBezTo>
                      <a:pt x="4503" y="7144"/>
                      <a:pt x="4303" y="6343"/>
                      <a:pt x="4103" y="5576"/>
                    </a:cubicBezTo>
                    <a:cubicBezTo>
                      <a:pt x="3936" y="4809"/>
                      <a:pt x="3703" y="4042"/>
                      <a:pt x="3503" y="3308"/>
                    </a:cubicBezTo>
                    <a:cubicBezTo>
                      <a:pt x="3369" y="2941"/>
                      <a:pt x="2802" y="639"/>
                      <a:pt x="2602" y="39"/>
                    </a:cubicBezTo>
                    <a:cubicBezTo>
                      <a:pt x="2602" y="11"/>
                      <a:pt x="2590" y="0"/>
                      <a:pt x="2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4365006" y="2422289"/>
                <a:ext cx="291847" cy="50159"/>
              </a:xfrm>
              <a:custGeom>
                <a:rect b="b" l="l" r="r" t="t"/>
                <a:pathLst>
                  <a:path extrusionOk="0" h="2236" w="13010">
                    <a:moveTo>
                      <a:pt x="67" y="0"/>
                    </a:moveTo>
                    <a:cubicBezTo>
                      <a:pt x="33" y="0"/>
                      <a:pt x="0" y="67"/>
                      <a:pt x="67" y="67"/>
                    </a:cubicBezTo>
                    <a:cubicBezTo>
                      <a:pt x="4236" y="1334"/>
                      <a:pt x="8573" y="2068"/>
                      <a:pt x="12943" y="2235"/>
                    </a:cubicBezTo>
                    <a:cubicBezTo>
                      <a:pt x="13009" y="2235"/>
                      <a:pt x="13009" y="2102"/>
                      <a:pt x="12943" y="2102"/>
                    </a:cubicBezTo>
                    <a:cubicBezTo>
                      <a:pt x="9373" y="1668"/>
                      <a:pt x="3002" y="6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294658" y="1763491"/>
                <a:ext cx="166315" cy="125779"/>
              </a:xfrm>
              <a:custGeom>
                <a:rect b="b" l="l" r="r" t="t"/>
                <a:pathLst>
                  <a:path extrusionOk="0" h="5607" w="7414">
                    <a:moveTo>
                      <a:pt x="5701" y="1"/>
                    </a:moveTo>
                    <a:cubicBezTo>
                      <a:pt x="5492" y="1"/>
                      <a:pt x="5260" y="27"/>
                      <a:pt x="5004" y="80"/>
                    </a:cubicBezTo>
                    <a:cubicBezTo>
                      <a:pt x="2769" y="547"/>
                      <a:pt x="1" y="3683"/>
                      <a:pt x="334" y="4250"/>
                    </a:cubicBezTo>
                    <a:cubicBezTo>
                      <a:pt x="402" y="4379"/>
                      <a:pt x="549" y="4428"/>
                      <a:pt x="736" y="4428"/>
                    </a:cubicBezTo>
                    <a:cubicBezTo>
                      <a:pt x="1372" y="4428"/>
                      <a:pt x="2469" y="3850"/>
                      <a:pt x="2469" y="3850"/>
                    </a:cubicBezTo>
                    <a:lnTo>
                      <a:pt x="2469" y="3850"/>
                    </a:lnTo>
                    <a:cubicBezTo>
                      <a:pt x="2469" y="3850"/>
                      <a:pt x="2302" y="5351"/>
                      <a:pt x="3203" y="5584"/>
                    </a:cubicBezTo>
                    <a:cubicBezTo>
                      <a:pt x="3262" y="5599"/>
                      <a:pt x="3326" y="5606"/>
                      <a:pt x="3392" y="5606"/>
                    </a:cubicBezTo>
                    <a:cubicBezTo>
                      <a:pt x="4366" y="5606"/>
                      <a:pt x="6012" y="4065"/>
                      <a:pt x="6605" y="2816"/>
                    </a:cubicBezTo>
                    <a:cubicBezTo>
                      <a:pt x="7414" y="1083"/>
                      <a:pt x="7047" y="1"/>
                      <a:pt x="5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4340308" y="1640315"/>
                <a:ext cx="113015" cy="201332"/>
              </a:xfrm>
              <a:custGeom>
                <a:rect b="b" l="l" r="r" t="t"/>
                <a:pathLst>
                  <a:path extrusionOk="0" h="8975" w="5038">
                    <a:moveTo>
                      <a:pt x="5037" y="1"/>
                    </a:moveTo>
                    <a:lnTo>
                      <a:pt x="4437" y="234"/>
                    </a:lnTo>
                    <a:lnTo>
                      <a:pt x="267" y="2102"/>
                    </a:lnTo>
                    <a:lnTo>
                      <a:pt x="501" y="5438"/>
                    </a:lnTo>
                    <a:lnTo>
                      <a:pt x="501" y="5672"/>
                    </a:lnTo>
                    <a:cubicBezTo>
                      <a:pt x="501" y="5672"/>
                      <a:pt x="0" y="8807"/>
                      <a:pt x="567" y="8941"/>
                    </a:cubicBezTo>
                    <a:cubicBezTo>
                      <a:pt x="689" y="8964"/>
                      <a:pt x="814" y="8974"/>
                      <a:pt x="939" y="8974"/>
                    </a:cubicBezTo>
                    <a:cubicBezTo>
                      <a:pt x="2630" y="8974"/>
                      <a:pt x="4546" y="7014"/>
                      <a:pt x="4670" y="6672"/>
                    </a:cubicBezTo>
                    <a:cubicBezTo>
                      <a:pt x="4870" y="5738"/>
                      <a:pt x="4971" y="4738"/>
                      <a:pt x="5037" y="3770"/>
                    </a:cubicBezTo>
                    <a:lnTo>
                      <a:pt x="5037" y="3370"/>
                    </a:lnTo>
                    <a:lnTo>
                      <a:pt x="5037" y="2936"/>
                    </a:lnTo>
                    <a:lnTo>
                      <a:pt x="5037" y="2436"/>
                    </a:lnTo>
                    <a:lnTo>
                      <a:pt x="5037" y="2236"/>
                    </a:lnTo>
                    <a:lnTo>
                      <a:pt x="5037" y="2069"/>
                    </a:lnTo>
                    <a:lnTo>
                      <a:pt x="5037" y="1"/>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4345535" y="1640315"/>
                <a:ext cx="107788" cy="122010"/>
              </a:xfrm>
              <a:custGeom>
                <a:rect b="b" l="l" r="r" t="t"/>
                <a:pathLst>
                  <a:path extrusionOk="0" h="5439" w="4805">
                    <a:moveTo>
                      <a:pt x="4771" y="1"/>
                    </a:moveTo>
                    <a:lnTo>
                      <a:pt x="4170" y="234"/>
                    </a:lnTo>
                    <a:lnTo>
                      <a:pt x="1" y="2102"/>
                    </a:lnTo>
                    <a:lnTo>
                      <a:pt x="234" y="5438"/>
                    </a:lnTo>
                    <a:cubicBezTo>
                      <a:pt x="2169" y="5038"/>
                      <a:pt x="3837" y="3804"/>
                      <a:pt x="4771" y="2069"/>
                    </a:cubicBezTo>
                    <a:cubicBezTo>
                      <a:pt x="4804" y="901"/>
                      <a:pt x="4771" y="1"/>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4239295" y="1422540"/>
                <a:ext cx="272398" cy="310152"/>
              </a:xfrm>
              <a:custGeom>
                <a:rect b="b" l="l" r="r" t="t"/>
                <a:pathLst>
                  <a:path extrusionOk="0" h="13826" w="12143">
                    <a:moveTo>
                      <a:pt x="6133" y="1"/>
                    </a:moveTo>
                    <a:cubicBezTo>
                      <a:pt x="3733" y="1"/>
                      <a:pt x="1135" y="1575"/>
                      <a:pt x="601" y="6773"/>
                    </a:cubicBezTo>
                    <a:cubicBezTo>
                      <a:pt x="0" y="12644"/>
                      <a:pt x="3469" y="13678"/>
                      <a:pt x="4703" y="13778"/>
                    </a:cubicBezTo>
                    <a:cubicBezTo>
                      <a:pt x="4896" y="13800"/>
                      <a:pt x="5164" y="13825"/>
                      <a:pt x="5481" y="13825"/>
                    </a:cubicBezTo>
                    <a:cubicBezTo>
                      <a:pt x="7086" y="13825"/>
                      <a:pt x="9972" y="13192"/>
                      <a:pt x="10975" y="8375"/>
                    </a:cubicBezTo>
                    <a:cubicBezTo>
                      <a:pt x="12142" y="2604"/>
                      <a:pt x="9640" y="469"/>
                      <a:pt x="7005" y="69"/>
                    </a:cubicBezTo>
                    <a:cubicBezTo>
                      <a:pt x="6720" y="25"/>
                      <a:pt x="6428" y="1"/>
                      <a:pt x="6133"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269960" y="1527143"/>
                <a:ext cx="26224" cy="13684"/>
              </a:xfrm>
              <a:custGeom>
                <a:rect b="b" l="l" r="r" t="t"/>
                <a:pathLst>
                  <a:path extrusionOk="0" h="610" w="1169">
                    <a:moveTo>
                      <a:pt x="720" y="1"/>
                    </a:moveTo>
                    <a:cubicBezTo>
                      <a:pt x="691" y="1"/>
                      <a:pt x="662" y="3"/>
                      <a:pt x="635" y="9"/>
                    </a:cubicBezTo>
                    <a:cubicBezTo>
                      <a:pt x="434" y="42"/>
                      <a:pt x="268" y="109"/>
                      <a:pt x="134" y="242"/>
                    </a:cubicBezTo>
                    <a:cubicBezTo>
                      <a:pt x="1" y="376"/>
                      <a:pt x="101" y="576"/>
                      <a:pt x="268" y="609"/>
                    </a:cubicBezTo>
                    <a:cubicBezTo>
                      <a:pt x="401" y="609"/>
                      <a:pt x="534" y="576"/>
                      <a:pt x="701" y="576"/>
                    </a:cubicBezTo>
                    <a:cubicBezTo>
                      <a:pt x="835" y="576"/>
                      <a:pt x="968" y="543"/>
                      <a:pt x="1102" y="443"/>
                    </a:cubicBezTo>
                    <a:cubicBezTo>
                      <a:pt x="1168" y="376"/>
                      <a:pt x="1168" y="276"/>
                      <a:pt x="1135" y="209"/>
                    </a:cubicBezTo>
                    <a:cubicBezTo>
                      <a:pt x="1024" y="70"/>
                      <a:pt x="866" y="1"/>
                      <a:pt x="7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4344054" y="1534792"/>
                <a:ext cx="25281" cy="15837"/>
              </a:xfrm>
              <a:custGeom>
                <a:rect b="b" l="l" r="r" t="t"/>
                <a:pathLst>
                  <a:path extrusionOk="0" h="706" w="1127">
                    <a:moveTo>
                      <a:pt x="414" y="0"/>
                    </a:moveTo>
                    <a:cubicBezTo>
                      <a:pt x="296" y="0"/>
                      <a:pt x="175" y="37"/>
                      <a:pt x="67" y="102"/>
                    </a:cubicBezTo>
                    <a:cubicBezTo>
                      <a:pt x="0" y="168"/>
                      <a:pt x="0" y="268"/>
                      <a:pt x="67" y="368"/>
                    </a:cubicBezTo>
                    <a:cubicBezTo>
                      <a:pt x="134" y="468"/>
                      <a:pt x="267" y="535"/>
                      <a:pt x="434" y="569"/>
                    </a:cubicBezTo>
                    <a:cubicBezTo>
                      <a:pt x="534" y="602"/>
                      <a:pt x="667" y="669"/>
                      <a:pt x="801" y="702"/>
                    </a:cubicBezTo>
                    <a:cubicBezTo>
                      <a:pt x="816" y="704"/>
                      <a:pt x="830" y="706"/>
                      <a:pt x="844" y="706"/>
                    </a:cubicBezTo>
                    <a:cubicBezTo>
                      <a:pt x="1019" y="706"/>
                      <a:pt x="1127" y="520"/>
                      <a:pt x="1034" y="335"/>
                    </a:cubicBezTo>
                    <a:cubicBezTo>
                      <a:pt x="934" y="202"/>
                      <a:pt x="767" y="68"/>
                      <a:pt x="601" y="35"/>
                    </a:cubicBezTo>
                    <a:cubicBezTo>
                      <a:pt x="541" y="11"/>
                      <a:pt x="478" y="0"/>
                      <a:pt x="4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4338065" y="1581205"/>
                <a:ext cx="9736" cy="23980"/>
              </a:xfrm>
              <a:custGeom>
                <a:rect b="b" l="l" r="r" t="t"/>
                <a:pathLst>
                  <a:path extrusionOk="0" h="1069" w="434">
                    <a:moveTo>
                      <a:pt x="134" y="1"/>
                    </a:moveTo>
                    <a:cubicBezTo>
                      <a:pt x="34" y="368"/>
                      <a:pt x="0" y="968"/>
                      <a:pt x="434" y="1068"/>
                    </a:cubicBezTo>
                    <a:cubicBezTo>
                      <a:pt x="100" y="901"/>
                      <a:pt x="100" y="468"/>
                      <a:pt x="167" y="34"/>
                    </a:cubicBezTo>
                    <a:cubicBezTo>
                      <a:pt x="167" y="34"/>
                      <a:pt x="13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335979" y="1572972"/>
                <a:ext cx="28848" cy="28467"/>
              </a:xfrm>
              <a:custGeom>
                <a:rect b="b" l="l" r="r" t="t"/>
                <a:pathLst>
                  <a:path extrusionOk="0" h="1269" w="1286">
                    <a:moveTo>
                      <a:pt x="639" y="0"/>
                    </a:moveTo>
                    <a:cubicBezTo>
                      <a:pt x="91" y="0"/>
                      <a:pt x="1" y="1268"/>
                      <a:pt x="594" y="1268"/>
                    </a:cubicBezTo>
                    <a:cubicBezTo>
                      <a:pt x="601" y="1269"/>
                      <a:pt x="609" y="1269"/>
                      <a:pt x="617" y="1269"/>
                    </a:cubicBezTo>
                    <a:cubicBezTo>
                      <a:pt x="1197" y="1269"/>
                      <a:pt x="1286" y="34"/>
                      <a:pt x="660" y="1"/>
                    </a:cubicBezTo>
                    <a:cubicBezTo>
                      <a:pt x="653" y="0"/>
                      <a:pt x="646"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4353768" y="1574475"/>
                <a:ext cx="19494" cy="12069"/>
              </a:xfrm>
              <a:custGeom>
                <a:rect b="b" l="l" r="r" t="t"/>
                <a:pathLst>
                  <a:path extrusionOk="0" h="538" w="869">
                    <a:moveTo>
                      <a:pt x="101" y="0"/>
                    </a:moveTo>
                    <a:cubicBezTo>
                      <a:pt x="67" y="0"/>
                      <a:pt x="1" y="34"/>
                      <a:pt x="34" y="67"/>
                    </a:cubicBezTo>
                    <a:cubicBezTo>
                      <a:pt x="34" y="317"/>
                      <a:pt x="151" y="537"/>
                      <a:pt x="412" y="537"/>
                    </a:cubicBezTo>
                    <a:cubicBezTo>
                      <a:pt x="430" y="537"/>
                      <a:pt x="448" y="536"/>
                      <a:pt x="468" y="534"/>
                    </a:cubicBezTo>
                    <a:cubicBezTo>
                      <a:pt x="735" y="534"/>
                      <a:pt x="868" y="301"/>
                      <a:pt x="868" y="34"/>
                    </a:cubicBezTo>
                    <a:lnTo>
                      <a:pt x="868" y="34"/>
                    </a:lnTo>
                    <a:cubicBezTo>
                      <a:pt x="749" y="153"/>
                      <a:pt x="603" y="272"/>
                      <a:pt x="478" y="272"/>
                    </a:cubicBezTo>
                    <a:cubicBezTo>
                      <a:pt x="463" y="272"/>
                      <a:pt x="448" y="271"/>
                      <a:pt x="434" y="267"/>
                    </a:cubicBezTo>
                    <a:cubicBezTo>
                      <a:pt x="301" y="234"/>
                      <a:pt x="201" y="10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4278193" y="1575215"/>
                <a:ext cx="12742" cy="22477"/>
              </a:xfrm>
              <a:custGeom>
                <a:rect b="b" l="l" r="r" t="t"/>
                <a:pathLst>
                  <a:path extrusionOk="0" h="1002" w="568">
                    <a:moveTo>
                      <a:pt x="534" y="1"/>
                    </a:moveTo>
                    <a:cubicBezTo>
                      <a:pt x="534" y="1"/>
                      <a:pt x="501" y="1"/>
                      <a:pt x="501" y="34"/>
                    </a:cubicBezTo>
                    <a:cubicBezTo>
                      <a:pt x="501" y="434"/>
                      <a:pt x="368" y="868"/>
                      <a:pt x="1" y="1001"/>
                    </a:cubicBezTo>
                    <a:cubicBezTo>
                      <a:pt x="468" y="968"/>
                      <a:pt x="568" y="368"/>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265227" y="1564627"/>
                <a:ext cx="29140" cy="29387"/>
              </a:xfrm>
              <a:custGeom>
                <a:rect b="b" l="l" r="r" t="t"/>
                <a:pathLst>
                  <a:path extrusionOk="0" h="1310" w="1299">
                    <a:moveTo>
                      <a:pt x="710" y="0"/>
                    </a:moveTo>
                    <a:cubicBezTo>
                      <a:pt x="134" y="0"/>
                      <a:pt x="0" y="1210"/>
                      <a:pt x="579" y="1307"/>
                    </a:cubicBezTo>
                    <a:cubicBezTo>
                      <a:pt x="594" y="1308"/>
                      <a:pt x="609" y="1309"/>
                      <a:pt x="624" y="1309"/>
                    </a:cubicBezTo>
                    <a:cubicBezTo>
                      <a:pt x="1186" y="1309"/>
                      <a:pt x="1299" y="103"/>
                      <a:pt x="779" y="6"/>
                    </a:cubicBezTo>
                    <a:cubicBezTo>
                      <a:pt x="755" y="2"/>
                      <a:pt x="733" y="0"/>
                      <a:pt x="7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4260247" y="1563259"/>
                <a:ext cx="17856" cy="13325"/>
              </a:xfrm>
              <a:custGeom>
                <a:rect b="b" l="l" r="r" t="t"/>
                <a:pathLst>
                  <a:path extrusionOk="0" h="594" w="796">
                    <a:moveTo>
                      <a:pt x="33" y="0"/>
                    </a:moveTo>
                    <a:cubicBezTo>
                      <a:pt x="0" y="234"/>
                      <a:pt x="33" y="500"/>
                      <a:pt x="300" y="567"/>
                    </a:cubicBezTo>
                    <a:cubicBezTo>
                      <a:pt x="342" y="585"/>
                      <a:pt x="382" y="593"/>
                      <a:pt x="419" y="593"/>
                    </a:cubicBezTo>
                    <a:cubicBezTo>
                      <a:pt x="590" y="593"/>
                      <a:pt x="713" y="419"/>
                      <a:pt x="767" y="200"/>
                    </a:cubicBezTo>
                    <a:cubicBezTo>
                      <a:pt x="796" y="200"/>
                      <a:pt x="776" y="127"/>
                      <a:pt x="748" y="127"/>
                    </a:cubicBezTo>
                    <a:cubicBezTo>
                      <a:pt x="744" y="127"/>
                      <a:pt x="739" y="129"/>
                      <a:pt x="734" y="133"/>
                    </a:cubicBezTo>
                    <a:cubicBezTo>
                      <a:pt x="601" y="200"/>
                      <a:pt x="500" y="300"/>
                      <a:pt x="367" y="300"/>
                    </a:cubicBezTo>
                    <a:cubicBezTo>
                      <a:pt x="234" y="267"/>
                      <a:pt x="134" y="133"/>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4318593" y="1652473"/>
                <a:ext cx="18731" cy="8210"/>
              </a:xfrm>
              <a:custGeom>
                <a:rect b="b" l="l" r="r" t="t"/>
                <a:pathLst>
                  <a:path extrusionOk="0" h="366" w="835">
                    <a:moveTo>
                      <a:pt x="814" y="1"/>
                    </a:moveTo>
                    <a:cubicBezTo>
                      <a:pt x="802" y="1"/>
                      <a:pt x="785" y="9"/>
                      <a:pt x="768" y="26"/>
                    </a:cubicBezTo>
                    <a:cubicBezTo>
                      <a:pt x="668" y="126"/>
                      <a:pt x="568" y="226"/>
                      <a:pt x="435" y="259"/>
                    </a:cubicBezTo>
                    <a:cubicBezTo>
                      <a:pt x="268" y="226"/>
                      <a:pt x="134" y="193"/>
                      <a:pt x="1" y="126"/>
                    </a:cubicBezTo>
                    <a:lnTo>
                      <a:pt x="1" y="126"/>
                    </a:lnTo>
                    <a:cubicBezTo>
                      <a:pt x="117" y="271"/>
                      <a:pt x="259" y="366"/>
                      <a:pt x="425" y="366"/>
                    </a:cubicBezTo>
                    <a:cubicBezTo>
                      <a:pt x="450" y="366"/>
                      <a:pt x="475" y="364"/>
                      <a:pt x="501" y="359"/>
                    </a:cubicBezTo>
                    <a:cubicBezTo>
                      <a:pt x="668" y="326"/>
                      <a:pt x="802" y="193"/>
                      <a:pt x="835" y="26"/>
                    </a:cubicBezTo>
                    <a:cubicBezTo>
                      <a:pt x="835" y="9"/>
                      <a:pt x="827"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286178" y="1529834"/>
                <a:ext cx="45919" cy="108641"/>
              </a:xfrm>
              <a:custGeom>
                <a:rect b="b" l="l" r="r" t="t"/>
                <a:pathLst>
                  <a:path extrusionOk="0" h="4843" w="2047">
                    <a:moveTo>
                      <a:pt x="1237" y="0"/>
                    </a:moveTo>
                    <a:cubicBezTo>
                      <a:pt x="1224" y="0"/>
                      <a:pt x="1212" y="9"/>
                      <a:pt x="1212" y="22"/>
                    </a:cubicBezTo>
                    <a:cubicBezTo>
                      <a:pt x="679" y="1257"/>
                      <a:pt x="278" y="2557"/>
                      <a:pt x="12" y="3892"/>
                    </a:cubicBezTo>
                    <a:cubicBezTo>
                      <a:pt x="1" y="3946"/>
                      <a:pt x="56" y="3965"/>
                      <a:pt x="139" y="3965"/>
                    </a:cubicBezTo>
                    <a:cubicBezTo>
                      <a:pt x="314" y="3965"/>
                      <a:pt x="611" y="3881"/>
                      <a:pt x="679" y="3858"/>
                    </a:cubicBezTo>
                    <a:lnTo>
                      <a:pt x="679" y="3858"/>
                    </a:lnTo>
                    <a:cubicBezTo>
                      <a:pt x="612" y="4159"/>
                      <a:pt x="579" y="4459"/>
                      <a:pt x="512" y="4726"/>
                    </a:cubicBezTo>
                    <a:cubicBezTo>
                      <a:pt x="512" y="4759"/>
                      <a:pt x="579" y="4792"/>
                      <a:pt x="679" y="4792"/>
                    </a:cubicBezTo>
                    <a:cubicBezTo>
                      <a:pt x="806" y="4826"/>
                      <a:pt x="933" y="4843"/>
                      <a:pt x="1058" y="4843"/>
                    </a:cubicBezTo>
                    <a:cubicBezTo>
                      <a:pt x="1425" y="4843"/>
                      <a:pt x="1773" y="4699"/>
                      <a:pt x="2046" y="4425"/>
                    </a:cubicBezTo>
                    <a:cubicBezTo>
                      <a:pt x="2046" y="4402"/>
                      <a:pt x="2046" y="4378"/>
                      <a:pt x="2023" y="4378"/>
                    </a:cubicBezTo>
                    <a:cubicBezTo>
                      <a:pt x="2013" y="4378"/>
                      <a:pt x="1999" y="4382"/>
                      <a:pt x="1980" y="4392"/>
                    </a:cubicBezTo>
                    <a:cubicBezTo>
                      <a:pt x="1672" y="4560"/>
                      <a:pt x="1318" y="4634"/>
                      <a:pt x="956" y="4634"/>
                    </a:cubicBezTo>
                    <a:cubicBezTo>
                      <a:pt x="886" y="4634"/>
                      <a:pt x="816" y="4631"/>
                      <a:pt x="745" y="4626"/>
                    </a:cubicBezTo>
                    <a:cubicBezTo>
                      <a:pt x="745" y="4526"/>
                      <a:pt x="1012" y="3625"/>
                      <a:pt x="979" y="3592"/>
                    </a:cubicBezTo>
                    <a:cubicBezTo>
                      <a:pt x="745" y="3592"/>
                      <a:pt x="545" y="3625"/>
                      <a:pt x="312" y="3692"/>
                    </a:cubicBezTo>
                    <a:cubicBezTo>
                      <a:pt x="579" y="2424"/>
                      <a:pt x="1046" y="1290"/>
                      <a:pt x="1279" y="56"/>
                    </a:cubicBezTo>
                    <a:cubicBezTo>
                      <a:pt x="1279" y="17"/>
                      <a:pt x="1256" y="0"/>
                      <a:pt x="12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302150" y="1627595"/>
                <a:ext cx="30688" cy="22477"/>
              </a:xfrm>
              <a:custGeom>
                <a:rect b="b" l="l" r="r" t="t"/>
                <a:pathLst>
                  <a:path extrusionOk="0" h="1002" w="1368">
                    <a:moveTo>
                      <a:pt x="1268" y="1"/>
                    </a:moveTo>
                    <a:cubicBezTo>
                      <a:pt x="990" y="178"/>
                      <a:pt x="655" y="259"/>
                      <a:pt x="320" y="259"/>
                    </a:cubicBezTo>
                    <a:cubicBezTo>
                      <a:pt x="213" y="259"/>
                      <a:pt x="105" y="250"/>
                      <a:pt x="0" y="234"/>
                    </a:cubicBezTo>
                    <a:lnTo>
                      <a:pt x="0" y="234"/>
                    </a:lnTo>
                    <a:cubicBezTo>
                      <a:pt x="100" y="501"/>
                      <a:pt x="300" y="701"/>
                      <a:pt x="534" y="868"/>
                    </a:cubicBezTo>
                    <a:cubicBezTo>
                      <a:pt x="667" y="968"/>
                      <a:pt x="801" y="1001"/>
                      <a:pt x="934" y="1001"/>
                    </a:cubicBezTo>
                    <a:cubicBezTo>
                      <a:pt x="1268" y="1001"/>
                      <a:pt x="1368" y="701"/>
                      <a:pt x="1334" y="434"/>
                    </a:cubicBezTo>
                    <a:cubicBezTo>
                      <a:pt x="1334" y="301"/>
                      <a:pt x="1334" y="134"/>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314107" y="1637039"/>
                <a:ext cx="18731" cy="13033"/>
              </a:xfrm>
              <a:custGeom>
                <a:rect b="b" l="l" r="r" t="t"/>
                <a:pathLst>
                  <a:path extrusionOk="0" h="581" w="835">
                    <a:moveTo>
                      <a:pt x="671" y="1"/>
                    </a:moveTo>
                    <a:cubicBezTo>
                      <a:pt x="384" y="1"/>
                      <a:pt x="117" y="186"/>
                      <a:pt x="1" y="447"/>
                    </a:cubicBezTo>
                    <a:cubicBezTo>
                      <a:pt x="134" y="547"/>
                      <a:pt x="268" y="580"/>
                      <a:pt x="401" y="580"/>
                    </a:cubicBezTo>
                    <a:cubicBezTo>
                      <a:pt x="735" y="580"/>
                      <a:pt x="835" y="280"/>
                      <a:pt x="801" y="13"/>
                    </a:cubicBezTo>
                    <a:cubicBezTo>
                      <a:pt x="758" y="5"/>
                      <a:pt x="714" y="1"/>
                      <a:pt x="671"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4252014" y="1403539"/>
                <a:ext cx="271568" cy="212884"/>
              </a:xfrm>
              <a:custGeom>
                <a:rect b="b" l="l" r="r" t="t"/>
                <a:pathLst>
                  <a:path extrusionOk="0" h="9490" w="12106">
                    <a:moveTo>
                      <a:pt x="5791" y="1"/>
                    </a:moveTo>
                    <a:cubicBezTo>
                      <a:pt x="4428" y="1"/>
                      <a:pt x="3095" y="499"/>
                      <a:pt x="2168" y="1316"/>
                    </a:cubicBezTo>
                    <a:cubicBezTo>
                      <a:pt x="1001" y="2350"/>
                      <a:pt x="234" y="3784"/>
                      <a:pt x="0" y="5352"/>
                    </a:cubicBezTo>
                    <a:cubicBezTo>
                      <a:pt x="0" y="5405"/>
                      <a:pt x="27" y="5427"/>
                      <a:pt x="93" y="5427"/>
                    </a:cubicBezTo>
                    <a:cubicBezTo>
                      <a:pt x="192" y="5427"/>
                      <a:pt x="380" y="5379"/>
                      <a:pt x="701" y="5319"/>
                    </a:cubicBezTo>
                    <a:cubicBezTo>
                      <a:pt x="867" y="4618"/>
                      <a:pt x="1134" y="3951"/>
                      <a:pt x="1535" y="3384"/>
                    </a:cubicBezTo>
                    <a:cubicBezTo>
                      <a:pt x="1544" y="3370"/>
                      <a:pt x="1551" y="3363"/>
                      <a:pt x="1555" y="3363"/>
                    </a:cubicBezTo>
                    <a:lnTo>
                      <a:pt x="1555" y="3363"/>
                    </a:lnTo>
                    <a:cubicBezTo>
                      <a:pt x="1613" y="3363"/>
                      <a:pt x="1268" y="4509"/>
                      <a:pt x="1268" y="5252"/>
                    </a:cubicBezTo>
                    <a:lnTo>
                      <a:pt x="1668" y="5252"/>
                    </a:lnTo>
                    <a:cubicBezTo>
                      <a:pt x="1735" y="4885"/>
                      <a:pt x="1835" y="4552"/>
                      <a:pt x="1968" y="4218"/>
                    </a:cubicBezTo>
                    <a:cubicBezTo>
                      <a:pt x="1971" y="4205"/>
                      <a:pt x="1974" y="4199"/>
                      <a:pt x="1975" y="4199"/>
                    </a:cubicBezTo>
                    <a:lnTo>
                      <a:pt x="1975" y="4199"/>
                    </a:lnTo>
                    <a:cubicBezTo>
                      <a:pt x="1989" y="4199"/>
                      <a:pt x="1932" y="4739"/>
                      <a:pt x="1902" y="5252"/>
                    </a:cubicBezTo>
                    <a:cubicBezTo>
                      <a:pt x="2202" y="5252"/>
                      <a:pt x="2502" y="5252"/>
                      <a:pt x="2902" y="5285"/>
                    </a:cubicBezTo>
                    <a:cubicBezTo>
                      <a:pt x="4237" y="5419"/>
                      <a:pt x="5537" y="5686"/>
                      <a:pt x="6838" y="6119"/>
                    </a:cubicBezTo>
                    <a:cubicBezTo>
                      <a:pt x="7018" y="5491"/>
                      <a:pt x="7090" y="4755"/>
                      <a:pt x="7127" y="4755"/>
                    </a:cubicBezTo>
                    <a:cubicBezTo>
                      <a:pt x="7131" y="4755"/>
                      <a:pt x="7135" y="4764"/>
                      <a:pt x="7139" y="4785"/>
                    </a:cubicBezTo>
                    <a:cubicBezTo>
                      <a:pt x="7239" y="5252"/>
                      <a:pt x="7272" y="5752"/>
                      <a:pt x="7239" y="6253"/>
                    </a:cubicBezTo>
                    <a:lnTo>
                      <a:pt x="7506" y="6319"/>
                    </a:lnTo>
                    <a:cubicBezTo>
                      <a:pt x="7564" y="5968"/>
                      <a:pt x="7623" y="5668"/>
                      <a:pt x="7636" y="5668"/>
                    </a:cubicBezTo>
                    <a:cubicBezTo>
                      <a:pt x="7638" y="5668"/>
                      <a:pt x="7639" y="5674"/>
                      <a:pt x="7639" y="5686"/>
                    </a:cubicBezTo>
                    <a:cubicBezTo>
                      <a:pt x="7672" y="5919"/>
                      <a:pt x="7672" y="6153"/>
                      <a:pt x="7672" y="6386"/>
                    </a:cubicBezTo>
                    <a:cubicBezTo>
                      <a:pt x="7806" y="6453"/>
                      <a:pt x="7973" y="6486"/>
                      <a:pt x="8139" y="6486"/>
                    </a:cubicBezTo>
                    <a:cubicBezTo>
                      <a:pt x="8273" y="6420"/>
                      <a:pt x="8306" y="4485"/>
                      <a:pt x="8306" y="4118"/>
                    </a:cubicBezTo>
                    <a:cubicBezTo>
                      <a:pt x="8339" y="4718"/>
                      <a:pt x="8606" y="9388"/>
                      <a:pt x="10107" y="9488"/>
                    </a:cubicBezTo>
                    <a:cubicBezTo>
                      <a:pt x="10119" y="9489"/>
                      <a:pt x="10130" y="9490"/>
                      <a:pt x="10142" y="9490"/>
                    </a:cubicBezTo>
                    <a:cubicBezTo>
                      <a:pt x="11004" y="9490"/>
                      <a:pt x="12106" y="7029"/>
                      <a:pt x="11875" y="5219"/>
                    </a:cubicBezTo>
                    <a:cubicBezTo>
                      <a:pt x="11675" y="3351"/>
                      <a:pt x="9974" y="2150"/>
                      <a:pt x="9974" y="2150"/>
                    </a:cubicBezTo>
                    <a:cubicBezTo>
                      <a:pt x="8897" y="631"/>
                      <a:pt x="7325" y="1"/>
                      <a:pt x="5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4455544" y="1586230"/>
                <a:ext cx="74857" cy="81901"/>
              </a:xfrm>
              <a:custGeom>
                <a:rect b="b" l="l" r="r" t="t"/>
                <a:pathLst>
                  <a:path extrusionOk="0" h="3651" w="3337">
                    <a:moveTo>
                      <a:pt x="2204" y="1"/>
                    </a:moveTo>
                    <a:cubicBezTo>
                      <a:pt x="1391" y="1"/>
                      <a:pt x="367" y="1444"/>
                      <a:pt x="367" y="1444"/>
                    </a:cubicBezTo>
                    <a:lnTo>
                      <a:pt x="0" y="3012"/>
                    </a:lnTo>
                    <a:cubicBezTo>
                      <a:pt x="153" y="3418"/>
                      <a:pt x="555" y="3650"/>
                      <a:pt x="960" y="3650"/>
                    </a:cubicBezTo>
                    <a:cubicBezTo>
                      <a:pt x="1087" y="3650"/>
                      <a:pt x="1215" y="3627"/>
                      <a:pt x="1335" y="3579"/>
                    </a:cubicBezTo>
                    <a:cubicBezTo>
                      <a:pt x="2335" y="3212"/>
                      <a:pt x="3336" y="577"/>
                      <a:pt x="2502" y="77"/>
                    </a:cubicBezTo>
                    <a:cubicBezTo>
                      <a:pt x="2408" y="24"/>
                      <a:pt x="2308" y="1"/>
                      <a:pt x="220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4467770" y="1605163"/>
                <a:ext cx="37171" cy="50922"/>
              </a:xfrm>
              <a:custGeom>
                <a:rect b="b" l="l" r="r" t="t"/>
                <a:pathLst>
                  <a:path extrusionOk="0" h="2270" w="1657">
                    <a:moveTo>
                      <a:pt x="1657" y="0"/>
                    </a:moveTo>
                    <a:cubicBezTo>
                      <a:pt x="723" y="67"/>
                      <a:pt x="22" y="1301"/>
                      <a:pt x="22" y="2168"/>
                    </a:cubicBezTo>
                    <a:cubicBezTo>
                      <a:pt x="1" y="2233"/>
                      <a:pt x="35" y="2270"/>
                      <a:pt x="71" y="2270"/>
                    </a:cubicBezTo>
                    <a:cubicBezTo>
                      <a:pt x="90" y="2270"/>
                      <a:pt x="111" y="2259"/>
                      <a:pt x="122" y="2235"/>
                    </a:cubicBezTo>
                    <a:cubicBezTo>
                      <a:pt x="223" y="2035"/>
                      <a:pt x="323" y="1868"/>
                      <a:pt x="456" y="1668"/>
                    </a:cubicBezTo>
                    <a:cubicBezTo>
                      <a:pt x="581" y="1518"/>
                      <a:pt x="763" y="1443"/>
                      <a:pt x="944" y="1443"/>
                    </a:cubicBezTo>
                    <a:cubicBezTo>
                      <a:pt x="1004" y="1443"/>
                      <a:pt x="1065" y="1451"/>
                      <a:pt x="1123" y="1468"/>
                    </a:cubicBezTo>
                    <a:cubicBezTo>
                      <a:pt x="1130" y="1474"/>
                      <a:pt x="1135" y="1477"/>
                      <a:pt x="1139" y="1477"/>
                    </a:cubicBezTo>
                    <a:cubicBezTo>
                      <a:pt x="1157" y="1477"/>
                      <a:pt x="1157" y="1434"/>
                      <a:pt x="1157" y="1434"/>
                    </a:cubicBezTo>
                    <a:cubicBezTo>
                      <a:pt x="1051" y="1355"/>
                      <a:pt x="925" y="1318"/>
                      <a:pt x="801" y="1318"/>
                    </a:cubicBezTo>
                    <a:cubicBezTo>
                      <a:pt x="610" y="1318"/>
                      <a:pt x="424" y="1406"/>
                      <a:pt x="323" y="1568"/>
                    </a:cubicBezTo>
                    <a:cubicBezTo>
                      <a:pt x="523" y="901"/>
                      <a:pt x="990" y="334"/>
                      <a:pt x="1657" y="33"/>
                    </a:cubicBezTo>
                    <a:lnTo>
                      <a:pt x="16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8"/>
            <p:cNvSpPr/>
            <p:nvPr/>
          </p:nvSpPr>
          <p:spPr>
            <a:xfrm>
              <a:off x="4102344" y="2214250"/>
              <a:ext cx="106285" cy="28467"/>
            </a:xfrm>
            <a:custGeom>
              <a:rect b="b" l="l" r="r" t="t"/>
              <a:pathLst>
                <a:path extrusionOk="0" h="1269" w="4738">
                  <a:moveTo>
                    <a:pt x="34" y="1"/>
                  </a:moveTo>
                  <a:cubicBezTo>
                    <a:pt x="1" y="1"/>
                    <a:pt x="1" y="101"/>
                    <a:pt x="34" y="101"/>
                  </a:cubicBezTo>
                  <a:cubicBezTo>
                    <a:pt x="401" y="234"/>
                    <a:pt x="768" y="334"/>
                    <a:pt x="1135" y="401"/>
                  </a:cubicBezTo>
                  <a:lnTo>
                    <a:pt x="2336" y="668"/>
                  </a:lnTo>
                  <a:cubicBezTo>
                    <a:pt x="3136" y="868"/>
                    <a:pt x="3937" y="1068"/>
                    <a:pt x="4704" y="1268"/>
                  </a:cubicBezTo>
                  <a:cubicBezTo>
                    <a:pt x="4737" y="1268"/>
                    <a:pt x="4737" y="1202"/>
                    <a:pt x="4704" y="1202"/>
                  </a:cubicBezTo>
                  <a:cubicBezTo>
                    <a:pt x="3937" y="968"/>
                    <a:pt x="3136" y="735"/>
                    <a:pt x="2369" y="501"/>
                  </a:cubicBezTo>
                  <a:cubicBezTo>
                    <a:pt x="1969" y="401"/>
                    <a:pt x="1569" y="301"/>
                    <a:pt x="1168" y="201"/>
                  </a:cubicBezTo>
                  <a:cubicBezTo>
                    <a:pt x="801" y="68"/>
                    <a:pt x="434"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4092631" y="2291328"/>
              <a:ext cx="96549" cy="26964"/>
            </a:xfrm>
            <a:custGeom>
              <a:rect b="b" l="l" r="r" t="t"/>
              <a:pathLst>
                <a:path extrusionOk="0" h="1202" w="4304">
                  <a:moveTo>
                    <a:pt x="33" y="1"/>
                  </a:moveTo>
                  <a:cubicBezTo>
                    <a:pt x="0" y="1"/>
                    <a:pt x="0" y="34"/>
                    <a:pt x="33" y="34"/>
                  </a:cubicBezTo>
                  <a:cubicBezTo>
                    <a:pt x="334" y="201"/>
                    <a:pt x="634" y="334"/>
                    <a:pt x="967" y="401"/>
                  </a:cubicBezTo>
                  <a:lnTo>
                    <a:pt x="2068" y="668"/>
                  </a:lnTo>
                  <a:cubicBezTo>
                    <a:pt x="2802" y="835"/>
                    <a:pt x="3536" y="1001"/>
                    <a:pt x="4270" y="1201"/>
                  </a:cubicBezTo>
                  <a:cubicBezTo>
                    <a:pt x="4303" y="1201"/>
                    <a:pt x="4303" y="1135"/>
                    <a:pt x="4270" y="1135"/>
                  </a:cubicBezTo>
                  <a:cubicBezTo>
                    <a:pt x="3536" y="968"/>
                    <a:pt x="2835" y="768"/>
                    <a:pt x="2102" y="568"/>
                  </a:cubicBezTo>
                  <a:lnTo>
                    <a:pt x="1034" y="234"/>
                  </a:lnTo>
                  <a:cubicBezTo>
                    <a:pt x="701" y="101"/>
                    <a:pt x="367" y="34"/>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8"/>
          <p:cNvGrpSpPr/>
          <p:nvPr/>
        </p:nvGrpSpPr>
        <p:grpSpPr>
          <a:xfrm>
            <a:off x="813675" y="996741"/>
            <a:ext cx="1649831" cy="3432701"/>
            <a:chOff x="2210679" y="1386984"/>
            <a:chExt cx="1493601" cy="3107642"/>
          </a:xfrm>
        </p:grpSpPr>
        <p:grpSp>
          <p:nvGrpSpPr>
            <p:cNvPr id="291" name="Google Shape;291;p8"/>
            <p:cNvGrpSpPr/>
            <p:nvPr/>
          </p:nvGrpSpPr>
          <p:grpSpPr>
            <a:xfrm>
              <a:off x="2210679" y="1386984"/>
              <a:ext cx="1493601" cy="3107642"/>
              <a:chOff x="2210679" y="1386984"/>
              <a:chExt cx="1493601" cy="3107642"/>
            </a:xfrm>
          </p:grpSpPr>
          <p:sp>
            <p:nvSpPr>
              <p:cNvPr id="292" name="Google Shape;292;p8"/>
              <p:cNvSpPr/>
              <p:nvPr/>
            </p:nvSpPr>
            <p:spPr>
              <a:xfrm>
                <a:off x="2884888" y="3575387"/>
                <a:ext cx="106285" cy="248462"/>
              </a:xfrm>
              <a:custGeom>
                <a:rect b="b" l="l" r="r" t="t"/>
                <a:pathLst>
                  <a:path extrusionOk="0" h="11076" w="4738">
                    <a:moveTo>
                      <a:pt x="1" y="1"/>
                    </a:moveTo>
                    <a:lnTo>
                      <a:pt x="268" y="3336"/>
                    </a:lnTo>
                    <a:lnTo>
                      <a:pt x="901" y="11075"/>
                    </a:lnTo>
                    <a:lnTo>
                      <a:pt x="3837" y="11075"/>
                    </a:lnTo>
                    <a:lnTo>
                      <a:pt x="4471" y="3336"/>
                    </a:lnTo>
                    <a:lnTo>
                      <a:pt x="4737"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884888" y="3575387"/>
                <a:ext cx="106285" cy="74857"/>
              </a:xfrm>
              <a:custGeom>
                <a:rect b="b" l="l" r="r" t="t"/>
                <a:pathLst>
                  <a:path extrusionOk="0" h="3337" w="4738">
                    <a:moveTo>
                      <a:pt x="1" y="1"/>
                    </a:moveTo>
                    <a:lnTo>
                      <a:pt x="268" y="3336"/>
                    </a:lnTo>
                    <a:lnTo>
                      <a:pt x="4471" y="3336"/>
                    </a:lnTo>
                    <a:lnTo>
                      <a:pt x="473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61908" y="3905391"/>
                <a:ext cx="624095" cy="558165"/>
              </a:xfrm>
              <a:custGeom>
                <a:rect b="b" l="l" r="r" t="t"/>
                <a:pathLst>
                  <a:path extrusionOk="0" h="24882" w="27821">
                    <a:moveTo>
                      <a:pt x="100" y="0"/>
                    </a:moveTo>
                    <a:cubicBezTo>
                      <a:pt x="100" y="0"/>
                      <a:pt x="0" y="6471"/>
                      <a:pt x="34" y="12743"/>
                    </a:cubicBezTo>
                    <a:lnTo>
                      <a:pt x="34" y="13110"/>
                    </a:lnTo>
                    <a:cubicBezTo>
                      <a:pt x="34" y="14044"/>
                      <a:pt x="67" y="14978"/>
                      <a:pt x="67" y="15878"/>
                    </a:cubicBezTo>
                    <a:lnTo>
                      <a:pt x="67" y="16012"/>
                    </a:lnTo>
                    <a:cubicBezTo>
                      <a:pt x="134" y="20348"/>
                      <a:pt x="300" y="23917"/>
                      <a:pt x="634" y="24117"/>
                    </a:cubicBezTo>
                    <a:cubicBezTo>
                      <a:pt x="1336" y="24594"/>
                      <a:pt x="15396" y="24882"/>
                      <a:pt x="22680" y="24882"/>
                    </a:cubicBezTo>
                    <a:cubicBezTo>
                      <a:pt x="25081" y="24882"/>
                      <a:pt x="26746" y="24851"/>
                      <a:pt x="26953" y="24785"/>
                    </a:cubicBezTo>
                    <a:cubicBezTo>
                      <a:pt x="27820" y="24518"/>
                      <a:pt x="27120" y="22016"/>
                      <a:pt x="26186" y="21249"/>
                    </a:cubicBezTo>
                    <a:cubicBezTo>
                      <a:pt x="25218" y="20481"/>
                      <a:pt x="15878" y="16178"/>
                      <a:pt x="15878" y="16178"/>
                    </a:cubicBezTo>
                    <a:lnTo>
                      <a:pt x="15878" y="15912"/>
                    </a:lnTo>
                    <a:lnTo>
                      <a:pt x="15978" y="13276"/>
                    </a:lnTo>
                    <a:lnTo>
                      <a:pt x="16012" y="12776"/>
                    </a:lnTo>
                    <a:lnTo>
                      <a:pt x="16512" y="167"/>
                    </a:lnTo>
                    <a:lnTo>
                      <a:pt x="100"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662649" y="4191226"/>
                <a:ext cx="623354" cy="272331"/>
              </a:xfrm>
              <a:custGeom>
                <a:rect b="b" l="l" r="r" t="t"/>
                <a:pathLst>
                  <a:path extrusionOk="0" h="12140" w="27788">
                    <a:moveTo>
                      <a:pt x="1" y="1"/>
                    </a:moveTo>
                    <a:lnTo>
                      <a:pt x="1" y="368"/>
                    </a:lnTo>
                    <a:cubicBezTo>
                      <a:pt x="1" y="1302"/>
                      <a:pt x="34" y="2236"/>
                      <a:pt x="34" y="3136"/>
                    </a:cubicBezTo>
                    <a:lnTo>
                      <a:pt x="34" y="3270"/>
                    </a:lnTo>
                    <a:cubicBezTo>
                      <a:pt x="101" y="7606"/>
                      <a:pt x="267" y="11175"/>
                      <a:pt x="601" y="11375"/>
                    </a:cubicBezTo>
                    <a:cubicBezTo>
                      <a:pt x="1303" y="11852"/>
                      <a:pt x="15363" y="12140"/>
                      <a:pt x="22647" y="12140"/>
                    </a:cubicBezTo>
                    <a:cubicBezTo>
                      <a:pt x="25048" y="12140"/>
                      <a:pt x="26713" y="12109"/>
                      <a:pt x="26920" y="12043"/>
                    </a:cubicBezTo>
                    <a:cubicBezTo>
                      <a:pt x="27787" y="11776"/>
                      <a:pt x="27087" y="9274"/>
                      <a:pt x="26153" y="8507"/>
                    </a:cubicBezTo>
                    <a:cubicBezTo>
                      <a:pt x="25185" y="7739"/>
                      <a:pt x="15845" y="3436"/>
                      <a:pt x="15845" y="3436"/>
                    </a:cubicBezTo>
                    <a:lnTo>
                      <a:pt x="15845" y="3170"/>
                    </a:lnTo>
                    <a:lnTo>
                      <a:pt x="15945" y="534"/>
                    </a:lnTo>
                    <a:lnTo>
                      <a:pt x="15979" y="3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663389" y="4261575"/>
                <a:ext cx="622614" cy="201937"/>
              </a:xfrm>
              <a:custGeom>
                <a:rect b="b" l="l" r="r" t="t"/>
                <a:pathLst>
                  <a:path extrusionOk="0" h="9002" w="27755">
                    <a:moveTo>
                      <a:pt x="1" y="0"/>
                    </a:moveTo>
                    <a:lnTo>
                      <a:pt x="1" y="134"/>
                    </a:lnTo>
                    <a:lnTo>
                      <a:pt x="1" y="300"/>
                    </a:lnTo>
                    <a:cubicBezTo>
                      <a:pt x="68" y="4570"/>
                      <a:pt x="234" y="8039"/>
                      <a:pt x="568" y="8273"/>
                    </a:cubicBezTo>
                    <a:cubicBezTo>
                      <a:pt x="935" y="8473"/>
                      <a:pt x="4771" y="8673"/>
                      <a:pt x="9408" y="8806"/>
                    </a:cubicBezTo>
                    <a:cubicBezTo>
                      <a:pt x="13948" y="8929"/>
                      <a:pt x="19258" y="9001"/>
                      <a:pt x="22828" y="9001"/>
                    </a:cubicBezTo>
                    <a:cubicBezTo>
                      <a:pt x="25108" y="9001"/>
                      <a:pt x="26679" y="8972"/>
                      <a:pt x="26887" y="8907"/>
                    </a:cubicBezTo>
                    <a:cubicBezTo>
                      <a:pt x="27754" y="8640"/>
                      <a:pt x="27054" y="6138"/>
                      <a:pt x="26120" y="5371"/>
                    </a:cubicBezTo>
                    <a:cubicBezTo>
                      <a:pt x="25186" y="4603"/>
                      <a:pt x="15846" y="300"/>
                      <a:pt x="15846" y="300"/>
                    </a:cubicBezTo>
                    <a:lnTo>
                      <a:pt x="15846" y="34"/>
                    </a:lnTo>
                    <a:lnTo>
                      <a:pt x="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700806" y="4433520"/>
                <a:ext cx="562001" cy="8121"/>
              </a:xfrm>
              <a:custGeom>
                <a:rect b="b" l="l" r="r" t="t"/>
                <a:pathLst>
                  <a:path extrusionOk="0" h="362" w="25053">
                    <a:moveTo>
                      <a:pt x="4046" y="1"/>
                    </a:moveTo>
                    <a:cubicBezTo>
                      <a:pt x="2310" y="1"/>
                      <a:pt x="895" y="13"/>
                      <a:pt x="34" y="41"/>
                    </a:cubicBezTo>
                    <a:cubicBezTo>
                      <a:pt x="1" y="41"/>
                      <a:pt x="1" y="74"/>
                      <a:pt x="34" y="74"/>
                    </a:cubicBezTo>
                    <a:cubicBezTo>
                      <a:pt x="3299" y="260"/>
                      <a:pt x="14529" y="361"/>
                      <a:pt x="21064" y="361"/>
                    </a:cubicBezTo>
                    <a:cubicBezTo>
                      <a:pt x="22740" y="361"/>
                      <a:pt x="24107" y="355"/>
                      <a:pt x="24952" y="341"/>
                    </a:cubicBezTo>
                    <a:cubicBezTo>
                      <a:pt x="25052" y="341"/>
                      <a:pt x="25052" y="274"/>
                      <a:pt x="24952" y="274"/>
                    </a:cubicBezTo>
                    <a:cubicBezTo>
                      <a:pt x="21684" y="169"/>
                      <a:pt x="10584" y="1"/>
                      <a:pt x="40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947003" y="4260677"/>
                <a:ext cx="113015" cy="28601"/>
              </a:xfrm>
              <a:custGeom>
                <a:rect b="b" l="l" r="r" t="t"/>
                <a:pathLst>
                  <a:path extrusionOk="0" h="1275" w="5038">
                    <a:moveTo>
                      <a:pt x="3543" y="1"/>
                    </a:moveTo>
                    <a:cubicBezTo>
                      <a:pt x="2270" y="1"/>
                      <a:pt x="965" y="349"/>
                      <a:pt x="67" y="1174"/>
                    </a:cubicBezTo>
                    <a:cubicBezTo>
                      <a:pt x="0" y="1208"/>
                      <a:pt x="67" y="1274"/>
                      <a:pt x="134" y="1274"/>
                    </a:cubicBezTo>
                    <a:cubicBezTo>
                      <a:pt x="1702" y="774"/>
                      <a:pt x="3303" y="474"/>
                      <a:pt x="4937" y="340"/>
                    </a:cubicBezTo>
                    <a:cubicBezTo>
                      <a:pt x="5037" y="307"/>
                      <a:pt x="5037" y="140"/>
                      <a:pt x="4937" y="140"/>
                    </a:cubicBezTo>
                    <a:cubicBezTo>
                      <a:pt x="4492" y="49"/>
                      <a:pt x="4020" y="1"/>
                      <a:pt x="3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973473" y="4276739"/>
                <a:ext cx="113464" cy="28444"/>
              </a:xfrm>
              <a:custGeom>
                <a:rect b="b" l="l" r="r" t="t"/>
                <a:pathLst>
                  <a:path extrusionOk="0" h="1268" w="5058">
                    <a:moveTo>
                      <a:pt x="3560" y="0"/>
                    </a:moveTo>
                    <a:cubicBezTo>
                      <a:pt x="2277" y="0"/>
                      <a:pt x="959" y="336"/>
                      <a:pt x="55" y="1192"/>
                    </a:cubicBezTo>
                    <a:cubicBezTo>
                      <a:pt x="1" y="1219"/>
                      <a:pt x="34" y="1268"/>
                      <a:pt x="84" y="1268"/>
                    </a:cubicBezTo>
                    <a:cubicBezTo>
                      <a:pt x="96" y="1268"/>
                      <a:pt x="109" y="1265"/>
                      <a:pt x="121" y="1259"/>
                    </a:cubicBezTo>
                    <a:cubicBezTo>
                      <a:pt x="1656" y="792"/>
                      <a:pt x="3290" y="458"/>
                      <a:pt x="4925" y="325"/>
                    </a:cubicBezTo>
                    <a:cubicBezTo>
                      <a:pt x="4934" y="327"/>
                      <a:pt x="4942" y="328"/>
                      <a:pt x="4950" y="328"/>
                    </a:cubicBezTo>
                    <a:cubicBezTo>
                      <a:pt x="5058" y="328"/>
                      <a:pt x="5049" y="125"/>
                      <a:pt x="4925" y="125"/>
                    </a:cubicBezTo>
                    <a:cubicBezTo>
                      <a:pt x="4489" y="45"/>
                      <a:pt x="4026" y="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999652" y="4292845"/>
                <a:ext cx="111983" cy="28803"/>
              </a:xfrm>
              <a:custGeom>
                <a:rect b="b" l="l" r="r" t="t"/>
                <a:pathLst>
                  <a:path extrusionOk="0" h="1284" w="4992">
                    <a:moveTo>
                      <a:pt x="3531" y="1"/>
                    </a:moveTo>
                    <a:cubicBezTo>
                      <a:pt x="2258" y="1"/>
                      <a:pt x="953" y="349"/>
                      <a:pt x="55" y="1175"/>
                    </a:cubicBezTo>
                    <a:cubicBezTo>
                      <a:pt x="1" y="1229"/>
                      <a:pt x="35" y="1284"/>
                      <a:pt x="86" y="1284"/>
                    </a:cubicBezTo>
                    <a:cubicBezTo>
                      <a:pt x="97" y="1284"/>
                      <a:pt x="110" y="1281"/>
                      <a:pt x="122" y="1275"/>
                    </a:cubicBezTo>
                    <a:cubicBezTo>
                      <a:pt x="1656" y="774"/>
                      <a:pt x="3257" y="474"/>
                      <a:pt x="4892" y="341"/>
                    </a:cubicBezTo>
                    <a:cubicBezTo>
                      <a:pt x="4992" y="307"/>
                      <a:pt x="4992" y="174"/>
                      <a:pt x="4925" y="141"/>
                    </a:cubicBezTo>
                    <a:cubicBezTo>
                      <a:pt x="4480" y="50"/>
                      <a:pt x="4008" y="1"/>
                      <a:pt x="3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992653" y="4172585"/>
                <a:ext cx="127215" cy="101866"/>
              </a:xfrm>
              <a:custGeom>
                <a:rect b="b" l="l" r="r" t="t"/>
                <a:pathLst>
                  <a:path extrusionOk="0" h="4541" w="5671">
                    <a:moveTo>
                      <a:pt x="4132" y="492"/>
                    </a:moveTo>
                    <a:cubicBezTo>
                      <a:pt x="4559" y="492"/>
                      <a:pt x="4871" y="743"/>
                      <a:pt x="4737" y="1532"/>
                    </a:cubicBezTo>
                    <a:cubicBezTo>
                      <a:pt x="4570" y="2533"/>
                      <a:pt x="2969" y="3100"/>
                      <a:pt x="2202" y="3400"/>
                    </a:cubicBezTo>
                    <a:cubicBezTo>
                      <a:pt x="1535" y="3667"/>
                      <a:pt x="867" y="3867"/>
                      <a:pt x="200" y="4134"/>
                    </a:cubicBezTo>
                    <a:cubicBezTo>
                      <a:pt x="701" y="3433"/>
                      <a:pt x="1168" y="2700"/>
                      <a:pt x="1735" y="2032"/>
                    </a:cubicBezTo>
                    <a:cubicBezTo>
                      <a:pt x="2035" y="1699"/>
                      <a:pt x="2302" y="1399"/>
                      <a:pt x="2635" y="1098"/>
                    </a:cubicBezTo>
                    <a:cubicBezTo>
                      <a:pt x="2894" y="877"/>
                      <a:pt x="3602" y="492"/>
                      <a:pt x="4132" y="492"/>
                    </a:cubicBezTo>
                    <a:close/>
                    <a:moveTo>
                      <a:pt x="4040" y="1"/>
                    </a:moveTo>
                    <a:cubicBezTo>
                      <a:pt x="3513" y="1"/>
                      <a:pt x="2952" y="272"/>
                      <a:pt x="2569" y="598"/>
                    </a:cubicBezTo>
                    <a:cubicBezTo>
                      <a:pt x="1401" y="1565"/>
                      <a:pt x="534" y="2833"/>
                      <a:pt x="0" y="4267"/>
                    </a:cubicBezTo>
                    <a:cubicBezTo>
                      <a:pt x="0" y="4301"/>
                      <a:pt x="0" y="4334"/>
                      <a:pt x="33" y="4334"/>
                    </a:cubicBezTo>
                    <a:cubicBezTo>
                      <a:pt x="33" y="4450"/>
                      <a:pt x="134" y="4541"/>
                      <a:pt x="248" y="4541"/>
                    </a:cubicBezTo>
                    <a:cubicBezTo>
                      <a:pt x="265" y="4541"/>
                      <a:pt x="283" y="4539"/>
                      <a:pt x="300" y="4534"/>
                    </a:cubicBezTo>
                    <a:cubicBezTo>
                      <a:pt x="1635" y="4067"/>
                      <a:pt x="3169" y="3700"/>
                      <a:pt x="4303" y="2833"/>
                    </a:cubicBezTo>
                    <a:cubicBezTo>
                      <a:pt x="4970" y="2333"/>
                      <a:pt x="5671" y="1365"/>
                      <a:pt x="5070" y="531"/>
                    </a:cubicBezTo>
                    <a:cubicBezTo>
                      <a:pt x="4801" y="149"/>
                      <a:pt x="4430" y="1"/>
                      <a:pt x="40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862433" y="4193312"/>
                <a:ext cx="139216" cy="81004"/>
              </a:xfrm>
              <a:custGeom>
                <a:rect b="b" l="l" r="r" t="t"/>
                <a:pathLst>
                  <a:path extrusionOk="0" h="3611" w="6206">
                    <a:moveTo>
                      <a:pt x="1641" y="497"/>
                    </a:moveTo>
                    <a:cubicBezTo>
                      <a:pt x="2114" y="497"/>
                      <a:pt x="2655" y="662"/>
                      <a:pt x="2903" y="808"/>
                    </a:cubicBezTo>
                    <a:cubicBezTo>
                      <a:pt x="3270" y="1008"/>
                      <a:pt x="3637" y="1242"/>
                      <a:pt x="3970" y="1509"/>
                    </a:cubicBezTo>
                    <a:cubicBezTo>
                      <a:pt x="4671" y="2042"/>
                      <a:pt x="5305" y="2610"/>
                      <a:pt x="5939" y="3210"/>
                    </a:cubicBezTo>
                    <a:cubicBezTo>
                      <a:pt x="5271" y="3077"/>
                      <a:pt x="4571" y="3043"/>
                      <a:pt x="3870" y="2943"/>
                    </a:cubicBezTo>
                    <a:cubicBezTo>
                      <a:pt x="3036" y="2810"/>
                      <a:pt x="1335" y="2610"/>
                      <a:pt x="935" y="1709"/>
                    </a:cubicBezTo>
                    <a:cubicBezTo>
                      <a:pt x="541" y="770"/>
                      <a:pt x="1034" y="497"/>
                      <a:pt x="1641" y="497"/>
                    </a:cubicBezTo>
                    <a:close/>
                    <a:moveTo>
                      <a:pt x="1734" y="1"/>
                    </a:moveTo>
                    <a:cubicBezTo>
                      <a:pt x="1171" y="1"/>
                      <a:pt x="636" y="220"/>
                      <a:pt x="401" y="808"/>
                    </a:cubicBezTo>
                    <a:cubicBezTo>
                      <a:pt x="1" y="1809"/>
                      <a:pt x="902" y="2543"/>
                      <a:pt x="1669" y="2876"/>
                    </a:cubicBezTo>
                    <a:cubicBezTo>
                      <a:pt x="3003" y="3477"/>
                      <a:pt x="4538" y="3443"/>
                      <a:pt x="5972" y="3610"/>
                    </a:cubicBezTo>
                    <a:cubicBezTo>
                      <a:pt x="6105" y="3610"/>
                      <a:pt x="6205" y="3477"/>
                      <a:pt x="6172" y="3343"/>
                    </a:cubicBezTo>
                    <a:cubicBezTo>
                      <a:pt x="6205" y="3343"/>
                      <a:pt x="6205" y="3310"/>
                      <a:pt x="6205" y="3277"/>
                    </a:cubicBezTo>
                    <a:cubicBezTo>
                      <a:pt x="5371" y="2009"/>
                      <a:pt x="4204" y="975"/>
                      <a:pt x="2870" y="275"/>
                    </a:cubicBezTo>
                    <a:cubicBezTo>
                      <a:pt x="2539" y="109"/>
                      <a:pt x="2129" y="1"/>
                      <a:pt x="1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663389" y="4268304"/>
                <a:ext cx="211045" cy="190833"/>
              </a:xfrm>
              <a:custGeom>
                <a:rect b="b" l="l" r="r" t="t"/>
                <a:pathLst>
                  <a:path extrusionOk="0" h="8507" w="9408">
                    <a:moveTo>
                      <a:pt x="1" y="0"/>
                    </a:moveTo>
                    <a:cubicBezTo>
                      <a:pt x="68" y="4270"/>
                      <a:pt x="234" y="7739"/>
                      <a:pt x="568" y="7973"/>
                    </a:cubicBezTo>
                    <a:cubicBezTo>
                      <a:pt x="935" y="8173"/>
                      <a:pt x="4771" y="8373"/>
                      <a:pt x="9408" y="8506"/>
                    </a:cubicBezTo>
                    <a:cubicBezTo>
                      <a:pt x="6639" y="5938"/>
                      <a:pt x="1902" y="170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2550419" y="2319773"/>
                <a:ext cx="491631" cy="1909634"/>
              </a:xfrm>
              <a:custGeom>
                <a:rect b="b" l="l" r="r" t="t"/>
                <a:pathLst>
                  <a:path extrusionOk="0" h="85128" w="21916">
                    <a:moveTo>
                      <a:pt x="14977" y="0"/>
                    </a:moveTo>
                    <a:lnTo>
                      <a:pt x="0" y="34"/>
                    </a:lnTo>
                    <a:cubicBezTo>
                      <a:pt x="0" y="34"/>
                      <a:pt x="3703" y="41463"/>
                      <a:pt x="4303" y="44632"/>
                    </a:cubicBezTo>
                    <a:cubicBezTo>
                      <a:pt x="4437" y="45366"/>
                      <a:pt x="4537" y="49269"/>
                      <a:pt x="4570" y="54306"/>
                    </a:cubicBezTo>
                    <a:cubicBezTo>
                      <a:pt x="4703" y="65314"/>
                      <a:pt x="4637" y="85128"/>
                      <a:pt x="4637" y="85128"/>
                    </a:cubicBezTo>
                    <a:lnTo>
                      <a:pt x="21916" y="85128"/>
                    </a:lnTo>
                    <a:cubicBezTo>
                      <a:pt x="21916" y="85128"/>
                      <a:pt x="21415" y="50770"/>
                      <a:pt x="20648" y="44465"/>
                    </a:cubicBezTo>
                    <a:cubicBezTo>
                      <a:pt x="19881" y="38127"/>
                      <a:pt x="14977" y="0"/>
                      <a:pt x="149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2668638" y="4159238"/>
                <a:ext cx="357709" cy="7425"/>
              </a:xfrm>
              <a:custGeom>
                <a:rect b="b" l="l" r="r" t="t"/>
                <a:pathLst>
                  <a:path extrusionOk="0" h="331" w="15946">
                    <a:moveTo>
                      <a:pt x="5613" y="1"/>
                    </a:moveTo>
                    <a:cubicBezTo>
                      <a:pt x="3119" y="1"/>
                      <a:pt x="634" y="26"/>
                      <a:pt x="0" y="126"/>
                    </a:cubicBezTo>
                    <a:cubicBezTo>
                      <a:pt x="0" y="126"/>
                      <a:pt x="0" y="192"/>
                      <a:pt x="0" y="192"/>
                    </a:cubicBezTo>
                    <a:cubicBezTo>
                      <a:pt x="682" y="300"/>
                      <a:pt x="3503" y="330"/>
                      <a:pt x="6174" y="330"/>
                    </a:cubicBezTo>
                    <a:cubicBezTo>
                      <a:pt x="8471" y="330"/>
                      <a:pt x="10658" y="308"/>
                      <a:pt x="11275" y="292"/>
                    </a:cubicBezTo>
                    <a:cubicBezTo>
                      <a:pt x="13977" y="259"/>
                      <a:pt x="13210" y="259"/>
                      <a:pt x="15912" y="192"/>
                    </a:cubicBezTo>
                    <a:cubicBezTo>
                      <a:pt x="15945" y="192"/>
                      <a:pt x="15945" y="126"/>
                      <a:pt x="15912" y="126"/>
                    </a:cubicBezTo>
                    <a:cubicBezTo>
                      <a:pt x="13210" y="59"/>
                      <a:pt x="13977" y="26"/>
                      <a:pt x="11275" y="26"/>
                    </a:cubicBezTo>
                    <a:cubicBezTo>
                      <a:pt x="10608" y="26"/>
                      <a:pt x="8106" y="1"/>
                      <a:pt x="56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2599793" y="2364099"/>
                <a:ext cx="130983" cy="1760749"/>
              </a:xfrm>
              <a:custGeom>
                <a:rect b="b" l="l" r="r" t="t"/>
                <a:pathLst>
                  <a:path extrusionOk="0" h="78491" w="5839">
                    <a:moveTo>
                      <a:pt x="34" y="1"/>
                    </a:moveTo>
                    <a:cubicBezTo>
                      <a:pt x="17" y="1"/>
                      <a:pt x="1" y="9"/>
                      <a:pt x="1" y="26"/>
                    </a:cubicBezTo>
                    <a:cubicBezTo>
                      <a:pt x="801" y="9799"/>
                      <a:pt x="1735" y="19606"/>
                      <a:pt x="3069" y="29347"/>
                    </a:cubicBezTo>
                    <a:cubicBezTo>
                      <a:pt x="3403" y="31748"/>
                      <a:pt x="3770" y="34183"/>
                      <a:pt x="4170" y="36585"/>
                    </a:cubicBezTo>
                    <a:cubicBezTo>
                      <a:pt x="4604" y="39020"/>
                      <a:pt x="5004" y="41455"/>
                      <a:pt x="5171" y="43924"/>
                    </a:cubicBezTo>
                    <a:cubicBezTo>
                      <a:pt x="5371" y="46392"/>
                      <a:pt x="5404" y="48761"/>
                      <a:pt x="5438" y="51196"/>
                    </a:cubicBezTo>
                    <a:lnTo>
                      <a:pt x="5505" y="58701"/>
                    </a:lnTo>
                    <a:cubicBezTo>
                      <a:pt x="5571" y="64272"/>
                      <a:pt x="5605" y="72844"/>
                      <a:pt x="5671" y="78415"/>
                    </a:cubicBezTo>
                    <a:cubicBezTo>
                      <a:pt x="5671" y="78465"/>
                      <a:pt x="5713" y="78490"/>
                      <a:pt x="5755" y="78490"/>
                    </a:cubicBezTo>
                    <a:cubicBezTo>
                      <a:pt x="5796" y="78490"/>
                      <a:pt x="5838" y="78465"/>
                      <a:pt x="5838" y="78415"/>
                    </a:cubicBezTo>
                    <a:cubicBezTo>
                      <a:pt x="5805" y="73445"/>
                      <a:pt x="5771" y="65472"/>
                      <a:pt x="5705" y="60502"/>
                    </a:cubicBezTo>
                    <a:cubicBezTo>
                      <a:pt x="5705" y="58000"/>
                      <a:pt x="5671" y="55499"/>
                      <a:pt x="5671" y="52997"/>
                    </a:cubicBezTo>
                    <a:cubicBezTo>
                      <a:pt x="5671" y="50562"/>
                      <a:pt x="5671" y="48127"/>
                      <a:pt x="5538" y="45692"/>
                    </a:cubicBezTo>
                    <a:cubicBezTo>
                      <a:pt x="5304" y="40788"/>
                      <a:pt x="4304" y="35951"/>
                      <a:pt x="3603" y="31081"/>
                    </a:cubicBezTo>
                    <a:cubicBezTo>
                      <a:pt x="2869" y="26244"/>
                      <a:pt x="2302" y="21341"/>
                      <a:pt x="1769" y="16471"/>
                    </a:cubicBezTo>
                    <a:cubicBezTo>
                      <a:pt x="1168" y="11000"/>
                      <a:pt x="634" y="5496"/>
                      <a:pt x="67" y="26"/>
                    </a:cubicBezTo>
                    <a:cubicBezTo>
                      <a:pt x="67"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2468854" y="2320513"/>
                <a:ext cx="369665" cy="1217479"/>
              </a:xfrm>
              <a:custGeom>
                <a:rect b="b" l="l" r="r" t="t"/>
                <a:pathLst>
                  <a:path extrusionOk="0" h="54273" w="16479">
                    <a:moveTo>
                      <a:pt x="0" y="1"/>
                    </a:moveTo>
                    <a:cubicBezTo>
                      <a:pt x="0" y="1"/>
                      <a:pt x="7339" y="41430"/>
                      <a:pt x="7939" y="44599"/>
                    </a:cubicBezTo>
                    <a:cubicBezTo>
                      <a:pt x="8073" y="45333"/>
                      <a:pt x="8139" y="49236"/>
                      <a:pt x="8206" y="54273"/>
                    </a:cubicBezTo>
                    <a:lnTo>
                      <a:pt x="164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2220414" y="3897159"/>
                <a:ext cx="615862" cy="597467"/>
              </a:xfrm>
              <a:custGeom>
                <a:rect b="b" l="l" r="r" t="t"/>
                <a:pathLst>
                  <a:path extrusionOk="0" h="26634" w="27454">
                    <a:moveTo>
                      <a:pt x="1468" y="0"/>
                    </a:moveTo>
                    <a:cubicBezTo>
                      <a:pt x="1468" y="0"/>
                      <a:pt x="935" y="6438"/>
                      <a:pt x="501" y="12709"/>
                    </a:cubicBezTo>
                    <a:lnTo>
                      <a:pt x="501" y="13076"/>
                    </a:lnTo>
                    <a:cubicBezTo>
                      <a:pt x="434" y="14010"/>
                      <a:pt x="401" y="14944"/>
                      <a:pt x="334" y="15812"/>
                    </a:cubicBezTo>
                    <a:lnTo>
                      <a:pt x="334" y="15945"/>
                    </a:lnTo>
                    <a:cubicBezTo>
                      <a:pt x="101" y="20281"/>
                      <a:pt x="1" y="23851"/>
                      <a:pt x="334" y="24117"/>
                    </a:cubicBezTo>
                    <a:cubicBezTo>
                      <a:pt x="1193" y="24754"/>
                      <a:pt x="23462" y="26633"/>
                      <a:pt x="26283" y="26633"/>
                    </a:cubicBezTo>
                    <a:cubicBezTo>
                      <a:pt x="26421" y="26633"/>
                      <a:pt x="26512" y="26629"/>
                      <a:pt x="26553" y="26619"/>
                    </a:cubicBezTo>
                    <a:cubicBezTo>
                      <a:pt x="27453" y="26386"/>
                      <a:pt x="26886" y="23884"/>
                      <a:pt x="25986" y="23050"/>
                    </a:cubicBezTo>
                    <a:cubicBezTo>
                      <a:pt x="25085" y="22216"/>
                      <a:pt x="16079" y="17246"/>
                      <a:pt x="16079" y="17246"/>
                    </a:cubicBezTo>
                    <a:lnTo>
                      <a:pt x="16112" y="16979"/>
                    </a:lnTo>
                    <a:lnTo>
                      <a:pt x="16412" y="14377"/>
                    </a:lnTo>
                    <a:lnTo>
                      <a:pt x="16446" y="13877"/>
                    </a:lnTo>
                    <a:lnTo>
                      <a:pt x="17847" y="1334"/>
                    </a:lnTo>
                    <a:lnTo>
                      <a:pt x="1468"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20414" y="4182253"/>
                <a:ext cx="615862" cy="312373"/>
              </a:xfrm>
              <a:custGeom>
                <a:rect b="b" l="l" r="r" t="t"/>
                <a:pathLst>
                  <a:path extrusionOk="0" h="13925" w="27454">
                    <a:moveTo>
                      <a:pt x="501" y="0"/>
                    </a:moveTo>
                    <a:lnTo>
                      <a:pt x="501" y="367"/>
                    </a:lnTo>
                    <a:cubicBezTo>
                      <a:pt x="434" y="1301"/>
                      <a:pt x="401" y="2235"/>
                      <a:pt x="334" y="3103"/>
                    </a:cubicBezTo>
                    <a:lnTo>
                      <a:pt x="334" y="3236"/>
                    </a:lnTo>
                    <a:cubicBezTo>
                      <a:pt x="101" y="7572"/>
                      <a:pt x="1" y="11142"/>
                      <a:pt x="334" y="11408"/>
                    </a:cubicBezTo>
                    <a:cubicBezTo>
                      <a:pt x="1193" y="12045"/>
                      <a:pt x="23462" y="13924"/>
                      <a:pt x="26283" y="13924"/>
                    </a:cubicBezTo>
                    <a:cubicBezTo>
                      <a:pt x="26421" y="13924"/>
                      <a:pt x="26512" y="13920"/>
                      <a:pt x="26553" y="13910"/>
                    </a:cubicBezTo>
                    <a:cubicBezTo>
                      <a:pt x="27453" y="13677"/>
                      <a:pt x="26886" y="11175"/>
                      <a:pt x="25986" y="10341"/>
                    </a:cubicBezTo>
                    <a:cubicBezTo>
                      <a:pt x="25085" y="9507"/>
                      <a:pt x="16079" y="4537"/>
                      <a:pt x="16079" y="4537"/>
                    </a:cubicBezTo>
                    <a:lnTo>
                      <a:pt x="16112" y="4270"/>
                    </a:lnTo>
                    <a:lnTo>
                      <a:pt x="16412" y="1668"/>
                    </a:lnTo>
                    <a:lnTo>
                      <a:pt x="16446" y="1168"/>
                    </a:lnTo>
                    <a:lnTo>
                      <a:pt x="5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220414" y="4251839"/>
                <a:ext cx="615862" cy="242787"/>
              </a:xfrm>
              <a:custGeom>
                <a:rect b="b" l="l" r="r" t="t"/>
                <a:pathLst>
                  <a:path extrusionOk="0" h="10823" w="27454">
                    <a:moveTo>
                      <a:pt x="334" y="1"/>
                    </a:moveTo>
                    <a:lnTo>
                      <a:pt x="334" y="134"/>
                    </a:lnTo>
                    <a:cubicBezTo>
                      <a:pt x="101" y="4470"/>
                      <a:pt x="1" y="8040"/>
                      <a:pt x="334" y="8306"/>
                    </a:cubicBezTo>
                    <a:cubicBezTo>
                      <a:pt x="1193" y="8943"/>
                      <a:pt x="23462" y="10822"/>
                      <a:pt x="26283" y="10822"/>
                    </a:cubicBezTo>
                    <a:cubicBezTo>
                      <a:pt x="26421" y="10822"/>
                      <a:pt x="26512" y="10818"/>
                      <a:pt x="26553" y="10808"/>
                    </a:cubicBezTo>
                    <a:cubicBezTo>
                      <a:pt x="27453" y="10575"/>
                      <a:pt x="26886" y="8073"/>
                      <a:pt x="26019" y="7239"/>
                    </a:cubicBezTo>
                    <a:cubicBezTo>
                      <a:pt x="25118" y="6405"/>
                      <a:pt x="16112" y="1435"/>
                      <a:pt x="16112" y="1435"/>
                    </a:cubicBezTo>
                    <a:lnTo>
                      <a:pt x="16145" y="1168"/>
                    </a:lnTo>
                    <a:lnTo>
                      <a:pt x="334"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2253345" y="4427687"/>
                <a:ext cx="560476" cy="46413"/>
              </a:xfrm>
              <a:custGeom>
                <a:rect b="b" l="l" r="r" t="t"/>
                <a:pathLst>
                  <a:path extrusionOk="0" h="2069" w="24985">
                    <a:moveTo>
                      <a:pt x="34" y="0"/>
                    </a:moveTo>
                    <a:cubicBezTo>
                      <a:pt x="0" y="0"/>
                      <a:pt x="0" y="0"/>
                      <a:pt x="34" y="34"/>
                    </a:cubicBezTo>
                    <a:cubicBezTo>
                      <a:pt x="4103" y="568"/>
                      <a:pt x="20748" y="1835"/>
                      <a:pt x="24885" y="2069"/>
                    </a:cubicBezTo>
                    <a:cubicBezTo>
                      <a:pt x="24985" y="2069"/>
                      <a:pt x="24985" y="2002"/>
                      <a:pt x="24885" y="2002"/>
                    </a:cubicBezTo>
                    <a:cubicBezTo>
                      <a:pt x="20782" y="1535"/>
                      <a:pt x="4137" y="1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510108" y="4276335"/>
                <a:ext cx="114406" cy="23577"/>
              </a:xfrm>
              <a:custGeom>
                <a:rect b="b" l="l" r="r" t="t"/>
                <a:pathLst>
                  <a:path extrusionOk="0" h="1051" w="5100">
                    <a:moveTo>
                      <a:pt x="3141" y="1"/>
                    </a:moveTo>
                    <a:cubicBezTo>
                      <a:pt x="2017" y="1"/>
                      <a:pt x="886" y="280"/>
                      <a:pt x="29" y="943"/>
                    </a:cubicBezTo>
                    <a:cubicBezTo>
                      <a:pt x="0" y="972"/>
                      <a:pt x="21" y="1050"/>
                      <a:pt x="70" y="1050"/>
                    </a:cubicBezTo>
                    <a:cubicBezTo>
                      <a:pt x="78" y="1050"/>
                      <a:pt x="86" y="1048"/>
                      <a:pt x="96" y="1043"/>
                    </a:cubicBezTo>
                    <a:cubicBezTo>
                      <a:pt x="1697" y="676"/>
                      <a:pt x="3331" y="476"/>
                      <a:pt x="4966" y="443"/>
                    </a:cubicBezTo>
                    <a:cubicBezTo>
                      <a:pt x="5066" y="443"/>
                      <a:pt x="5099" y="276"/>
                      <a:pt x="4966" y="243"/>
                    </a:cubicBezTo>
                    <a:cubicBezTo>
                      <a:pt x="4393" y="87"/>
                      <a:pt x="3768" y="1"/>
                      <a:pt x="31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534963" y="4294483"/>
                <a:ext cx="114249" cy="23420"/>
              </a:xfrm>
              <a:custGeom>
                <a:rect b="b" l="l" r="r" t="t"/>
                <a:pathLst>
                  <a:path extrusionOk="0" h="1044" w="5093">
                    <a:moveTo>
                      <a:pt x="3115" y="1"/>
                    </a:moveTo>
                    <a:cubicBezTo>
                      <a:pt x="2008" y="1"/>
                      <a:pt x="899" y="281"/>
                      <a:pt x="55" y="935"/>
                    </a:cubicBezTo>
                    <a:cubicBezTo>
                      <a:pt x="1" y="989"/>
                      <a:pt x="35" y="1044"/>
                      <a:pt x="68" y="1044"/>
                    </a:cubicBezTo>
                    <a:cubicBezTo>
                      <a:pt x="75" y="1044"/>
                      <a:pt x="82" y="1041"/>
                      <a:pt x="89" y="1035"/>
                    </a:cubicBezTo>
                    <a:cubicBezTo>
                      <a:pt x="1690" y="668"/>
                      <a:pt x="3324" y="468"/>
                      <a:pt x="4959" y="468"/>
                    </a:cubicBezTo>
                    <a:cubicBezTo>
                      <a:pt x="5059" y="435"/>
                      <a:pt x="5092" y="268"/>
                      <a:pt x="4992" y="268"/>
                    </a:cubicBezTo>
                    <a:cubicBezTo>
                      <a:pt x="4403" y="96"/>
                      <a:pt x="3760" y="1"/>
                      <a:pt x="31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559661" y="4312250"/>
                <a:ext cx="114226" cy="23621"/>
              </a:xfrm>
              <a:custGeom>
                <a:rect b="b" l="l" r="r" t="t"/>
                <a:pathLst>
                  <a:path extrusionOk="0" h="1053" w="5092">
                    <a:moveTo>
                      <a:pt x="3167" y="1"/>
                    </a:moveTo>
                    <a:cubicBezTo>
                      <a:pt x="2043" y="1"/>
                      <a:pt x="911" y="280"/>
                      <a:pt x="55" y="943"/>
                    </a:cubicBezTo>
                    <a:cubicBezTo>
                      <a:pt x="1" y="998"/>
                      <a:pt x="35" y="1052"/>
                      <a:pt x="86" y="1052"/>
                    </a:cubicBezTo>
                    <a:cubicBezTo>
                      <a:pt x="97" y="1052"/>
                      <a:pt x="109" y="1050"/>
                      <a:pt x="122" y="1044"/>
                    </a:cubicBezTo>
                    <a:cubicBezTo>
                      <a:pt x="1690" y="677"/>
                      <a:pt x="3324" y="476"/>
                      <a:pt x="4959" y="476"/>
                    </a:cubicBezTo>
                    <a:cubicBezTo>
                      <a:pt x="5092" y="443"/>
                      <a:pt x="5092" y="276"/>
                      <a:pt x="4992" y="243"/>
                    </a:cubicBezTo>
                    <a:cubicBezTo>
                      <a:pt x="4418" y="88"/>
                      <a:pt x="3794" y="1"/>
                      <a:pt x="3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2556386" y="4193066"/>
                <a:ext cx="130983" cy="95809"/>
              </a:xfrm>
              <a:custGeom>
                <a:rect b="b" l="l" r="r" t="t"/>
                <a:pathLst>
                  <a:path extrusionOk="0" h="4271" w="5839">
                    <a:moveTo>
                      <a:pt x="4306" y="501"/>
                    </a:moveTo>
                    <a:cubicBezTo>
                      <a:pt x="4780" y="501"/>
                      <a:pt x="5129" y="759"/>
                      <a:pt x="4938" y="1586"/>
                    </a:cubicBezTo>
                    <a:cubicBezTo>
                      <a:pt x="4671" y="2554"/>
                      <a:pt x="3036" y="3021"/>
                      <a:pt x="2236" y="3254"/>
                    </a:cubicBezTo>
                    <a:cubicBezTo>
                      <a:pt x="1569" y="3454"/>
                      <a:pt x="902" y="3621"/>
                      <a:pt x="234" y="3855"/>
                    </a:cubicBezTo>
                    <a:cubicBezTo>
                      <a:pt x="768" y="3188"/>
                      <a:pt x="1302" y="2487"/>
                      <a:pt x="1902" y="1853"/>
                    </a:cubicBezTo>
                    <a:cubicBezTo>
                      <a:pt x="2202" y="1553"/>
                      <a:pt x="2503" y="1286"/>
                      <a:pt x="2836" y="1019"/>
                    </a:cubicBezTo>
                    <a:cubicBezTo>
                      <a:pt x="3115" y="810"/>
                      <a:pt x="3786" y="501"/>
                      <a:pt x="4306" y="501"/>
                    </a:cubicBezTo>
                    <a:close/>
                    <a:moveTo>
                      <a:pt x="4191" y="1"/>
                    </a:moveTo>
                    <a:cubicBezTo>
                      <a:pt x="3706" y="1"/>
                      <a:pt x="3186" y="207"/>
                      <a:pt x="2803" y="486"/>
                    </a:cubicBezTo>
                    <a:cubicBezTo>
                      <a:pt x="1602" y="1386"/>
                      <a:pt x="635" y="2587"/>
                      <a:pt x="1" y="3988"/>
                    </a:cubicBezTo>
                    <a:cubicBezTo>
                      <a:pt x="1" y="4022"/>
                      <a:pt x="1" y="4055"/>
                      <a:pt x="34" y="4055"/>
                    </a:cubicBezTo>
                    <a:cubicBezTo>
                      <a:pt x="34" y="4139"/>
                      <a:pt x="105" y="4270"/>
                      <a:pt x="207" y="4270"/>
                    </a:cubicBezTo>
                    <a:cubicBezTo>
                      <a:pt x="226" y="4270"/>
                      <a:pt x="247" y="4266"/>
                      <a:pt x="268" y="4255"/>
                    </a:cubicBezTo>
                    <a:cubicBezTo>
                      <a:pt x="1669" y="3888"/>
                      <a:pt x="3203" y="3655"/>
                      <a:pt x="4404" y="2854"/>
                    </a:cubicBezTo>
                    <a:cubicBezTo>
                      <a:pt x="5105" y="2387"/>
                      <a:pt x="5838" y="1486"/>
                      <a:pt x="5305" y="619"/>
                    </a:cubicBezTo>
                    <a:cubicBezTo>
                      <a:pt x="5050" y="173"/>
                      <a:pt x="4635" y="1"/>
                      <a:pt x="4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2428431" y="4200827"/>
                <a:ext cx="136973" cy="87801"/>
              </a:xfrm>
              <a:custGeom>
                <a:rect b="b" l="l" r="r" t="t"/>
                <a:pathLst>
                  <a:path extrusionOk="0" h="3914" w="6106">
                    <a:moveTo>
                      <a:pt x="1625" y="493"/>
                    </a:moveTo>
                    <a:cubicBezTo>
                      <a:pt x="2123" y="493"/>
                      <a:pt x="2731" y="714"/>
                      <a:pt x="3003" y="874"/>
                    </a:cubicBezTo>
                    <a:cubicBezTo>
                      <a:pt x="3337" y="1107"/>
                      <a:pt x="3670" y="1374"/>
                      <a:pt x="4004" y="1641"/>
                    </a:cubicBezTo>
                    <a:cubicBezTo>
                      <a:pt x="4671" y="2241"/>
                      <a:pt x="5271" y="2842"/>
                      <a:pt x="5872" y="3509"/>
                    </a:cubicBezTo>
                    <a:cubicBezTo>
                      <a:pt x="5171" y="3342"/>
                      <a:pt x="4471" y="3209"/>
                      <a:pt x="3770" y="3075"/>
                    </a:cubicBezTo>
                    <a:cubicBezTo>
                      <a:pt x="2970" y="2908"/>
                      <a:pt x="1302" y="2608"/>
                      <a:pt x="968" y="1641"/>
                    </a:cubicBezTo>
                    <a:cubicBezTo>
                      <a:pt x="673" y="754"/>
                      <a:pt x="1084" y="493"/>
                      <a:pt x="1625" y="493"/>
                    </a:cubicBezTo>
                    <a:close/>
                    <a:moveTo>
                      <a:pt x="1702" y="0"/>
                    </a:moveTo>
                    <a:cubicBezTo>
                      <a:pt x="1204" y="0"/>
                      <a:pt x="733" y="194"/>
                      <a:pt x="468" y="707"/>
                    </a:cubicBezTo>
                    <a:cubicBezTo>
                      <a:pt x="1" y="1674"/>
                      <a:pt x="868" y="2475"/>
                      <a:pt x="1602" y="2875"/>
                    </a:cubicBezTo>
                    <a:cubicBezTo>
                      <a:pt x="2903" y="3542"/>
                      <a:pt x="4437" y="3642"/>
                      <a:pt x="5838" y="3909"/>
                    </a:cubicBezTo>
                    <a:cubicBezTo>
                      <a:pt x="5853" y="3912"/>
                      <a:pt x="5867" y="3913"/>
                      <a:pt x="5880" y="3913"/>
                    </a:cubicBezTo>
                    <a:cubicBezTo>
                      <a:pt x="6016" y="3913"/>
                      <a:pt x="6072" y="3767"/>
                      <a:pt x="6072" y="3676"/>
                    </a:cubicBezTo>
                    <a:cubicBezTo>
                      <a:pt x="6105" y="3642"/>
                      <a:pt x="6105" y="3609"/>
                      <a:pt x="6105" y="3609"/>
                    </a:cubicBezTo>
                    <a:cubicBezTo>
                      <a:pt x="5371" y="2275"/>
                      <a:pt x="4271" y="1140"/>
                      <a:pt x="2970" y="373"/>
                    </a:cubicBezTo>
                    <a:cubicBezTo>
                      <a:pt x="2609" y="153"/>
                      <a:pt x="2144" y="0"/>
                      <a:pt x="17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210679" y="2319773"/>
                <a:ext cx="676474" cy="1930586"/>
              </a:xfrm>
              <a:custGeom>
                <a:rect b="b" l="l" r="r" t="t"/>
                <a:pathLst>
                  <a:path extrusionOk="0" h="86062" w="30156">
                    <a:moveTo>
                      <a:pt x="9041" y="0"/>
                    </a:moveTo>
                    <a:cubicBezTo>
                      <a:pt x="9041" y="0"/>
                      <a:pt x="5038" y="39028"/>
                      <a:pt x="4804" y="45066"/>
                    </a:cubicBezTo>
                    <a:cubicBezTo>
                      <a:pt x="4704" y="47434"/>
                      <a:pt x="1" y="85328"/>
                      <a:pt x="1" y="85328"/>
                    </a:cubicBezTo>
                    <a:lnTo>
                      <a:pt x="17280" y="86062"/>
                    </a:lnTo>
                    <a:cubicBezTo>
                      <a:pt x="17280" y="86062"/>
                      <a:pt x="19915" y="52138"/>
                      <a:pt x="20082" y="45766"/>
                    </a:cubicBezTo>
                    <a:cubicBezTo>
                      <a:pt x="20149" y="42564"/>
                      <a:pt x="22150" y="16746"/>
                      <a:pt x="22150" y="16746"/>
                    </a:cubicBezTo>
                    <a:cubicBezTo>
                      <a:pt x="23551" y="15945"/>
                      <a:pt x="25019" y="15278"/>
                      <a:pt x="26553" y="14744"/>
                    </a:cubicBezTo>
                    <a:cubicBezTo>
                      <a:pt x="28821" y="9007"/>
                      <a:pt x="30156" y="0"/>
                      <a:pt x="301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2231631" y="4163724"/>
                <a:ext cx="356968" cy="17789"/>
              </a:xfrm>
              <a:custGeom>
                <a:rect b="b" l="l" r="r" t="t"/>
                <a:pathLst>
                  <a:path extrusionOk="0" h="793" w="15913">
                    <a:moveTo>
                      <a:pt x="878" y="0"/>
                    </a:moveTo>
                    <a:cubicBezTo>
                      <a:pt x="490" y="0"/>
                      <a:pt x="197" y="8"/>
                      <a:pt x="34" y="26"/>
                    </a:cubicBezTo>
                    <a:cubicBezTo>
                      <a:pt x="1" y="26"/>
                      <a:pt x="1" y="92"/>
                      <a:pt x="34" y="92"/>
                    </a:cubicBezTo>
                    <a:cubicBezTo>
                      <a:pt x="1268" y="359"/>
                      <a:pt x="9941" y="626"/>
                      <a:pt x="11276" y="693"/>
                    </a:cubicBezTo>
                    <a:cubicBezTo>
                      <a:pt x="13944" y="760"/>
                      <a:pt x="13177" y="726"/>
                      <a:pt x="15879" y="793"/>
                    </a:cubicBezTo>
                    <a:cubicBezTo>
                      <a:pt x="15912" y="760"/>
                      <a:pt x="15912" y="726"/>
                      <a:pt x="15879" y="693"/>
                    </a:cubicBezTo>
                    <a:cubicBezTo>
                      <a:pt x="13177" y="526"/>
                      <a:pt x="13978" y="526"/>
                      <a:pt x="11276" y="393"/>
                    </a:cubicBezTo>
                    <a:cubicBezTo>
                      <a:pt x="10117" y="335"/>
                      <a:pt x="3430" y="0"/>
                      <a:pt x="8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2266065" y="2370358"/>
                <a:ext cx="184844" cy="1744374"/>
              </a:xfrm>
              <a:custGeom>
                <a:rect b="b" l="l" r="r" t="t"/>
                <a:pathLst>
                  <a:path extrusionOk="0" h="77761" w="8240">
                    <a:moveTo>
                      <a:pt x="8197" y="0"/>
                    </a:moveTo>
                    <a:cubicBezTo>
                      <a:pt x="8170" y="0"/>
                      <a:pt x="8139" y="25"/>
                      <a:pt x="8139" y="80"/>
                    </a:cubicBezTo>
                    <a:cubicBezTo>
                      <a:pt x="7339" y="9887"/>
                      <a:pt x="6538" y="19728"/>
                      <a:pt x="5638" y="29535"/>
                    </a:cubicBezTo>
                    <a:cubicBezTo>
                      <a:pt x="4704" y="39375"/>
                      <a:pt x="3670" y="49249"/>
                      <a:pt x="2369" y="59056"/>
                    </a:cubicBezTo>
                    <a:cubicBezTo>
                      <a:pt x="1668" y="64526"/>
                      <a:pt x="868" y="72265"/>
                      <a:pt x="0" y="77736"/>
                    </a:cubicBezTo>
                    <a:cubicBezTo>
                      <a:pt x="0" y="77752"/>
                      <a:pt x="17" y="77761"/>
                      <a:pt x="34" y="77761"/>
                    </a:cubicBezTo>
                    <a:cubicBezTo>
                      <a:pt x="50" y="77761"/>
                      <a:pt x="67" y="77752"/>
                      <a:pt x="67" y="77736"/>
                    </a:cubicBezTo>
                    <a:cubicBezTo>
                      <a:pt x="1802" y="68029"/>
                      <a:pt x="3103" y="55987"/>
                      <a:pt x="4170" y="46180"/>
                    </a:cubicBezTo>
                    <a:cubicBezTo>
                      <a:pt x="5271" y="36373"/>
                      <a:pt x="6171" y="26566"/>
                      <a:pt x="6939" y="16725"/>
                    </a:cubicBezTo>
                    <a:cubicBezTo>
                      <a:pt x="7406" y="11155"/>
                      <a:pt x="7806" y="5617"/>
                      <a:pt x="8240" y="47"/>
                    </a:cubicBezTo>
                    <a:cubicBezTo>
                      <a:pt x="8240" y="17"/>
                      <a:pt x="8219" y="0"/>
                      <a:pt x="81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2705607" y="2641230"/>
                <a:ext cx="122010" cy="56597"/>
              </a:xfrm>
              <a:custGeom>
                <a:rect b="b" l="l" r="r" t="t"/>
                <a:pathLst>
                  <a:path extrusionOk="0" h="2523" w="5439">
                    <a:moveTo>
                      <a:pt x="5277" y="0"/>
                    </a:moveTo>
                    <a:cubicBezTo>
                      <a:pt x="5261" y="0"/>
                      <a:pt x="5243" y="4"/>
                      <a:pt x="5224" y="14"/>
                    </a:cubicBezTo>
                    <a:cubicBezTo>
                      <a:pt x="3456" y="648"/>
                      <a:pt x="1722" y="1448"/>
                      <a:pt x="87" y="2416"/>
                    </a:cubicBezTo>
                    <a:cubicBezTo>
                      <a:pt x="1" y="2444"/>
                      <a:pt x="38" y="2522"/>
                      <a:pt x="93" y="2522"/>
                    </a:cubicBezTo>
                    <a:cubicBezTo>
                      <a:pt x="102" y="2522"/>
                      <a:pt x="111" y="2520"/>
                      <a:pt x="120" y="2516"/>
                    </a:cubicBezTo>
                    <a:cubicBezTo>
                      <a:pt x="1855" y="1782"/>
                      <a:pt x="3623" y="1048"/>
                      <a:pt x="5324" y="214"/>
                    </a:cubicBezTo>
                    <a:cubicBezTo>
                      <a:pt x="5439" y="157"/>
                      <a:pt x="5381" y="0"/>
                      <a:pt x="52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2744954" y="2372220"/>
                <a:ext cx="95809" cy="262056"/>
              </a:xfrm>
              <a:custGeom>
                <a:rect b="b" l="l" r="r" t="t"/>
                <a:pathLst>
                  <a:path extrusionOk="0" h="11682" w="4271">
                    <a:moveTo>
                      <a:pt x="3966" y="1"/>
                    </a:moveTo>
                    <a:cubicBezTo>
                      <a:pt x="3941" y="1"/>
                      <a:pt x="3922" y="19"/>
                      <a:pt x="3937" y="64"/>
                    </a:cubicBezTo>
                    <a:cubicBezTo>
                      <a:pt x="3937" y="2099"/>
                      <a:pt x="3804" y="3933"/>
                      <a:pt x="3637" y="5868"/>
                    </a:cubicBezTo>
                    <a:cubicBezTo>
                      <a:pt x="3540" y="6737"/>
                      <a:pt x="2886" y="11358"/>
                      <a:pt x="1433" y="11358"/>
                    </a:cubicBezTo>
                    <a:cubicBezTo>
                      <a:pt x="1379" y="11358"/>
                      <a:pt x="1324" y="11352"/>
                      <a:pt x="1268" y="11339"/>
                    </a:cubicBezTo>
                    <a:cubicBezTo>
                      <a:pt x="1002" y="11305"/>
                      <a:pt x="868" y="11038"/>
                      <a:pt x="868" y="10638"/>
                    </a:cubicBezTo>
                    <a:cubicBezTo>
                      <a:pt x="868" y="10138"/>
                      <a:pt x="935" y="9637"/>
                      <a:pt x="1068" y="9137"/>
                    </a:cubicBezTo>
                    <a:cubicBezTo>
                      <a:pt x="1235" y="8070"/>
                      <a:pt x="1369" y="7036"/>
                      <a:pt x="1469" y="6001"/>
                    </a:cubicBezTo>
                    <a:cubicBezTo>
                      <a:pt x="1669" y="4033"/>
                      <a:pt x="1635" y="2065"/>
                      <a:pt x="1402" y="131"/>
                    </a:cubicBezTo>
                    <a:cubicBezTo>
                      <a:pt x="1402" y="97"/>
                      <a:pt x="1377" y="81"/>
                      <a:pt x="1352" y="81"/>
                    </a:cubicBezTo>
                    <a:cubicBezTo>
                      <a:pt x="1327" y="81"/>
                      <a:pt x="1302" y="97"/>
                      <a:pt x="1302" y="131"/>
                    </a:cubicBezTo>
                    <a:cubicBezTo>
                      <a:pt x="1335" y="2833"/>
                      <a:pt x="1202" y="5534"/>
                      <a:pt x="835" y="8236"/>
                    </a:cubicBezTo>
                    <a:cubicBezTo>
                      <a:pt x="635" y="9537"/>
                      <a:pt x="1" y="11472"/>
                      <a:pt x="1335" y="11672"/>
                    </a:cubicBezTo>
                    <a:cubicBezTo>
                      <a:pt x="1375" y="11678"/>
                      <a:pt x="1414" y="11681"/>
                      <a:pt x="1452" y="11681"/>
                    </a:cubicBezTo>
                    <a:cubicBezTo>
                      <a:pt x="2722" y="11681"/>
                      <a:pt x="3575" y="8578"/>
                      <a:pt x="3737" y="7736"/>
                    </a:cubicBezTo>
                    <a:cubicBezTo>
                      <a:pt x="4171" y="5201"/>
                      <a:pt x="4271" y="2599"/>
                      <a:pt x="4037" y="64"/>
                    </a:cubicBezTo>
                    <a:cubicBezTo>
                      <a:pt x="4037" y="27"/>
                      <a:pt x="3997" y="1"/>
                      <a:pt x="39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2762922" y="2627434"/>
                <a:ext cx="19180" cy="45291"/>
              </a:xfrm>
              <a:custGeom>
                <a:rect b="b" l="l" r="r" t="t"/>
                <a:pathLst>
                  <a:path extrusionOk="0" h="2019" w="855">
                    <a:moveTo>
                      <a:pt x="666" y="1"/>
                    </a:moveTo>
                    <a:cubicBezTo>
                      <a:pt x="604" y="1"/>
                      <a:pt x="540" y="30"/>
                      <a:pt x="501" y="95"/>
                    </a:cubicBezTo>
                    <a:cubicBezTo>
                      <a:pt x="367" y="429"/>
                      <a:pt x="267" y="796"/>
                      <a:pt x="167" y="1129"/>
                    </a:cubicBezTo>
                    <a:cubicBezTo>
                      <a:pt x="67" y="1396"/>
                      <a:pt x="0" y="1696"/>
                      <a:pt x="0" y="1963"/>
                    </a:cubicBezTo>
                    <a:cubicBezTo>
                      <a:pt x="20" y="2002"/>
                      <a:pt x="51" y="2018"/>
                      <a:pt x="80" y="2018"/>
                    </a:cubicBezTo>
                    <a:cubicBezTo>
                      <a:pt x="101" y="2018"/>
                      <a:pt x="120" y="2010"/>
                      <a:pt x="134" y="1996"/>
                    </a:cubicBezTo>
                    <a:cubicBezTo>
                      <a:pt x="301" y="1730"/>
                      <a:pt x="401" y="1463"/>
                      <a:pt x="501" y="1163"/>
                    </a:cubicBezTo>
                    <a:cubicBezTo>
                      <a:pt x="601" y="829"/>
                      <a:pt x="734" y="529"/>
                      <a:pt x="834" y="195"/>
                    </a:cubicBezTo>
                    <a:cubicBezTo>
                      <a:pt x="855" y="73"/>
                      <a:pt x="763" y="1"/>
                      <a:pt x="6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2474821" y="2394787"/>
                <a:ext cx="142200" cy="151733"/>
              </a:xfrm>
              <a:custGeom>
                <a:rect b="b" l="l" r="r" t="t"/>
                <a:pathLst>
                  <a:path extrusionOk="0" h="6764" w="6339">
                    <a:moveTo>
                      <a:pt x="6218" y="0"/>
                    </a:moveTo>
                    <a:cubicBezTo>
                      <a:pt x="6205" y="0"/>
                      <a:pt x="6189" y="9"/>
                      <a:pt x="6172" y="25"/>
                    </a:cubicBezTo>
                    <a:cubicBezTo>
                      <a:pt x="6139" y="192"/>
                      <a:pt x="6105" y="392"/>
                      <a:pt x="6105" y="592"/>
                    </a:cubicBezTo>
                    <a:cubicBezTo>
                      <a:pt x="6105" y="792"/>
                      <a:pt x="6072" y="993"/>
                      <a:pt x="6039" y="1226"/>
                    </a:cubicBezTo>
                    <a:cubicBezTo>
                      <a:pt x="6005" y="1660"/>
                      <a:pt x="5905" y="2093"/>
                      <a:pt x="5805" y="2527"/>
                    </a:cubicBezTo>
                    <a:cubicBezTo>
                      <a:pt x="5605" y="3328"/>
                      <a:pt x="5205" y="4061"/>
                      <a:pt x="4638" y="4662"/>
                    </a:cubicBezTo>
                    <a:cubicBezTo>
                      <a:pt x="4037" y="5229"/>
                      <a:pt x="3370" y="5663"/>
                      <a:pt x="2603" y="5963"/>
                    </a:cubicBezTo>
                    <a:cubicBezTo>
                      <a:pt x="1769" y="6263"/>
                      <a:pt x="902" y="6497"/>
                      <a:pt x="34" y="6697"/>
                    </a:cubicBezTo>
                    <a:cubicBezTo>
                      <a:pt x="1" y="6730"/>
                      <a:pt x="1" y="6763"/>
                      <a:pt x="34" y="6763"/>
                    </a:cubicBezTo>
                    <a:cubicBezTo>
                      <a:pt x="1002" y="6763"/>
                      <a:pt x="1936" y="6597"/>
                      <a:pt x="2836" y="6230"/>
                    </a:cubicBezTo>
                    <a:cubicBezTo>
                      <a:pt x="3604" y="5929"/>
                      <a:pt x="4304" y="5462"/>
                      <a:pt x="4904" y="4895"/>
                    </a:cubicBezTo>
                    <a:cubicBezTo>
                      <a:pt x="5505" y="4262"/>
                      <a:pt x="5939" y="3528"/>
                      <a:pt x="6139" y="2694"/>
                    </a:cubicBezTo>
                    <a:cubicBezTo>
                      <a:pt x="6239" y="2260"/>
                      <a:pt x="6272" y="1827"/>
                      <a:pt x="6305" y="1393"/>
                    </a:cubicBezTo>
                    <a:cubicBezTo>
                      <a:pt x="6305" y="1159"/>
                      <a:pt x="6339" y="893"/>
                      <a:pt x="6305" y="659"/>
                    </a:cubicBezTo>
                    <a:cubicBezTo>
                      <a:pt x="6305" y="459"/>
                      <a:pt x="6305" y="225"/>
                      <a:pt x="6239" y="25"/>
                    </a:cubicBezTo>
                    <a:cubicBezTo>
                      <a:pt x="6239" y="9"/>
                      <a:pt x="6230" y="0"/>
                      <a:pt x="6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2675929" y="1799069"/>
                <a:ext cx="856091" cy="551750"/>
              </a:xfrm>
              <a:custGeom>
                <a:rect b="b" l="l" r="r" t="t"/>
                <a:pathLst>
                  <a:path extrusionOk="0" h="24596" w="38163">
                    <a:moveTo>
                      <a:pt x="1501" y="0"/>
                    </a:moveTo>
                    <a:cubicBezTo>
                      <a:pt x="409" y="0"/>
                      <a:pt x="0" y="1429"/>
                      <a:pt x="576" y="3798"/>
                    </a:cubicBezTo>
                    <a:cubicBezTo>
                      <a:pt x="1343" y="7034"/>
                      <a:pt x="8782" y="23012"/>
                      <a:pt x="13752" y="24380"/>
                    </a:cubicBezTo>
                    <a:cubicBezTo>
                      <a:pt x="14292" y="24528"/>
                      <a:pt x="14930" y="24595"/>
                      <a:pt x="15641" y="24595"/>
                    </a:cubicBezTo>
                    <a:cubicBezTo>
                      <a:pt x="21791" y="24595"/>
                      <a:pt x="33441" y="19595"/>
                      <a:pt x="34667" y="19176"/>
                    </a:cubicBezTo>
                    <a:cubicBezTo>
                      <a:pt x="38162" y="17948"/>
                      <a:pt x="31671" y="8161"/>
                      <a:pt x="29333" y="8161"/>
                    </a:cubicBezTo>
                    <a:cubicBezTo>
                      <a:pt x="29194" y="8161"/>
                      <a:pt x="29070" y="8195"/>
                      <a:pt x="28963" y="8268"/>
                    </a:cubicBezTo>
                    <a:cubicBezTo>
                      <a:pt x="26002" y="10273"/>
                      <a:pt x="19418" y="13676"/>
                      <a:pt x="17257" y="13676"/>
                    </a:cubicBezTo>
                    <a:cubicBezTo>
                      <a:pt x="17081" y="13676"/>
                      <a:pt x="16934" y="13653"/>
                      <a:pt x="16821" y="13605"/>
                    </a:cubicBezTo>
                    <a:cubicBezTo>
                      <a:pt x="13685" y="12238"/>
                      <a:pt x="7948" y="5133"/>
                      <a:pt x="3645" y="1163"/>
                    </a:cubicBezTo>
                    <a:cubicBezTo>
                      <a:pt x="2781" y="367"/>
                      <a:pt x="2054" y="0"/>
                      <a:pt x="150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3306933" y="1884021"/>
                <a:ext cx="397347" cy="351966"/>
              </a:xfrm>
              <a:custGeom>
                <a:rect b="b" l="l" r="r" t="t"/>
                <a:pathLst>
                  <a:path extrusionOk="0" h="15690" w="17713">
                    <a:moveTo>
                      <a:pt x="11434" y="0"/>
                    </a:moveTo>
                    <a:cubicBezTo>
                      <a:pt x="10224" y="0"/>
                      <a:pt x="8607" y="2602"/>
                      <a:pt x="7239" y="3514"/>
                    </a:cubicBezTo>
                    <a:cubicBezTo>
                      <a:pt x="6905" y="3747"/>
                      <a:pt x="0" y="7650"/>
                      <a:pt x="0" y="7650"/>
                    </a:cubicBezTo>
                    <a:lnTo>
                      <a:pt x="5671" y="15689"/>
                    </a:lnTo>
                    <a:cubicBezTo>
                      <a:pt x="6305" y="15422"/>
                      <a:pt x="11442" y="13754"/>
                      <a:pt x="13643" y="11620"/>
                    </a:cubicBezTo>
                    <a:cubicBezTo>
                      <a:pt x="14811" y="10485"/>
                      <a:pt x="17713" y="7016"/>
                      <a:pt x="17112" y="6216"/>
                    </a:cubicBezTo>
                    <a:cubicBezTo>
                      <a:pt x="16929" y="5978"/>
                      <a:pt x="16700" y="5898"/>
                      <a:pt x="16474" y="5898"/>
                    </a:cubicBezTo>
                    <a:cubicBezTo>
                      <a:pt x="16002" y="5898"/>
                      <a:pt x="15545" y="6249"/>
                      <a:pt x="15545" y="6249"/>
                    </a:cubicBezTo>
                    <a:cubicBezTo>
                      <a:pt x="15545" y="6249"/>
                      <a:pt x="16779" y="4681"/>
                      <a:pt x="16012" y="3647"/>
                    </a:cubicBezTo>
                    <a:cubicBezTo>
                      <a:pt x="15815" y="3379"/>
                      <a:pt x="15551" y="3281"/>
                      <a:pt x="15271" y="3281"/>
                    </a:cubicBezTo>
                    <a:cubicBezTo>
                      <a:pt x="14504" y="3281"/>
                      <a:pt x="13610" y="4014"/>
                      <a:pt x="13610" y="4014"/>
                    </a:cubicBezTo>
                    <a:cubicBezTo>
                      <a:pt x="13610" y="4014"/>
                      <a:pt x="14777" y="2313"/>
                      <a:pt x="13943" y="1379"/>
                    </a:cubicBezTo>
                    <a:cubicBezTo>
                      <a:pt x="13748" y="1161"/>
                      <a:pt x="13525" y="1077"/>
                      <a:pt x="13295" y="1077"/>
                    </a:cubicBezTo>
                    <a:cubicBezTo>
                      <a:pt x="12504" y="1077"/>
                      <a:pt x="11642" y="2079"/>
                      <a:pt x="11642" y="2079"/>
                    </a:cubicBezTo>
                    <a:cubicBezTo>
                      <a:pt x="11642" y="2079"/>
                      <a:pt x="12809" y="578"/>
                      <a:pt x="11775" y="78"/>
                    </a:cubicBezTo>
                    <a:cubicBezTo>
                      <a:pt x="11666" y="25"/>
                      <a:pt x="11552" y="0"/>
                      <a:pt x="11434"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3462771" y="1929357"/>
                <a:ext cx="106981" cy="95002"/>
              </a:xfrm>
              <a:custGeom>
                <a:rect b="b" l="l" r="r" t="t"/>
                <a:pathLst>
                  <a:path extrusionOk="0" h="4235" w="4769">
                    <a:moveTo>
                      <a:pt x="4710" y="0"/>
                    </a:moveTo>
                    <a:cubicBezTo>
                      <a:pt x="4686" y="0"/>
                      <a:pt x="4654" y="19"/>
                      <a:pt x="4628" y="58"/>
                    </a:cubicBezTo>
                    <a:cubicBezTo>
                      <a:pt x="3294" y="2260"/>
                      <a:pt x="2326" y="2994"/>
                      <a:pt x="58" y="4161"/>
                    </a:cubicBezTo>
                    <a:cubicBezTo>
                      <a:pt x="1" y="4161"/>
                      <a:pt x="42" y="4235"/>
                      <a:pt x="55" y="4235"/>
                    </a:cubicBezTo>
                    <a:cubicBezTo>
                      <a:pt x="57" y="4235"/>
                      <a:pt x="58" y="4233"/>
                      <a:pt x="58" y="4228"/>
                    </a:cubicBezTo>
                    <a:cubicBezTo>
                      <a:pt x="2393" y="3294"/>
                      <a:pt x="3761" y="2560"/>
                      <a:pt x="4728" y="125"/>
                    </a:cubicBezTo>
                    <a:cubicBezTo>
                      <a:pt x="4769" y="44"/>
                      <a:pt x="4748" y="0"/>
                      <a:pt x="47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3261282" y="1925297"/>
                <a:ext cx="243213" cy="216653"/>
              </a:xfrm>
              <a:custGeom>
                <a:rect b="b" l="l" r="r" t="t"/>
                <a:pathLst>
                  <a:path extrusionOk="0" h="9658" w="10842">
                    <a:moveTo>
                      <a:pt x="9261" y="0"/>
                    </a:moveTo>
                    <a:cubicBezTo>
                      <a:pt x="7510" y="0"/>
                      <a:pt x="4014" y="1277"/>
                      <a:pt x="3136" y="1974"/>
                    </a:cubicBezTo>
                    <a:cubicBezTo>
                      <a:pt x="2002" y="2908"/>
                      <a:pt x="0" y="5443"/>
                      <a:pt x="0" y="5443"/>
                    </a:cubicBezTo>
                    <a:cubicBezTo>
                      <a:pt x="0" y="5443"/>
                      <a:pt x="3029" y="9658"/>
                      <a:pt x="5046" y="9658"/>
                    </a:cubicBezTo>
                    <a:cubicBezTo>
                      <a:pt x="5349" y="9658"/>
                      <a:pt x="5628" y="9563"/>
                      <a:pt x="5871" y="9346"/>
                    </a:cubicBezTo>
                    <a:cubicBezTo>
                      <a:pt x="7739" y="7678"/>
                      <a:pt x="6338" y="4209"/>
                      <a:pt x="6338" y="4209"/>
                    </a:cubicBezTo>
                    <a:cubicBezTo>
                      <a:pt x="7873" y="3575"/>
                      <a:pt x="10841" y="1874"/>
                      <a:pt x="10241" y="373"/>
                    </a:cubicBezTo>
                    <a:cubicBezTo>
                      <a:pt x="10135" y="109"/>
                      <a:pt x="9773" y="0"/>
                      <a:pt x="9261"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3394621" y="1944118"/>
                <a:ext cx="97155" cy="192538"/>
              </a:xfrm>
              <a:custGeom>
                <a:rect b="b" l="l" r="r" t="t"/>
                <a:pathLst>
                  <a:path extrusionOk="0" h="8583" w="4331">
                    <a:moveTo>
                      <a:pt x="4330" y="1"/>
                    </a:moveTo>
                    <a:cubicBezTo>
                      <a:pt x="3897" y="1769"/>
                      <a:pt x="1795" y="2469"/>
                      <a:pt x="327" y="3203"/>
                    </a:cubicBezTo>
                    <a:cubicBezTo>
                      <a:pt x="227" y="3237"/>
                      <a:pt x="194" y="3370"/>
                      <a:pt x="261" y="3437"/>
                    </a:cubicBezTo>
                    <a:cubicBezTo>
                      <a:pt x="761" y="4938"/>
                      <a:pt x="1028" y="7206"/>
                      <a:pt x="27" y="8507"/>
                    </a:cubicBezTo>
                    <a:cubicBezTo>
                      <a:pt x="0" y="8534"/>
                      <a:pt x="39" y="8583"/>
                      <a:pt x="72" y="8583"/>
                    </a:cubicBezTo>
                    <a:cubicBezTo>
                      <a:pt x="80" y="8583"/>
                      <a:pt x="88" y="8580"/>
                      <a:pt x="94" y="8574"/>
                    </a:cubicBezTo>
                    <a:cubicBezTo>
                      <a:pt x="1328" y="7306"/>
                      <a:pt x="1261" y="5071"/>
                      <a:pt x="628" y="3470"/>
                    </a:cubicBezTo>
                    <a:cubicBezTo>
                      <a:pt x="2129" y="2736"/>
                      <a:pt x="4197" y="1936"/>
                      <a:pt x="4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2654842" y="1789693"/>
                <a:ext cx="304162" cy="375206"/>
              </a:xfrm>
              <a:custGeom>
                <a:rect b="b" l="l" r="r" t="t"/>
                <a:pathLst>
                  <a:path extrusionOk="0" h="16726" w="13559">
                    <a:moveTo>
                      <a:pt x="2095" y="0"/>
                    </a:moveTo>
                    <a:cubicBezTo>
                      <a:pt x="585" y="0"/>
                      <a:pt x="1" y="1851"/>
                      <a:pt x="1516" y="6418"/>
                    </a:cubicBezTo>
                    <a:cubicBezTo>
                      <a:pt x="3985" y="13890"/>
                      <a:pt x="5519" y="16725"/>
                      <a:pt x="5519" y="16725"/>
                    </a:cubicBezTo>
                    <a:lnTo>
                      <a:pt x="13558" y="10121"/>
                    </a:lnTo>
                    <a:cubicBezTo>
                      <a:pt x="13558" y="10121"/>
                      <a:pt x="9388" y="5217"/>
                      <a:pt x="5752" y="1981"/>
                    </a:cubicBezTo>
                    <a:cubicBezTo>
                      <a:pt x="4362" y="732"/>
                      <a:pt x="3045" y="0"/>
                      <a:pt x="209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2669378" y="1838618"/>
                <a:ext cx="20234" cy="19471"/>
              </a:xfrm>
              <a:custGeom>
                <a:rect b="b" l="l" r="r" t="t"/>
                <a:pathLst>
                  <a:path extrusionOk="0" h="868" w="902">
                    <a:moveTo>
                      <a:pt x="1" y="1"/>
                    </a:moveTo>
                    <a:cubicBezTo>
                      <a:pt x="1" y="167"/>
                      <a:pt x="1" y="367"/>
                      <a:pt x="34" y="534"/>
                    </a:cubicBezTo>
                    <a:cubicBezTo>
                      <a:pt x="134" y="734"/>
                      <a:pt x="334" y="868"/>
                      <a:pt x="535" y="868"/>
                    </a:cubicBezTo>
                    <a:lnTo>
                      <a:pt x="901" y="868"/>
                    </a:lnTo>
                    <a:lnTo>
                      <a:pt x="901" y="734"/>
                    </a:lnTo>
                    <a:lnTo>
                      <a:pt x="535" y="734"/>
                    </a:lnTo>
                    <a:cubicBezTo>
                      <a:pt x="268" y="734"/>
                      <a:pt x="68" y="534"/>
                      <a:pt x="68" y="267"/>
                    </a:cubicBezTo>
                    <a:cubicBezTo>
                      <a:pt x="68" y="167"/>
                      <a:pt x="34" y="6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2832508" y="1931399"/>
                <a:ext cx="39683" cy="26224"/>
              </a:xfrm>
              <a:custGeom>
                <a:rect b="b" l="l" r="r" t="t"/>
                <a:pathLst>
                  <a:path extrusionOk="0" h="1169" w="1769">
                    <a:moveTo>
                      <a:pt x="1" y="1"/>
                    </a:moveTo>
                    <a:lnTo>
                      <a:pt x="1" y="101"/>
                    </a:lnTo>
                    <a:lnTo>
                      <a:pt x="368" y="101"/>
                    </a:lnTo>
                    <a:cubicBezTo>
                      <a:pt x="634" y="101"/>
                      <a:pt x="835" y="334"/>
                      <a:pt x="835" y="568"/>
                    </a:cubicBezTo>
                    <a:cubicBezTo>
                      <a:pt x="835" y="901"/>
                      <a:pt x="1101" y="1168"/>
                      <a:pt x="1435" y="1168"/>
                    </a:cubicBezTo>
                    <a:lnTo>
                      <a:pt x="1769" y="1168"/>
                    </a:lnTo>
                    <a:lnTo>
                      <a:pt x="1769" y="1068"/>
                    </a:lnTo>
                    <a:lnTo>
                      <a:pt x="1435" y="1068"/>
                    </a:lnTo>
                    <a:cubicBezTo>
                      <a:pt x="1168" y="1068"/>
                      <a:pt x="968" y="835"/>
                      <a:pt x="968" y="568"/>
                    </a:cubicBezTo>
                    <a:cubicBezTo>
                      <a:pt x="968" y="268"/>
                      <a:pt x="701" y="1"/>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2786857" y="2120729"/>
                <a:ext cx="12742" cy="35937"/>
              </a:xfrm>
              <a:custGeom>
                <a:rect b="b" l="l" r="r" t="t"/>
                <a:pathLst>
                  <a:path extrusionOk="0" h="1602" w="568">
                    <a:moveTo>
                      <a:pt x="101" y="0"/>
                    </a:moveTo>
                    <a:lnTo>
                      <a:pt x="1" y="100"/>
                    </a:lnTo>
                    <a:lnTo>
                      <a:pt x="268" y="367"/>
                    </a:lnTo>
                    <a:cubicBezTo>
                      <a:pt x="468" y="534"/>
                      <a:pt x="468" y="834"/>
                      <a:pt x="268" y="1034"/>
                    </a:cubicBezTo>
                    <a:cubicBezTo>
                      <a:pt x="134" y="1168"/>
                      <a:pt x="68" y="1401"/>
                      <a:pt x="134" y="1601"/>
                    </a:cubicBezTo>
                    <a:lnTo>
                      <a:pt x="234" y="1501"/>
                    </a:lnTo>
                    <a:cubicBezTo>
                      <a:pt x="201" y="1368"/>
                      <a:pt x="234" y="1201"/>
                      <a:pt x="368" y="1101"/>
                    </a:cubicBezTo>
                    <a:cubicBezTo>
                      <a:pt x="568" y="867"/>
                      <a:pt x="568" y="501"/>
                      <a:pt x="368" y="2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739727" y="1887251"/>
                <a:ext cx="46413" cy="12742"/>
              </a:xfrm>
              <a:custGeom>
                <a:rect b="b" l="l" r="r" t="t"/>
                <a:pathLst>
                  <a:path extrusionOk="0" h="568" w="2069">
                    <a:moveTo>
                      <a:pt x="2002"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69" y="67"/>
                    </a:lnTo>
                    <a:lnTo>
                      <a:pt x="20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854963" y="2043651"/>
                <a:ext cx="47153" cy="13482"/>
              </a:xfrm>
              <a:custGeom>
                <a:rect b="b" l="l" r="r" t="t"/>
                <a:pathLst>
                  <a:path extrusionOk="0" h="601" w="2102">
                    <a:moveTo>
                      <a:pt x="2002" y="0"/>
                    </a:moveTo>
                    <a:lnTo>
                      <a:pt x="1768" y="267"/>
                    </a:lnTo>
                    <a:cubicBezTo>
                      <a:pt x="1668" y="367"/>
                      <a:pt x="1543" y="417"/>
                      <a:pt x="1422" y="417"/>
                    </a:cubicBezTo>
                    <a:cubicBezTo>
                      <a:pt x="1301" y="417"/>
                      <a:pt x="1185" y="367"/>
                      <a:pt x="1101" y="267"/>
                    </a:cubicBezTo>
                    <a:cubicBezTo>
                      <a:pt x="984" y="150"/>
                      <a:pt x="826" y="92"/>
                      <a:pt x="672" y="92"/>
                    </a:cubicBezTo>
                    <a:cubicBezTo>
                      <a:pt x="517" y="92"/>
                      <a:pt x="367" y="150"/>
                      <a:pt x="267" y="267"/>
                    </a:cubicBezTo>
                    <a:lnTo>
                      <a:pt x="0" y="534"/>
                    </a:lnTo>
                    <a:lnTo>
                      <a:pt x="100" y="601"/>
                    </a:lnTo>
                    <a:lnTo>
                      <a:pt x="334" y="367"/>
                    </a:lnTo>
                    <a:cubicBezTo>
                      <a:pt x="417" y="267"/>
                      <a:pt x="534" y="217"/>
                      <a:pt x="655" y="217"/>
                    </a:cubicBezTo>
                    <a:cubicBezTo>
                      <a:pt x="776" y="217"/>
                      <a:pt x="901" y="267"/>
                      <a:pt x="1001" y="367"/>
                    </a:cubicBezTo>
                    <a:cubicBezTo>
                      <a:pt x="1118" y="467"/>
                      <a:pt x="1268" y="517"/>
                      <a:pt x="1418" y="517"/>
                    </a:cubicBezTo>
                    <a:cubicBezTo>
                      <a:pt x="1568" y="517"/>
                      <a:pt x="1718" y="467"/>
                      <a:pt x="1835" y="367"/>
                    </a:cubicBezTo>
                    <a:lnTo>
                      <a:pt x="2102" y="100"/>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762922" y="2003990"/>
                <a:ext cx="26964" cy="39683"/>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654775" y="1789850"/>
                <a:ext cx="239871" cy="375049"/>
              </a:xfrm>
              <a:custGeom>
                <a:rect b="b" l="l" r="r" t="t"/>
                <a:pathLst>
                  <a:path extrusionOk="0" h="16719" w="10693">
                    <a:moveTo>
                      <a:pt x="2111" y="1"/>
                    </a:moveTo>
                    <a:cubicBezTo>
                      <a:pt x="589" y="1"/>
                      <a:pt x="0" y="1854"/>
                      <a:pt x="1519" y="6411"/>
                    </a:cubicBezTo>
                    <a:cubicBezTo>
                      <a:pt x="3988" y="13883"/>
                      <a:pt x="5522" y="16718"/>
                      <a:pt x="5522" y="16718"/>
                    </a:cubicBezTo>
                    <a:lnTo>
                      <a:pt x="10692" y="12482"/>
                    </a:lnTo>
                    <a:cubicBezTo>
                      <a:pt x="9125" y="9880"/>
                      <a:pt x="5755" y="4276"/>
                      <a:pt x="3420" y="340"/>
                    </a:cubicBezTo>
                    <a:cubicBezTo>
                      <a:pt x="2937" y="118"/>
                      <a:pt x="2495" y="1"/>
                      <a:pt x="21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763662" y="1992460"/>
                <a:ext cx="154695" cy="129346"/>
              </a:xfrm>
              <a:custGeom>
                <a:rect b="b" l="l" r="r" t="t"/>
                <a:pathLst>
                  <a:path extrusionOk="0" h="5766" w="6896">
                    <a:moveTo>
                      <a:pt x="6867" y="0"/>
                    </a:moveTo>
                    <a:cubicBezTo>
                      <a:pt x="6859" y="0"/>
                      <a:pt x="6849" y="4"/>
                      <a:pt x="6839" y="14"/>
                    </a:cubicBezTo>
                    <a:cubicBezTo>
                      <a:pt x="6305" y="481"/>
                      <a:pt x="2469" y="3450"/>
                      <a:pt x="1" y="5718"/>
                    </a:cubicBezTo>
                    <a:cubicBezTo>
                      <a:pt x="1" y="5742"/>
                      <a:pt x="1" y="5765"/>
                      <a:pt x="13" y="5765"/>
                    </a:cubicBezTo>
                    <a:cubicBezTo>
                      <a:pt x="17" y="5765"/>
                      <a:pt x="24" y="5761"/>
                      <a:pt x="34" y="5752"/>
                    </a:cubicBezTo>
                    <a:cubicBezTo>
                      <a:pt x="2436" y="3984"/>
                      <a:pt x="4704" y="2049"/>
                      <a:pt x="6872" y="47"/>
                    </a:cubicBezTo>
                    <a:cubicBezTo>
                      <a:pt x="6896" y="24"/>
                      <a:pt x="6886" y="0"/>
                      <a:pt x="68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363332" y="1774124"/>
                <a:ext cx="594170" cy="750771"/>
              </a:xfrm>
              <a:custGeom>
                <a:rect b="b" l="l" r="r" t="t"/>
                <a:pathLst>
                  <a:path extrusionOk="0" h="33468" w="26487">
                    <a:moveTo>
                      <a:pt x="13304" y="0"/>
                    </a:moveTo>
                    <a:cubicBezTo>
                      <a:pt x="12189" y="0"/>
                      <a:pt x="11088" y="298"/>
                      <a:pt x="10442" y="974"/>
                    </a:cubicBezTo>
                    <a:cubicBezTo>
                      <a:pt x="6272" y="5311"/>
                      <a:pt x="5471" y="8413"/>
                      <a:pt x="4471" y="11315"/>
                    </a:cubicBezTo>
                    <a:cubicBezTo>
                      <a:pt x="3737" y="13450"/>
                      <a:pt x="2903" y="17086"/>
                      <a:pt x="2169" y="20788"/>
                    </a:cubicBezTo>
                    <a:cubicBezTo>
                      <a:pt x="935" y="26893"/>
                      <a:pt x="1" y="33231"/>
                      <a:pt x="201" y="33464"/>
                    </a:cubicBezTo>
                    <a:cubicBezTo>
                      <a:pt x="204" y="33467"/>
                      <a:pt x="247" y="33468"/>
                      <a:pt x="327" y="33468"/>
                    </a:cubicBezTo>
                    <a:cubicBezTo>
                      <a:pt x="2269" y="33468"/>
                      <a:pt x="25962" y="32720"/>
                      <a:pt x="26186" y="32463"/>
                    </a:cubicBezTo>
                    <a:cubicBezTo>
                      <a:pt x="26486" y="32096"/>
                      <a:pt x="20982" y="6578"/>
                      <a:pt x="16646" y="1174"/>
                    </a:cubicBezTo>
                    <a:cubicBezTo>
                      <a:pt x="16041" y="441"/>
                      <a:pt x="14662" y="0"/>
                      <a:pt x="1330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782371" y="2252430"/>
                <a:ext cx="39683" cy="26201"/>
              </a:xfrm>
              <a:custGeom>
                <a:rect b="b" l="l" r="r" t="t"/>
                <a:pathLst>
                  <a:path extrusionOk="0" h="1168" w="1769">
                    <a:moveTo>
                      <a:pt x="1" y="0"/>
                    </a:moveTo>
                    <a:lnTo>
                      <a:pt x="1" y="100"/>
                    </a:lnTo>
                    <a:lnTo>
                      <a:pt x="368" y="100"/>
                    </a:lnTo>
                    <a:cubicBezTo>
                      <a:pt x="635" y="100"/>
                      <a:pt x="835" y="300"/>
                      <a:pt x="835" y="567"/>
                    </a:cubicBezTo>
                    <a:cubicBezTo>
                      <a:pt x="835" y="901"/>
                      <a:pt x="1102" y="1168"/>
                      <a:pt x="1435" y="1168"/>
                    </a:cubicBezTo>
                    <a:lnTo>
                      <a:pt x="1769" y="1168"/>
                    </a:lnTo>
                    <a:lnTo>
                      <a:pt x="1769" y="1034"/>
                    </a:lnTo>
                    <a:lnTo>
                      <a:pt x="1402" y="1034"/>
                    </a:lnTo>
                    <a:cubicBezTo>
                      <a:pt x="1168" y="1034"/>
                      <a:pt x="935" y="834"/>
                      <a:pt x="935" y="567"/>
                    </a:cubicBezTo>
                    <a:cubicBezTo>
                      <a:pt x="935" y="267"/>
                      <a:pt x="66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649930" y="1831888"/>
                <a:ext cx="39683" cy="26201"/>
              </a:xfrm>
              <a:custGeom>
                <a:rect b="b" l="l" r="r" t="t"/>
                <a:pathLst>
                  <a:path extrusionOk="0" h="1168" w="1769">
                    <a:moveTo>
                      <a:pt x="1" y="0"/>
                    </a:moveTo>
                    <a:lnTo>
                      <a:pt x="1" y="100"/>
                    </a:lnTo>
                    <a:lnTo>
                      <a:pt x="367" y="100"/>
                    </a:lnTo>
                    <a:cubicBezTo>
                      <a:pt x="601" y="100"/>
                      <a:pt x="834" y="301"/>
                      <a:pt x="834" y="567"/>
                    </a:cubicBezTo>
                    <a:cubicBezTo>
                      <a:pt x="834" y="901"/>
                      <a:pt x="1101" y="1168"/>
                      <a:pt x="1402" y="1168"/>
                    </a:cubicBezTo>
                    <a:lnTo>
                      <a:pt x="1768" y="1168"/>
                    </a:lnTo>
                    <a:lnTo>
                      <a:pt x="1768" y="1034"/>
                    </a:lnTo>
                    <a:lnTo>
                      <a:pt x="1402" y="1034"/>
                    </a:lnTo>
                    <a:cubicBezTo>
                      <a:pt x="1135" y="1034"/>
                      <a:pt x="935" y="834"/>
                      <a:pt x="935" y="567"/>
                    </a:cubicBezTo>
                    <a:cubicBezTo>
                      <a:pt x="935" y="234"/>
                      <a:pt x="668"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472578" y="2119226"/>
                <a:ext cx="39683" cy="26201"/>
              </a:xfrm>
              <a:custGeom>
                <a:rect b="b" l="l" r="r" t="t"/>
                <a:pathLst>
                  <a:path extrusionOk="0" h="1168" w="1769">
                    <a:moveTo>
                      <a:pt x="1" y="0"/>
                    </a:moveTo>
                    <a:lnTo>
                      <a:pt x="1" y="101"/>
                    </a:lnTo>
                    <a:lnTo>
                      <a:pt x="368" y="101"/>
                    </a:lnTo>
                    <a:cubicBezTo>
                      <a:pt x="635" y="101"/>
                      <a:pt x="835" y="334"/>
                      <a:pt x="835" y="568"/>
                    </a:cubicBezTo>
                    <a:cubicBezTo>
                      <a:pt x="835" y="901"/>
                      <a:pt x="1102" y="1168"/>
                      <a:pt x="1435" y="1168"/>
                    </a:cubicBezTo>
                    <a:lnTo>
                      <a:pt x="1769" y="1168"/>
                    </a:lnTo>
                    <a:lnTo>
                      <a:pt x="1769" y="1068"/>
                    </a:lnTo>
                    <a:lnTo>
                      <a:pt x="1435" y="1068"/>
                    </a:lnTo>
                    <a:cubicBezTo>
                      <a:pt x="1168" y="1068"/>
                      <a:pt x="968" y="834"/>
                      <a:pt x="968" y="568"/>
                    </a:cubicBezTo>
                    <a:cubicBezTo>
                      <a:pt x="968" y="267"/>
                      <a:pt x="70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670141" y="2083312"/>
                <a:ext cx="39683" cy="26201"/>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570608" y="2290588"/>
                <a:ext cx="39683" cy="26964"/>
              </a:xfrm>
              <a:custGeom>
                <a:rect b="b" l="l" r="r" t="t"/>
                <a:pathLst>
                  <a:path extrusionOk="0" h="1202" w="1769">
                    <a:moveTo>
                      <a:pt x="1" y="0"/>
                    </a:moveTo>
                    <a:lnTo>
                      <a:pt x="1" y="134"/>
                    </a:lnTo>
                    <a:lnTo>
                      <a:pt x="368" y="134"/>
                    </a:lnTo>
                    <a:cubicBezTo>
                      <a:pt x="601" y="134"/>
                      <a:pt x="835" y="334"/>
                      <a:pt x="835" y="601"/>
                    </a:cubicBezTo>
                    <a:cubicBezTo>
                      <a:pt x="835" y="934"/>
                      <a:pt x="1101" y="1201"/>
                      <a:pt x="1402" y="1201"/>
                    </a:cubicBezTo>
                    <a:lnTo>
                      <a:pt x="1769" y="1201"/>
                    </a:lnTo>
                    <a:lnTo>
                      <a:pt x="1769" y="1068"/>
                    </a:lnTo>
                    <a:lnTo>
                      <a:pt x="1402" y="1068"/>
                    </a:lnTo>
                    <a:cubicBezTo>
                      <a:pt x="1168" y="1068"/>
                      <a:pt x="935" y="868"/>
                      <a:pt x="935" y="601"/>
                    </a:cubicBezTo>
                    <a:cubicBezTo>
                      <a:pt x="935" y="267"/>
                      <a:pt x="66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694077" y="2465673"/>
                <a:ext cx="39683" cy="26224"/>
              </a:xfrm>
              <a:custGeom>
                <a:rect b="b" l="l" r="r" t="t"/>
                <a:pathLst>
                  <a:path extrusionOk="0" h="1169" w="1769">
                    <a:moveTo>
                      <a:pt x="1" y="1"/>
                    </a:moveTo>
                    <a:lnTo>
                      <a:pt x="1" y="134"/>
                    </a:lnTo>
                    <a:lnTo>
                      <a:pt x="368" y="134"/>
                    </a:lnTo>
                    <a:cubicBezTo>
                      <a:pt x="634" y="134"/>
                      <a:pt x="835" y="334"/>
                      <a:pt x="835" y="601"/>
                    </a:cubicBezTo>
                    <a:cubicBezTo>
                      <a:pt x="835" y="901"/>
                      <a:pt x="1101" y="1168"/>
                      <a:pt x="1435" y="1168"/>
                    </a:cubicBezTo>
                    <a:lnTo>
                      <a:pt x="1769" y="1168"/>
                    </a:lnTo>
                    <a:lnTo>
                      <a:pt x="1769" y="1068"/>
                    </a:lnTo>
                    <a:lnTo>
                      <a:pt x="1435" y="1068"/>
                    </a:lnTo>
                    <a:cubicBezTo>
                      <a:pt x="1168" y="1068"/>
                      <a:pt x="935" y="868"/>
                      <a:pt x="935" y="601"/>
                    </a:cubicBezTo>
                    <a:cubicBezTo>
                      <a:pt x="935" y="268"/>
                      <a:pt x="668" y="1"/>
                      <a:pt x="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425447" y="2452954"/>
                <a:ext cx="39683" cy="26964"/>
              </a:xfrm>
              <a:custGeom>
                <a:rect b="b" l="l" r="r" t="t"/>
                <a:pathLst>
                  <a:path extrusionOk="0" h="1202" w="1769">
                    <a:moveTo>
                      <a:pt x="0" y="1"/>
                    </a:moveTo>
                    <a:lnTo>
                      <a:pt x="0" y="134"/>
                    </a:lnTo>
                    <a:lnTo>
                      <a:pt x="367" y="134"/>
                    </a:lnTo>
                    <a:cubicBezTo>
                      <a:pt x="634" y="134"/>
                      <a:pt x="834" y="334"/>
                      <a:pt x="834" y="601"/>
                    </a:cubicBezTo>
                    <a:cubicBezTo>
                      <a:pt x="834" y="935"/>
                      <a:pt x="1101" y="1202"/>
                      <a:pt x="1435" y="1202"/>
                    </a:cubicBezTo>
                    <a:lnTo>
                      <a:pt x="1768" y="1202"/>
                    </a:lnTo>
                    <a:lnTo>
                      <a:pt x="1768" y="1068"/>
                    </a:lnTo>
                    <a:lnTo>
                      <a:pt x="1435" y="1068"/>
                    </a:lnTo>
                    <a:cubicBezTo>
                      <a:pt x="1168" y="1068"/>
                      <a:pt x="968" y="868"/>
                      <a:pt x="968" y="601"/>
                    </a:cubicBezTo>
                    <a:cubicBezTo>
                      <a:pt x="968" y="268"/>
                      <a:pt x="701"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710542" y="2308534"/>
                <a:ext cx="12742" cy="47176"/>
              </a:xfrm>
              <a:custGeom>
                <a:rect b="b" l="l" r="r" t="t"/>
                <a:pathLst>
                  <a:path extrusionOk="0" h="2103" w="568">
                    <a:moveTo>
                      <a:pt x="67" y="1"/>
                    </a:moveTo>
                    <a:lnTo>
                      <a:pt x="0" y="101"/>
                    </a:lnTo>
                    <a:lnTo>
                      <a:pt x="267" y="368"/>
                    </a:lnTo>
                    <a:cubicBezTo>
                      <a:pt x="434" y="535"/>
                      <a:pt x="434" y="835"/>
                      <a:pt x="267" y="1035"/>
                    </a:cubicBezTo>
                    <a:cubicBezTo>
                      <a:pt x="34" y="1235"/>
                      <a:pt x="34" y="1635"/>
                      <a:pt x="267" y="1869"/>
                    </a:cubicBezTo>
                    <a:lnTo>
                      <a:pt x="501" y="2102"/>
                    </a:lnTo>
                    <a:lnTo>
                      <a:pt x="568" y="2036"/>
                    </a:lnTo>
                    <a:lnTo>
                      <a:pt x="334" y="1769"/>
                    </a:lnTo>
                    <a:cubicBezTo>
                      <a:pt x="167" y="1602"/>
                      <a:pt x="167" y="1302"/>
                      <a:pt x="334" y="1102"/>
                    </a:cubicBezTo>
                    <a:cubicBezTo>
                      <a:pt x="434" y="1002"/>
                      <a:pt x="501" y="835"/>
                      <a:pt x="501" y="701"/>
                    </a:cubicBezTo>
                    <a:cubicBezTo>
                      <a:pt x="501" y="535"/>
                      <a:pt x="434" y="368"/>
                      <a:pt x="334" y="268"/>
                    </a:cubicBezTo>
                    <a:lnTo>
                      <a:pt x="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865439" y="2437992"/>
                <a:ext cx="13482" cy="47176"/>
              </a:xfrm>
              <a:custGeom>
                <a:rect b="b" l="l" r="r" t="t"/>
                <a:pathLst>
                  <a:path extrusionOk="0" h="2103" w="601">
                    <a:moveTo>
                      <a:pt x="100" y="1"/>
                    </a:moveTo>
                    <a:lnTo>
                      <a:pt x="0" y="67"/>
                    </a:lnTo>
                    <a:lnTo>
                      <a:pt x="267" y="334"/>
                    </a:lnTo>
                    <a:cubicBezTo>
                      <a:pt x="467" y="534"/>
                      <a:pt x="467" y="835"/>
                      <a:pt x="267" y="1001"/>
                    </a:cubicBezTo>
                    <a:cubicBezTo>
                      <a:pt x="34" y="1235"/>
                      <a:pt x="34" y="1602"/>
                      <a:pt x="267" y="1835"/>
                    </a:cubicBezTo>
                    <a:lnTo>
                      <a:pt x="534" y="2102"/>
                    </a:lnTo>
                    <a:lnTo>
                      <a:pt x="601" y="2002"/>
                    </a:lnTo>
                    <a:lnTo>
                      <a:pt x="367" y="1769"/>
                    </a:lnTo>
                    <a:cubicBezTo>
                      <a:pt x="167" y="1568"/>
                      <a:pt x="167" y="1268"/>
                      <a:pt x="367" y="1101"/>
                    </a:cubicBezTo>
                    <a:cubicBezTo>
                      <a:pt x="567" y="868"/>
                      <a:pt x="567" y="501"/>
                      <a:pt x="367" y="267"/>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786857" y="2120729"/>
                <a:ext cx="13504" cy="47153"/>
              </a:xfrm>
              <a:custGeom>
                <a:rect b="b" l="l" r="r" t="t"/>
                <a:pathLst>
                  <a:path extrusionOk="0" h="2102" w="602">
                    <a:moveTo>
                      <a:pt x="101" y="0"/>
                    </a:moveTo>
                    <a:lnTo>
                      <a:pt x="1" y="67"/>
                    </a:lnTo>
                    <a:lnTo>
                      <a:pt x="268" y="334"/>
                    </a:lnTo>
                    <a:cubicBezTo>
                      <a:pt x="468" y="534"/>
                      <a:pt x="468" y="834"/>
                      <a:pt x="268" y="1001"/>
                    </a:cubicBezTo>
                    <a:cubicBezTo>
                      <a:pt x="34" y="1234"/>
                      <a:pt x="34" y="1601"/>
                      <a:pt x="268" y="1835"/>
                    </a:cubicBezTo>
                    <a:lnTo>
                      <a:pt x="501" y="2102"/>
                    </a:lnTo>
                    <a:lnTo>
                      <a:pt x="601" y="2002"/>
                    </a:lnTo>
                    <a:lnTo>
                      <a:pt x="368" y="1768"/>
                    </a:lnTo>
                    <a:cubicBezTo>
                      <a:pt x="168" y="1568"/>
                      <a:pt x="168" y="1268"/>
                      <a:pt x="368" y="1101"/>
                    </a:cubicBezTo>
                    <a:cubicBezTo>
                      <a:pt x="568" y="867"/>
                      <a:pt x="568" y="501"/>
                      <a:pt x="368" y="2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510758" y="1969579"/>
                <a:ext cx="13482" cy="47153"/>
              </a:xfrm>
              <a:custGeom>
                <a:rect b="b" l="l" r="r" t="t"/>
                <a:pathLst>
                  <a:path extrusionOk="0" h="2102" w="601">
                    <a:moveTo>
                      <a:pt x="100" y="0"/>
                    </a:moveTo>
                    <a:lnTo>
                      <a:pt x="0" y="100"/>
                    </a:lnTo>
                    <a:lnTo>
                      <a:pt x="267" y="334"/>
                    </a:lnTo>
                    <a:cubicBezTo>
                      <a:pt x="467" y="534"/>
                      <a:pt x="467" y="834"/>
                      <a:pt x="267" y="1034"/>
                    </a:cubicBezTo>
                    <a:cubicBezTo>
                      <a:pt x="33" y="1234"/>
                      <a:pt x="33" y="1635"/>
                      <a:pt x="267" y="1868"/>
                    </a:cubicBezTo>
                    <a:lnTo>
                      <a:pt x="500" y="2102"/>
                    </a:lnTo>
                    <a:lnTo>
                      <a:pt x="601" y="2035"/>
                    </a:lnTo>
                    <a:lnTo>
                      <a:pt x="334" y="1768"/>
                    </a:lnTo>
                    <a:cubicBezTo>
                      <a:pt x="167" y="1601"/>
                      <a:pt x="167" y="1301"/>
                      <a:pt x="334" y="1101"/>
                    </a:cubicBezTo>
                    <a:cubicBezTo>
                      <a:pt x="467" y="1001"/>
                      <a:pt x="534" y="834"/>
                      <a:pt x="534" y="701"/>
                    </a:cubicBezTo>
                    <a:cubicBezTo>
                      <a:pt x="534" y="534"/>
                      <a:pt x="467" y="367"/>
                      <a:pt x="334" y="267"/>
                    </a:cubicBezTo>
                    <a:lnTo>
                      <a:pt x="1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678374" y="1944118"/>
                <a:ext cx="13482" cy="47176"/>
              </a:xfrm>
              <a:custGeom>
                <a:rect b="b" l="l" r="r" t="t"/>
                <a:pathLst>
                  <a:path extrusionOk="0" h="2103" w="601">
                    <a:moveTo>
                      <a:pt x="100" y="1"/>
                    </a:moveTo>
                    <a:lnTo>
                      <a:pt x="0" y="101"/>
                    </a:lnTo>
                    <a:lnTo>
                      <a:pt x="267" y="334"/>
                    </a:lnTo>
                    <a:cubicBezTo>
                      <a:pt x="467" y="535"/>
                      <a:pt x="467" y="835"/>
                      <a:pt x="267" y="1035"/>
                    </a:cubicBezTo>
                    <a:cubicBezTo>
                      <a:pt x="33" y="1235"/>
                      <a:pt x="33" y="1635"/>
                      <a:pt x="267" y="1869"/>
                    </a:cubicBezTo>
                    <a:lnTo>
                      <a:pt x="534" y="2102"/>
                    </a:lnTo>
                    <a:lnTo>
                      <a:pt x="601" y="2036"/>
                    </a:lnTo>
                    <a:lnTo>
                      <a:pt x="367" y="1769"/>
                    </a:lnTo>
                    <a:cubicBezTo>
                      <a:pt x="167" y="1602"/>
                      <a:pt x="167" y="1302"/>
                      <a:pt x="367" y="1102"/>
                    </a:cubicBezTo>
                    <a:cubicBezTo>
                      <a:pt x="467" y="1002"/>
                      <a:pt x="534" y="835"/>
                      <a:pt x="534" y="701"/>
                    </a:cubicBezTo>
                    <a:cubicBezTo>
                      <a:pt x="534" y="535"/>
                      <a:pt x="467" y="368"/>
                      <a:pt x="367" y="268"/>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495773" y="2225489"/>
                <a:ext cx="12764" cy="47153"/>
              </a:xfrm>
              <a:custGeom>
                <a:rect b="b" l="l" r="r" t="t"/>
                <a:pathLst>
                  <a:path extrusionOk="0" h="2102" w="569">
                    <a:moveTo>
                      <a:pt x="68" y="0"/>
                    </a:moveTo>
                    <a:lnTo>
                      <a:pt x="1" y="100"/>
                    </a:lnTo>
                    <a:lnTo>
                      <a:pt x="268" y="367"/>
                    </a:lnTo>
                    <a:cubicBezTo>
                      <a:pt x="435" y="534"/>
                      <a:pt x="435" y="834"/>
                      <a:pt x="268" y="1034"/>
                    </a:cubicBezTo>
                    <a:cubicBezTo>
                      <a:pt x="34" y="1268"/>
                      <a:pt x="34" y="1635"/>
                      <a:pt x="268" y="1868"/>
                    </a:cubicBezTo>
                    <a:lnTo>
                      <a:pt x="501" y="2102"/>
                    </a:lnTo>
                    <a:lnTo>
                      <a:pt x="568" y="2035"/>
                    </a:lnTo>
                    <a:lnTo>
                      <a:pt x="335" y="1768"/>
                    </a:lnTo>
                    <a:cubicBezTo>
                      <a:pt x="134" y="1601"/>
                      <a:pt x="134" y="1301"/>
                      <a:pt x="335" y="1101"/>
                    </a:cubicBezTo>
                    <a:cubicBezTo>
                      <a:pt x="568" y="867"/>
                      <a:pt x="568" y="501"/>
                      <a:pt x="335" y="267"/>
                    </a:cubicBez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763662" y="2390861"/>
                <a:ext cx="46413" cy="12742"/>
              </a:xfrm>
              <a:custGeom>
                <a:rect b="b" l="l" r="r" t="t"/>
                <a:pathLst>
                  <a:path extrusionOk="0" h="568" w="2069">
                    <a:moveTo>
                      <a:pt x="2002" y="0"/>
                    </a:moveTo>
                    <a:lnTo>
                      <a:pt x="1735" y="267"/>
                    </a:lnTo>
                    <a:cubicBezTo>
                      <a:pt x="1635" y="350"/>
                      <a:pt x="1510" y="392"/>
                      <a:pt x="1389" y="392"/>
                    </a:cubicBezTo>
                    <a:cubicBezTo>
                      <a:pt x="1268" y="392"/>
                      <a:pt x="1152" y="350"/>
                      <a:pt x="1068" y="267"/>
                    </a:cubicBezTo>
                    <a:cubicBezTo>
                      <a:pt x="951" y="150"/>
                      <a:pt x="801" y="92"/>
                      <a:pt x="651" y="92"/>
                    </a:cubicBezTo>
                    <a:cubicBezTo>
                      <a:pt x="501" y="92"/>
                      <a:pt x="351" y="150"/>
                      <a:pt x="234" y="267"/>
                    </a:cubicBezTo>
                    <a:lnTo>
                      <a:pt x="1" y="500"/>
                    </a:lnTo>
                    <a:lnTo>
                      <a:pt x="68" y="567"/>
                    </a:lnTo>
                    <a:lnTo>
                      <a:pt x="301" y="334"/>
                    </a:lnTo>
                    <a:cubicBezTo>
                      <a:pt x="401" y="250"/>
                      <a:pt x="526" y="209"/>
                      <a:pt x="647" y="209"/>
                    </a:cubicBezTo>
                    <a:cubicBezTo>
                      <a:pt x="768" y="209"/>
                      <a:pt x="885" y="250"/>
                      <a:pt x="968" y="334"/>
                    </a:cubicBezTo>
                    <a:cubicBezTo>
                      <a:pt x="1102" y="434"/>
                      <a:pt x="1235" y="500"/>
                      <a:pt x="1402" y="500"/>
                    </a:cubicBezTo>
                    <a:cubicBezTo>
                      <a:pt x="1569" y="500"/>
                      <a:pt x="1702" y="434"/>
                      <a:pt x="1802" y="334"/>
                    </a:cubicBezTo>
                    <a:lnTo>
                      <a:pt x="2069"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490547" y="2366163"/>
                <a:ext cx="46413" cy="12742"/>
              </a:xfrm>
              <a:custGeom>
                <a:rect b="b" l="l" r="r" t="t"/>
                <a:pathLst>
                  <a:path extrusionOk="0" h="568" w="2069">
                    <a:moveTo>
                      <a:pt x="2002" y="0"/>
                    </a:moveTo>
                    <a:lnTo>
                      <a:pt x="1735" y="267"/>
                    </a:lnTo>
                    <a:cubicBezTo>
                      <a:pt x="1635" y="351"/>
                      <a:pt x="1510" y="392"/>
                      <a:pt x="1389" y="392"/>
                    </a:cubicBezTo>
                    <a:cubicBezTo>
                      <a:pt x="1268" y="392"/>
                      <a:pt x="1151" y="351"/>
                      <a:pt x="1068" y="267"/>
                    </a:cubicBezTo>
                    <a:cubicBezTo>
                      <a:pt x="951" y="150"/>
                      <a:pt x="801" y="92"/>
                      <a:pt x="651" y="92"/>
                    </a:cubicBezTo>
                    <a:cubicBezTo>
                      <a:pt x="501" y="92"/>
                      <a:pt x="351" y="150"/>
                      <a:pt x="234" y="267"/>
                    </a:cubicBezTo>
                    <a:lnTo>
                      <a:pt x="0" y="501"/>
                    </a:lnTo>
                    <a:lnTo>
                      <a:pt x="67" y="567"/>
                    </a:lnTo>
                    <a:lnTo>
                      <a:pt x="301" y="334"/>
                    </a:lnTo>
                    <a:cubicBezTo>
                      <a:pt x="401" y="234"/>
                      <a:pt x="526" y="184"/>
                      <a:pt x="647" y="184"/>
                    </a:cubicBezTo>
                    <a:cubicBezTo>
                      <a:pt x="768" y="184"/>
                      <a:pt x="884" y="234"/>
                      <a:pt x="968" y="334"/>
                    </a:cubicBezTo>
                    <a:cubicBezTo>
                      <a:pt x="1085" y="451"/>
                      <a:pt x="1235" y="509"/>
                      <a:pt x="1385" y="509"/>
                    </a:cubicBezTo>
                    <a:cubicBezTo>
                      <a:pt x="1535" y="509"/>
                      <a:pt x="1685" y="451"/>
                      <a:pt x="1802" y="334"/>
                    </a:cubicBezTo>
                    <a:lnTo>
                      <a:pt x="2069"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571371" y="2176833"/>
                <a:ext cx="46413" cy="13504"/>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539180" y="2477652"/>
                <a:ext cx="46413" cy="12742"/>
              </a:xfrm>
              <a:custGeom>
                <a:rect b="b" l="l" r="r" t="t"/>
                <a:pathLst>
                  <a:path extrusionOk="0" h="568" w="2069">
                    <a:moveTo>
                      <a:pt x="2002" y="1"/>
                    </a:moveTo>
                    <a:lnTo>
                      <a:pt x="1735" y="234"/>
                    </a:lnTo>
                    <a:cubicBezTo>
                      <a:pt x="1652" y="334"/>
                      <a:pt x="1535" y="384"/>
                      <a:pt x="1414" y="384"/>
                    </a:cubicBezTo>
                    <a:cubicBezTo>
                      <a:pt x="1293" y="384"/>
                      <a:pt x="1168" y="334"/>
                      <a:pt x="1068" y="234"/>
                    </a:cubicBezTo>
                    <a:cubicBezTo>
                      <a:pt x="951" y="117"/>
                      <a:pt x="801" y="59"/>
                      <a:pt x="651" y="59"/>
                    </a:cubicBezTo>
                    <a:cubicBezTo>
                      <a:pt x="501" y="59"/>
                      <a:pt x="351" y="117"/>
                      <a:pt x="234" y="234"/>
                    </a:cubicBezTo>
                    <a:lnTo>
                      <a:pt x="1" y="501"/>
                    </a:lnTo>
                    <a:lnTo>
                      <a:pt x="67" y="568"/>
                    </a:lnTo>
                    <a:lnTo>
                      <a:pt x="334" y="334"/>
                    </a:lnTo>
                    <a:cubicBezTo>
                      <a:pt x="418" y="234"/>
                      <a:pt x="534" y="184"/>
                      <a:pt x="655" y="184"/>
                    </a:cubicBezTo>
                    <a:cubicBezTo>
                      <a:pt x="776" y="184"/>
                      <a:pt x="901" y="234"/>
                      <a:pt x="1001" y="334"/>
                    </a:cubicBezTo>
                    <a:cubicBezTo>
                      <a:pt x="1101" y="451"/>
                      <a:pt x="1252" y="509"/>
                      <a:pt x="1406" y="509"/>
                    </a:cubicBezTo>
                    <a:cubicBezTo>
                      <a:pt x="1560" y="509"/>
                      <a:pt x="1719" y="451"/>
                      <a:pt x="1835" y="334"/>
                    </a:cubicBezTo>
                    <a:lnTo>
                      <a:pt x="2069" y="67"/>
                    </a:lnTo>
                    <a:lnTo>
                      <a:pt x="20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739727" y="1887251"/>
                <a:ext cx="45673" cy="12742"/>
              </a:xfrm>
              <a:custGeom>
                <a:rect b="b" l="l" r="r" t="t"/>
                <a:pathLst>
                  <a:path extrusionOk="0" h="568" w="2036">
                    <a:moveTo>
                      <a:pt x="1968" y="1"/>
                    </a:moveTo>
                    <a:lnTo>
                      <a:pt x="1735" y="268"/>
                    </a:lnTo>
                    <a:cubicBezTo>
                      <a:pt x="1635" y="351"/>
                      <a:pt x="1518" y="393"/>
                      <a:pt x="1401" y="393"/>
                    </a:cubicBezTo>
                    <a:cubicBezTo>
                      <a:pt x="1285" y="393"/>
                      <a:pt x="1168" y="351"/>
                      <a:pt x="1068" y="268"/>
                    </a:cubicBezTo>
                    <a:cubicBezTo>
                      <a:pt x="951" y="134"/>
                      <a:pt x="801" y="67"/>
                      <a:pt x="651" y="67"/>
                    </a:cubicBezTo>
                    <a:cubicBezTo>
                      <a:pt x="501" y="67"/>
                      <a:pt x="351" y="134"/>
                      <a:pt x="234" y="268"/>
                    </a:cubicBezTo>
                    <a:lnTo>
                      <a:pt x="0" y="501"/>
                    </a:lnTo>
                    <a:lnTo>
                      <a:pt x="67" y="568"/>
                    </a:lnTo>
                    <a:lnTo>
                      <a:pt x="334" y="334"/>
                    </a:lnTo>
                    <a:cubicBezTo>
                      <a:pt x="417" y="234"/>
                      <a:pt x="534" y="184"/>
                      <a:pt x="655" y="184"/>
                    </a:cubicBezTo>
                    <a:cubicBezTo>
                      <a:pt x="776" y="184"/>
                      <a:pt x="901" y="234"/>
                      <a:pt x="1001" y="334"/>
                    </a:cubicBezTo>
                    <a:cubicBezTo>
                      <a:pt x="1101" y="451"/>
                      <a:pt x="1251" y="509"/>
                      <a:pt x="1406" y="509"/>
                    </a:cubicBezTo>
                    <a:cubicBezTo>
                      <a:pt x="1560" y="509"/>
                      <a:pt x="1718" y="451"/>
                      <a:pt x="1835" y="334"/>
                    </a:cubicBezTo>
                    <a:lnTo>
                      <a:pt x="2035" y="134"/>
                    </a:lnTo>
                    <a:cubicBezTo>
                      <a:pt x="2002" y="101"/>
                      <a:pt x="2002" y="34"/>
                      <a:pt x="1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857946" y="2196102"/>
                <a:ext cx="27727" cy="10700"/>
              </a:xfrm>
              <a:custGeom>
                <a:rect b="b" l="l" r="r" t="t"/>
                <a:pathLst>
                  <a:path extrusionOk="0" h="477" w="1236">
                    <a:moveTo>
                      <a:pt x="651" y="1"/>
                    </a:moveTo>
                    <a:cubicBezTo>
                      <a:pt x="501" y="1"/>
                      <a:pt x="351" y="59"/>
                      <a:pt x="234" y="176"/>
                    </a:cubicBezTo>
                    <a:lnTo>
                      <a:pt x="1" y="410"/>
                    </a:lnTo>
                    <a:lnTo>
                      <a:pt x="68" y="476"/>
                    </a:lnTo>
                    <a:lnTo>
                      <a:pt x="301" y="243"/>
                    </a:lnTo>
                    <a:cubicBezTo>
                      <a:pt x="401" y="159"/>
                      <a:pt x="526" y="118"/>
                      <a:pt x="647" y="118"/>
                    </a:cubicBezTo>
                    <a:cubicBezTo>
                      <a:pt x="768" y="118"/>
                      <a:pt x="885" y="159"/>
                      <a:pt x="968" y="243"/>
                    </a:cubicBezTo>
                    <a:cubicBezTo>
                      <a:pt x="1068" y="309"/>
                      <a:pt x="1135" y="376"/>
                      <a:pt x="1235" y="410"/>
                    </a:cubicBezTo>
                    <a:cubicBezTo>
                      <a:pt x="1235" y="343"/>
                      <a:pt x="1202" y="309"/>
                      <a:pt x="1202" y="276"/>
                    </a:cubicBezTo>
                    <a:cubicBezTo>
                      <a:pt x="1168" y="243"/>
                      <a:pt x="1102" y="209"/>
                      <a:pt x="1068" y="176"/>
                    </a:cubicBezTo>
                    <a:cubicBezTo>
                      <a:pt x="951" y="59"/>
                      <a:pt x="801" y="1"/>
                      <a:pt x="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566862" y="1908966"/>
                <a:ext cx="47176" cy="13482"/>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865439" y="2320513"/>
                <a:ext cx="26201" cy="39683"/>
              </a:xfrm>
              <a:custGeom>
                <a:rect b="b" l="l" r="r" t="t"/>
                <a:pathLst>
                  <a:path extrusionOk="0" h="1769" w="1168">
                    <a:moveTo>
                      <a:pt x="1068" y="1"/>
                    </a:moveTo>
                    <a:lnTo>
                      <a:pt x="1068" y="334"/>
                    </a:lnTo>
                    <a:cubicBezTo>
                      <a:pt x="1068" y="601"/>
                      <a:pt x="834" y="801"/>
                      <a:pt x="601" y="801"/>
                    </a:cubicBezTo>
                    <a:cubicBezTo>
                      <a:pt x="267" y="801"/>
                      <a:pt x="0" y="1068"/>
                      <a:pt x="0" y="1402"/>
                    </a:cubicBezTo>
                    <a:lnTo>
                      <a:pt x="0" y="1768"/>
                    </a:lnTo>
                    <a:lnTo>
                      <a:pt x="134" y="1768"/>
                    </a:lnTo>
                    <a:lnTo>
                      <a:pt x="134" y="1402"/>
                    </a:lnTo>
                    <a:cubicBezTo>
                      <a:pt x="100" y="1135"/>
                      <a:pt x="334" y="935"/>
                      <a:pt x="601" y="935"/>
                    </a:cubicBezTo>
                    <a:cubicBezTo>
                      <a:pt x="901" y="935"/>
                      <a:pt x="1168" y="668"/>
                      <a:pt x="1168" y="334"/>
                    </a:cubicBezTo>
                    <a:lnTo>
                      <a:pt x="1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614755" y="2388618"/>
                <a:ext cx="26964" cy="39661"/>
              </a:xfrm>
              <a:custGeom>
                <a:rect b="b" l="l" r="r" t="t"/>
                <a:pathLst>
                  <a:path extrusionOk="0" h="1768" w="1202">
                    <a:moveTo>
                      <a:pt x="1068" y="0"/>
                    </a:moveTo>
                    <a:lnTo>
                      <a:pt x="1068" y="334"/>
                    </a:lnTo>
                    <a:cubicBezTo>
                      <a:pt x="1068" y="600"/>
                      <a:pt x="868" y="801"/>
                      <a:pt x="601" y="801"/>
                    </a:cubicBezTo>
                    <a:cubicBezTo>
                      <a:pt x="268" y="801"/>
                      <a:pt x="1" y="1067"/>
                      <a:pt x="1" y="1401"/>
                    </a:cubicBezTo>
                    <a:lnTo>
                      <a:pt x="1" y="1768"/>
                    </a:lnTo>
                    <a:lnTo>
                      <a:pt x="134" y="1768"/>
                    </a:lnTo>
                    <a:lnTo>
                      <a:pt x="134" y="1401"/>
                    </a:lnTo>
                    <a:cubicBezTo>
                      <a:pt x="134" y="1134"/>
                      <a:pt x="368" y="934"/>
                      <a:pt x="601" y="934"/>
                    </a:cubicBezTo>
                    <a:cubicBezTo>
                      <a:pt x="935" y="934"/>
                      <a:pt x="1202" y="667"/>
                      <a:pt x="1202" y="334"/>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676871" y="2200791"/>
                <a:ext cx="26201" cy="39683"/>
              </a:xfrm>
              <a:custGeom>
                <a:rect b="b" l="l" r="r" t="t"/>
                <a:pathLst>
                  <a:path extrusionOk="0" h="1769" w="1168">
                    <a:moveTo>
                      <a:pt x="1034" y="0"/>
                    </a:moveTo>
                    <a:lnTo>
                      <a:pt x="1034" y="334"/>
                    </a:lnTo>
                    <a:cubicBezTo>
                      <a:pt x="1034" y="601"/>
                      <a:pt x="834" y="801"/>
                      <a:pt x="567" y="801"/>
                    </a:cubicBezTo>
                    <a:cubicBezTo>
                      <a:pt x="267" y="801"/>
                      <a:pt x="0" y="1068"/>
                      <a:pt x="0" y="1401"/>
                    </a:cubicBezTo>
                    <a:lnTo>
                      <a:pt x="0" y="1768"/>
                    </a:lnTo>
                    <a:lnTo>
                      <a:pt x="100" y="1768"/>
                    </a:lnTo>
                    <a:lnTo>
                      <a:pt x="100" y="1401"/>
                    </a:lnTo>
                    <a:cubicBezTo>
                      <a:pt x="100" y="1135"/>
                      <a:pt x="301" y="934"/>
                      <a:pt x="567" y="934"/>
                    </a:cubicBezTo>
                    <a:cubicBezTo>
                      <a:pt x="901" y="934"/>
                      <a:pt x="1168" y="668"/>
                      <a:pt x="1168" y="334"/>
                    </a:cubicBezTo>
                    <a:lnTo>
                      <a:pt x="1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412728" y="2289085"/>
                <a:ext cx="26201" cy="39683"/>
              </a:xfrm>
              <a:custGeom>
                <a:rect b="b" l="l" r="r" t="t"/>
                <a:pathLst>
                  <a:path extrusionOk="0" h="1769" w="1168">
                    <a:moveTo>
                      <a:pt x="1034" y="1"/>
                    </a:moveTo>
                    <a:lnTo>
                      <a:pt x="1034" y="334"/>
                    </a:lnTo>
                    <a:cubicBezTo>
                      <a:pt x="1034" y="601"/>
                      <a:pt x="834" y="801"/>
                      <a:pt x="567" y="801"/>
                    </a:cubicBezTo>
                    <a:cubicBezTo>
                      <a:pt x="234" y="801"/>
                      <a:pt x="0" y="1068"/>
                      <a:pt x="0" y="1402"/>
                    </a:cubicBezTo>
                    <a:lnTo>
                      <a:pt x="0" y="1768"/>
                    </a:lnTo>
                    <a:lnTo>
                      <a:pt x="100" y="1768"/>
                    </a:lnTo>
                    <a:lnTo>
                      <a:pt x="100" y="1402"/>
                    </a:lnTo>
                    <a:cubicBezTo>
                      <a:pt x="100" y="1135"/>
                      <a:pt x="301" y="935"/>
                      <a:pt x="567" y="935"/>
                    </a:cubicBezTo>
                    <a:cubicBezTo>
                      <a:pt x="901" y="935"/>
                      <a:pt x="1168" y="668"/>
                      <a:pt x="1168" y="367"/>
                    </a:cubicBezTo>
                    <a:lnTo>
                      <a:pt x="1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2581084" y="2039164"/>
                <a:ext cx="26964" cy="39683"/>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762922" y="2003990"/>
                <a:ext cx="26964" cy="39683"/>
              </a:xfrm>
              <a:custGeom>
                <a:rect b="b" l="l" r="r" t="t"/>
                <a:pathLst>
                  <a:path extrusionOk="0" h="1769" w="1202">
                    <a:moveTo>
                      <a:pt x="1068" y="0"/>
                    </a:moveTo>
                    <a:lnTo>
                      <a:pt x="1068" y="334"/>
                    </a:lnTo>
                    <a:cubicBezTo>
                      <a:pt x="1068" y="601"/>
                      <a:pt x="868" y="801"/>
                      <a:pt x="601" y="801"/>
                    </a:cubicBezTo>
                    <a:cubicBezTo>
                      <a:pt x="267" y="801"/>
                      <a:pt x="0" y="1068"/>
                      <a:pt x="34" y="1401"/>
                    </a:cubicBezTo>
                    <a:lnTo>
                      <a:pt x="34" y="1768"/>
                    </a:lnTo>
                    <a:lnTo>
                      <a:pt x="101" y="1768"/>
                    </a:lnTo>
                    <a:lnTo>
                      <a:pt x="134" y="1401"/>
                    </a:lnTo>
                    <a:cubicBezTo>
                      <a:pt x="134" y="1135"/>
                      <a:pt x="334" y="934"/>
                      <a:pt x="601" y="934"/>
                    </a:cubicBezTo>
                    <a:cubicBezTo>
                      <a:pt x="934" y="934"/>
                      <a:pt x="1201" y="668"/>
                      <a:pt x="1201" y="334"/>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2596047" y="1676812"/>
                <a:ext cx="149692" cy="196621"/>
              </a:xfrm>
              <a:custGeom>
                <a:rect b="b" l="l" r="r" t="t"/>
                <a:pathLst>
                  <a:path extrusionOk="0" h="8765" w="6673">
                    <a:moveTo>
                      <a:pt x="123" y="1"/>
                    </a:moveTo>
                    <a:cubicBezTo>
                      <a:pt x="50" y="1"/>
                      <a:pt x="1" y="20"/>
                      <a:pt x="1" y="75"/>
                    </a:cubicBezTo>
                    <a:cubicBezTo>
                      <a:pt x="134" y="976"/>
                      <a:pt x="168" y="1976"/>
                      <a:pt x="201" y="2877"/>
                    </a:cubicBezTo>
                    <a:cubicBezTo>
                      <a:pt x="234" y="4378"/>
                      <a:pt x="234" y="5612"/>
                      <a:pt x="301" y="5746"/>
                    </a:cubicBezTo>
                    <a:cubicBezTo>
                      <a:pt x="1373" y="7196"/>
                      <a:pt x="3665" y="8764"/>
                      <a:pt x="4815" y="8764"/>
                    </a:cubicBezTo>
                    <a:cubicBezTo>
                      <a:pt x="4882" y="8764"/>
                      <a:pt x="4945" y="8759"/>
                      <a:pt x="5004" y="8748"/>
                    </a:cubicBezTo>
                    <a:cubicBezTo>
                      <a:pt x="6672" y="8414"/>
                      <a:pt x="6139" y="5479"/>
                      <a:pt x="5905" y="4778"/>
                    </a:cubicBezTo>
                    <a:lnTo>
                      <a:pt x="5905" y="4712"/>
                    </a:lnTo>
                    <a:cubicBezTo>
                      <a:pt x="5872" y="4578"/>
                      <a:pt x="5838" y="4478"/>
                      <a:pt x="5838" y="4345"/>
                    </a:cubicBezTo>
                    <a:cubicBezTo>
                      <a:pt x="5705" y="3144"/>
                      <a:pt x="5772" y="1943"/>
                      <a:pt x="5938" y="742"/>
                    </a:cubicBezTo>
                    <a:lnTo>
                      <a:pt x="1902" y="275"/>
                    </a:lnTo>
                    <a:lnTo>
                      <a:pt x="668" y="142"/>
                    </a:lnTo>
                    <a:cubicBezTo>
                      <a:pt x="668" y="142"/>
                      <a:pt x="315" y="1"/>
                      <a:pt x="123"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2603539" y="1682981"/>
                <a:ext cx="124994" cy="103795"/>
              </a:xfrm>
              <a:custGeom>
                <a:rect b="b" l="l" r="r" t="t"/>
                <a:pathLst>
                  <a:path extrusionOk="0" h="4627" w="5572">
                    <a:moveTo>
                      <a:pt x="1535" y="0"/>
                    </a:moveTo>
                    <a:lnTo>
                      <a:pt x="0" y="134"/>
                    </a:lnTo>
                    <a:cubicBezTo>
                      <a:pt x="0" y="134"/>
                      <a:pt x="1016" y="4627"/>
                      <a:pt x="4555" y="4627"/>
                    </a:cubicBezTo>
                    <a:cubicBezTo>
                      <a:pt x="4700" y="4627"/>
                      <a:pt x="4850" y="4619"/>
                      <a:pt x="5004" y="4603"/>
                    </a:cubicBezTo>
                    <a:cubicBezTo>
                      <a:pt x="5204" y="4570"/>
                      <a:pt x="5371" y="4537"/>
                      <a:pt x="5571" y="4503"/>
                    </a:cubicBezTo>
                    <a:lnTo>
                      <a:pt x="5571" y="4437"/>
                    </a:lnTo>
                    <a:cubicBezTo>
                      <a:pt x="5538" y="4303"/>
                      <a:pt x="5471" y="4203"/>
                      <a:pt x="5471" y="4070"/>
                    </a:cubicBezTo>
                    <a:cubicBezTo>
                      <a:pt x="5338" y="2869"/>
                      <a:pt x="5371" y="1668"/>
                      <a:pt x="5571" y="467"/>
                    </a:cubicBezTo>
                    <a:lnTo>
                      <a:pt x="1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2741970" y="1438287"/>
                <a:ext cx="60635" cy="154964"/>
              </a:xfrm>
              <a:custGeom>
                <a:rect b="b" l="l" r="r" t="t"/>
                <a:pathLst>
                  <a:path extrusionOk="0" h="6908" w="2703">
                    <a:moveTo>
                      <a:pt x="0" y="0"/>
                    </a:moveTo>
                    <a:cubicBezTo>
                      <a:pt x="1" y="1"/>
                      <a:pt x="1899" y="6907"/>
                      <a:pt x="2097" y="6907"/>
                    </a:cubicBezTo>
                    <a:cubicBezTo>
                      <a:pt x="2099" y="6907"/>
                      <a:pt x="2100" y="6907"/>
                      <a:pt x="2102" y="6905"/>
                    </a:cubicBezTo>
                    <a:cubicBezTo>
                      <a:pt x="2269" y="6805"/>
                      <a:pt x="2702" y="4704"/>
                      <a:pt x="2335" y="2736"/>
                    </a:cubicBezTo>
                    <a:cubicBezTo>
                      <a:pt x="1935" y="768"/>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2637210" y="1747318"/>
                <a:ext cx="22" cy="22"/>
              </a:xfrm>
              <a:custGeom>
                <a:rect b="b" l="l" r="r" t="t"/>
                <a:pathLst>
                  <a:path extrusionOk="0" fill="none" h="1" w="1">
                    <a:moveTo>
                      <a:pt x="0" y="1"/>
                    </a:moveTo>
                    <a:lnTo>
                      <a:pt x="0"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2558629" y="1429157"/>
                <a:ext cx="254452" cy="316455"/>
              </a:xfrm>
              <a:custGeom>
                <a:rect b="b" l="l" r="r" t="t"/>
                <a:pathLst>
                  <a:path extrusionOk="0" h="14107" w="11343">
                    <a:moveTo>
                      <a:pt x="5525" y="1"/>
                    </a:moveTo>
                    <a:cubicBezTo>
                      <a:pt x="3437" y="1"/>
                      <a:pt x="1244" y="1253"/>
                      <a:pt x="601" y="3343"/>
                    </a:cubicBezTo>
                    <a:cubicBezTo>
                      <a:pt x="1" y="5411"/>
                      <a:pt x="1102" y="11349"/>
                      <a:pt x="2569" y="12649"/>
                    </a:cubicBezTo>
                    <a:cubicBezTo>
                      <a:pt x="3585" y="13584"/>
                      <a:pt x="4928" y="14107"/>
                      <a:pt x="6225" y="14107"/>
                    </a:cubicBezTo>
                    <a:cubicBezTo>
                      <a:pt x="7612" y="14107"/>
                      <a:pt x="8947" y="13510"/>
                      <a:pt x="9775" y="12182"/>
                    </a:cubicBezTo>
                    <a:cubicBezTo>
                      <a:pt x="11342" y="9714"/>
                      <a:pt x="9775" y="2009"/>
                      <a:pt x="8140" y="808"/>
                    </a:cubicBezTo>
                    <a:cubicBezTo>
                      <a:pt x="7392" y="257"/>
                      <a:pt x="6469" y="1"/>
                      <a:pt x="552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689590" y="1578221"/>
                <a:ext cx="9758" cy="25461"/>
              </a:xfrm>
              <a:custGeom>
                <a:rect b="b" l="l" r="r" t="t"/>
                <a:pathLst>
                  <a:path extrusionOk="0" h="1135" w="435">
                    <a:moveTo>
                      <a:pt x="234" y="0"/>
                    </a:moveTo>
                    <a:cubicBezTo>
                      <a:pt x="234" y="0"/>
                      <a:pt x="201" y="34"/>
                      <a:pt x="201" y="34"/>
                    </a:cubicBezTo>
                    <a:cubicBezTo>
                      <a:pt x="301" y="467"/>
                      <a:pt x="334" y="901"/>
                      <a:pt x="0" y="1101"/>
                    </a:cubicBezTo>
                    <a:lnTo>
                      <a:pt x="0" y="1134"/>
                    </a:lnTo>
                    <a:cubicBezTo>
                      <a:pt x="434" y="968"/>
                      <a:pt x="401" y="367"/>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2671240" y="1569966"/>
                <a:ext cx="30912" cy="29274"/>
              </a:xfrm>
              <a:custGeom>
                <a:rect b="b" l="l" r="r" t="t"/>
                <a:pathLst>
                  <a:path extrusionOk="0" h="1305" w="1378">
                    <a:moveTo>
                      <a:pt x="640" y="1"/>
                    </a:moveTo>
                    <a:cubicBezTo>
                      <a:pt x="633" y="1"/>
                      <a:pt x="626" y="1"/>
                      <a:pt x="618" y="1"/>
                    </a:cubicBezTo>
                    <a:cubicBezTo>
                      <a:pt x="1" y="99"/>
                      <a:pt x="175" y="1305"/>
                      <a:pt x="740" y="1305"/>
                    </a:cubicBezTo>
                    <a:cubicBezTo>
                      <a:pt x="755" y="1305"/>
                      <a:pt x="770" y="1304"/>
                      <a:pt x="785" y="1302"/>
                    </a:cubicBezTo>
                    <a:cubicBezTo>
                      <a:pt x="1378" y="1236"/>
                      <a:pt x="1190"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2747960" y="1567745"/>
                <a:ext cx="13482" cy="22455"/>
              </a:xfrm>
              <a:custGeom>
                <a:rect b="b" l="l" r="r" t="t"/>
                <a:pathLst>
                  <a:path extrusionOk="0" h="1001" w="601">
                    <a:moveTo>
                      <a:pt x="0" y="0"/>
                    </a:moveTo>
                    <a:cubicBezTo>
                      <a:pt x="0" y="400"/>
                      <a:pt x="134" y="1001"/>
                      <a:pt x="601" y="1001"/>
                    </a:cubicBezTo>
                    <a:lnTo>
                      <a:pt x="601" y="968"/>
                    </a:lnTo>
                    <a:cubicBezTo>
                      <a:pt x="234" y="901"/>
                      <a:pt x="100" y="467"/>
                      <a:pt x="34"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2743428" y="1557045"/>
                <a:ext cx="30822" cy="29005"/>
              </a:xfrm>
              <a:custGeom>
                <a:rect b="b" l="l" r="r" t="t"/>
                <a:pathLst>
                  <a:path extrusionOk="0" h="1293" w="1374">
                    <a:moveTo>
                      <a:pt x="595" y="0"/>
                    </a:moveTo>
                    <a:cubicBezTo>
                      <a:pt x="565" y="0"/>
                      <a:pt x="534" y="4"/>
                      <a:pt x="503" y="10"/>
                    </a:cubicBezTo>
                    <a:cubicBezTo>
                      <a:pt x="1" y="136"/>
                      <a:pt x="177" y="1293"/>
                      <a:pt x="699" y="1293"/>
                    </a:cubicBezTo>
                    <a:cubicBezTo>
                      <a:pt x="732" y="1293"/>
                      <a:pt x="767" y="1288"/>
                      <a:pt x="803" y="1278"/>
                    </a:cubicBezTo>
                    <a:cubicBezTo>
                      <a:pt x="1373" y="1151"/>
                      <a:pt x="1161" y="0"/>
                      <a:pt x="5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2660764" y="1535891"/>
                <a:ext cx="31832" cy="23420"/>
              </a:xfrm>
              <a:custGeom>
                <a:rect b="b" l="l" r="r" t="t"/>
                <a:pathLst>
                  <a:path extrusionOk="0" h="1044" w="1419">
                    <a:moveTo>
                      <a:pt x="968" y="1"/>
                    </a:moveTo>
                    <a:cubicBezTo>
                      <a:pt x="831" y="1"/>
                      <a:pt x="697" y="44"/>
                      <a:pt x="585" y="119"/>
                    </a:cubicBezTo>
                    <a:cubicBezTo>
                      <a:pt x="351" y="219"/>
                      <a:pt x="185" y="419"/>
                      <a:pt x="85" y="653"/>
                    </a:cubicBezTo>
                    <a:cubicBezTo>
                      <a:pt x="1" y="848"/>
                      <a:pt x="174" y="1044"/>
                      <a:pt x="370" y="1044"/>
                    </a:cubicBezTo>
                    <a:cubicBezTo>
                      <a:pt x="408" y="1044"/>
                      <a:pt x="447" y="1036"/>
                      <a:pt x="485" y="1020"/>
                    </a:cubicBezTo>
                    <a:cubicBezTo>
                      <a:pt x="652" y="953"/>
                      <a:pt x="818" y="853"/>
                      <a:pt x="952" y="753"/>
                    </a:cubicBezTo>
                    <a:cubicBezTo>
                      <a:pt x="1152" y="686"/>
                      <a:pt x="1285" y="553"/>
                      <a:pt x="1386" y="419"/>
                    </a:cubicBezTo>
                    <a:cubicBezTo>
                      <a:pt x="1419" y="286"/>
                      <a:pt x="1386" y="153"/>
                      <a:pt x="1285" y="86"/>
                    </a:cubicBezTo>
                    <a:cubicBezTo>
                      <a:pt x="1183" y="27"/>
                      <a:pt x="1074"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736721" y="1526447"/>
                <a:ext cx="35197" cy="18125"/>
              </a:xfrm>
              <a:custGeom>
                <a:rect b="b" l="l" r="r" t="t"/>
                <a:pathLst>
                  <a:path extrusionOk="0" h="808" w="1569">
                    <a:moveTo>
                      <a:pt x="643" y="0"/>
                    </a:moveTo>
                    <a:cubicBezTo>
                      <a:pt x="434" y="0"/>
                      <a:pt x="213" y="95"/>
                      <a:pt x="68" y="240"/>
                    </a:cubicBezTo>
                    <a:cubicBezTo>
                      <a:pt x="1" y="340"/>
                      <a:pt x="34" y="507"/>
                      <a:pt x="101" y="574"/>
                    </a:cubicBezTo>
                    <a:cubicBezTo>
                      <a:pt x="268" y="707"/>
                      <a:pt x="468" y="740"/>
                      <a:pt x="635" y="740"/>
                    </a:cubicBezTo>
                    <a:cubicBezTo>
                      <a:pt x="835" y="774"/>
                      <a:pt x="1002" y="807"/>
                      <a:pt x="1202" y="807"/>
                    </a:cubicBezTo>
                    <a:cubicBezTo>
                      <a:pt x="1435" y="807"/>
                      <a:pt x="1569" y="507"/>
                      <a:pt x="1402" y="307"/>
                    </a:cubicBezTo>
                    <a:cubicBezTo>
                      <a:pt x="1235" y="140"/>
                      <a:pt x="1002" y="40"/>
                      <a:pt x="735" y="7"/>
                    </a:cubicBezTo>
                    <a:cubicBezTo>
                      <a:pt x="705" y="2"/>
                      <a:pt x="674" y="0"/>
                      <a:pt x="6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2698563" y="1662769"/>
                <a:ext cx="18731" cy="7515"/>
              </a:xfrm>
              <a:custGeom>
                <a:rect b="b" l="l" r="r" t="t"/>
                <a:pathLst>
                  <a:path extrusionOk="0" h="335" w="835">
                    <a:moveTo>
                      <a:pt x="34" y="1"/>
                    </a:moveTo>
                    <a:cubicBezTo>
                      <a:pt x="34" y="1"/>
                      <a:pt x="1" y="1"/>
                      <a:pt x="1" y="34"/>
                    </a:cubicBezTo>
                    <a:cubicBezTo>
                      <a:pt x="34" y="201"/>
                      <a:pt x="168" y="334"/>
                      <a:pt x="368" y="334"/>
                    </a:cubicBezTo>
                    <a:cubicBezTo>
                      <a:pt x="568" y="334"/>
                      <a:pt x="735" y="234"/>
                      <a:pt x="835" y="34"/>
                    </a:cubicBezTo>
                    <a:lnTo>
                      <a:pt x="835" y="34"/>
                    </a:lnTo>
                    <a:cubicBezTo>
                      <a:pt x="701" y="101"/>
                      <a:pt x="568" y="167"/>
                      <a:pt x="434" y="201"/>
                    </a:cubicBezTo>
                    <a:cubicBezTo>
                      <a:pt x="268" y="201"/>
                      <a:pt x="168" y="1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2704553" y="1530575"/>
                <a:ext cx="52604" cy="114249"/>
              </a:xfrm>
              <a:custGeom>
                <a:rect b="b" l="l" r="r" t="t"/>
                <a:pathLst>
                  <a:path extrusionOk="0" h="5093" w="2345">
                    <a:moveTo>
                      <a:pt x="1119" y="1"/>
                    </a:moveTo>
                    <a:cubicBezTo>
                      <a:pt x="1097" y="1"/>
                      <a:pt x="1082" y="17"/>
                      <a:pt x="1101" y="56"/>
                    </a:cubicBezTo>
                    <a:cubicBezTo>
                      <a:pt x="1302" y="1324"/>
                      <a:pt x="1769" y="2558"/>
                      <a:pt x="2002" y="3859"/>
                    </a:cubicBezTo>
                    <a:cubicBezTo>
                      <a:pt x="1769" y="3792"/>
                      <a:pt x="1568" y="3759"/>
                      <a:pt x="1335" y="3759"/>
                    </a:cubicBezTo>
                    <a:cubicBezTo>
                      <a:pt x="1268" y="3759"/>
                      <a:pt x="1535" y="4659"/>
                      <a:pt x="1535" y="4793"/>
                    </a:cubicBezTo>
                    <a:cubicBezTo>
                      <a:pt x="1368" y="4837"/>
                      <a:pt x="1198" y="4859"/>
                      <a:pt x="1028" y="4859"/>
                    </a:cubicBezTo>
                    <a:cubicBezTo>
                      <a:pt x="690" y="4859"/>
                      <a:pt x="356" y="4771"/>
                      <a:pt x="67" y="4593"/>
                    </a:cubicBezTo>
                    <a:cubicBezTo>
                      <a:pt x="1" y="4593"/>
                      <a:pt x="1" y="4626"/>
                      <a:pt x="1" y="4626"/>
                    </a:cubicBezTo>
                    <a:cubicBezTo>
                      <a:pt x="267" y="4926"/>
                      <a:pt x="634" y="5093"/>
                      <a:pt x="1035" y="5093"/>
                    </a:cubicBezTo>
                    <a:cubicBezTo>
                      <a:pt x="1201" y="5093"/>
                      <a:pt x="1368" y="5093"/>
                      <a:pt x="1502" y="5060"/>
                    </a:cubicBezTo>
                    <a:lnTo>
                      <a:pt x="1602" y="5026"/>
                    </a:lnTo>
                    <a:lnTo>
                      <a:pt x="1702" y="4993"/>
                    </a:lnTo>
                    <a:cubicBezTo>
                      <a:pt x="1735" y="4960"/>
                      <a:pt x="1769" y="4926"/>
                      <a:pt x="1769" y="4893"/>
                    </a:cubicBezTo>
                    <a:cubicBezTo>
                      <a:pt x="1769" y="4859"/>
                      <a:pt x="1769" y="4859"/>
                      <a:pt x="1769" y="4859"/>
                    </a:cubicBezTo>
                    <a:lnTo>
                      <a:pt x="1769" y="4826"/>
                    </a:lnTo>
                    <a:cubicBezTo>
                      <a:pt x="1735" y="4493"/>
                      <a:pt x="1602" y="4026"/>
                      <a:pt x="1602" y="4026"/>
                    </a:cubicBezTo>
                    <a:lnTo>
                      <a:pt x="1602" y="4026"/>
                    </a:lnTo>
                    <a:cubicBezTo>
                      <a:pt x="1698" y="4050"/>
                      <a:pt x="2055" y="4143"/>
                      <a:pt x="2234" y="4143"/>
                    </a:cubicBezTo>
                    <a:cubicBezTo>
                      <a:pt x="2303" y="4143"/>
                      <a:pt x="2345" y="4129"/>
                      <a:pt x="2336" y="4092"/>
                    </a:cubicBezTo>
                    <a:cubicBezTo>
                      <a:pt x="2069" y="2691"/>
                      <a:pt x="1668" y="1324"/>
                      <a:pt x="1168" y="23"/>
                    </a:cubicBezTo>
                    <a:cubicBezTo>
                      <a:pt x="1154" y="9"/>
                      <a:pt x="1135" y="1"/>
                      <a:pt x="1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2702309" y="1634325"/>
                <a:ext cx="31450" cy="22477"/>
              </a:xfrm>
              <a:custGeom>
                <a:rect b="b" l="l" r="r" t="t"/>
                <a:pathLst>
                  <a:path extrusionOk="0" h="1002" w="1402">
                    <a:moveTo>
                      <a:pt x="134" y="1"/>
                    </a:moveTo>
                    <a:cubicBezTo>
                      <a:pt x="67" y="134"/>
                      <a:pt x="34" y="268"/>
                      <a:pt x="34" y="401"/>
                    </a:cubicBezTo>
                    <a:cubicBezTo>
                      <a:pt x="1" y="668"/>
                      <a:pt x="67" y="968"/>
                      <a:pt x="401" y="1002"/>
                    </a:cubicBezTo>
                    <a:cubicBezTo>
                      <a:pt x="534" y="1002"/>
                      <a:pt x="701" y="968"/>
                      <a:pt x="834" y="902"/>
                    </a:cubicBezTo>
                    <a:cubicBezTo>
                      <a:pt x="1068" y="768"/>
                      <a:pt x="1268" y="535"/>
                      <a:pt x="1402" y="301"/>
                    </a:cubicBezTo>
                    <a:lnTo>
                      <a:pt x="1402" y="301"/>
                    </a:lnTo>
                    <a:cubicBezTo>
                      <a:pt x="1347" y="305"/>
                      <a:pt x="1293" y="307"/>
                      <a:pt x="1238" y="307"/>
                    </a:cubicBezTo>
                    <a:cubicBezTo>
                      <a:pt x="853" y="307"/>
                      <a:pt x="455" y="205"/>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2702309" y="1643231"/>
                <a:ext cx="18731" cy="13572"/>
              </a:xfrm>
              <a:custGeom>
                <a:rect b="b" l="l" r="r" t="t"/>
                <a:pathLst>
                  <a:path extrusionOk="0" h="605" w="835">
                    <a:moveTo>
                      <a:pt x="106" y="1"/>
                    </a:moveTo>
                    <a:cubicBezTo>
                      <a:pt x="82" y="1"/>
                      <a:pt x="58" y="2"/>
                      <a:pt x="34" y="4"/>
                    </a:cubicBezTo>
                    <a:cubicBezTo>
                      <a:pt x="1" y="271"/>
                      <a:pt x="67" y="571"/>
                      <a:pt x="401" y="605"/>
                    </a:cubicBezTo>
                    <a:cubicBezTo>
                      <a:pt x="534" y="605"/>
                      <a:pt x="701" y="571"/>
                      <a:pt x="834" y="505"/>
                    </a:cubicBezTo>
                    <a:cubicBezTo>
                      <a:pt x="711" y="195"/>
                      <a:pt x="415" y="1"/>
                      <a:pt x="106"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2544429" y="1386984"/>
                <a:ext cx="226748" cy="225761"/>
              </a:xfrm>
              <a:custGeom>
                <a:rect b="b" l="l" r="r" t="t"/>
                <a:pathLst>
                  <a:path extrusionOk="0" h="10064" w="10108">
                    <a:moveTo>
                      <a:pt x="6184" y="0"/>
                    </a:moveTo>
                    <a:cubicBezTo>
                      <a:pt x="6067" y="0"/>
                      <a:pt x="5951" y="6"/>
                      <a:pt x="5838" y="19"/>
                    </a:cubicBezTo>
                    <a:cubicBezTo>
                      <a:pt x="4070" y="186"/>
                      <a:pt x="2035" y="2788"/>
                      <a:pt x="2035" y="2788"/>
                    </a:cubicBezTo>
                    <a:cubicBezTo>
                      <a:pt x="2268" y="2421"/>
                      <a:pt x="2469" y="2054"/>
                      <a:pt x="2635" y="1620"/>
                    </a:cubicBezTo>
                    <a:lnTo>
                      <a:pt x="2635" y="1620"/>
                    </a:lnTo>
                    <a:cubicBezTo>
                      <a:pt x="2035" y="1887"/>
                      <a:pt x="1601" y="2387"/>
                      <a:pt x="1468" y="3021"/>
                    </a:cubicBezTo>
                    <a:cubicBezTo>
                      <a:pt x="1468" y="3021"/>
                      <a:pt x="1535" y="1987"/>
                      <a:pt x="1435" y="1987"/>
                    </a:cubicBezTo>
                    <a:cubicBezTo>
                      <a:pt x="1334" y="1987"/>
                      <a:pt x="601" y="2988"/>
                      <a:pt x="901" y="3622"/>
                    </a:cubicBezTo>
                    <a:cubicBezTo>
                      <a:pt x="901" y="3622"/>
                      <a:pt x="0" y="4656"/>
                      <a:pt x="67" y="5656"/>
                    </a:cubicBezTo>
                    <a:cubicBezTo>
                      <a:pt x="134" y="6624"/>
                      <a:pt x="968" y="9960"/>
                      <a:pt x="1768" y="10060"/>
                    </a:cubicBezTo>
                    <a:cubicBezTo>
                      <a:pt x="1784" y="10062"/>
                      <a:pt x="1799" y="10063"/>
                      <a:pt x="1815" y="10063"/>
                    </a:cubicBezTo>
                    <a:cubicBezTo>
                      <a:pt x="2455" y="10063"/>
                      <a:pt x="2871" y="8073"/>
                      <a:pt x="2969" y="7291"/>
                    </a:cubicBezTo>
                    <a:cubicBezTo>
                      <a:pt x="3069" y="6590"/>
                      <a:pt x="2936" y="4456"/>
                      <a:pt x="2969" y="4322"/>
                    </a:cubicBezTo>
                    <a:cubicBezTo>
                      <a:pt x="2971" y="4314"/>
                      <a:pt x="2980" y="4310"/>
                      <a:pt x="2998" y="4310"/>
                    </a:cubicBezTo>
                    <a:cubicBezTo>
                      <a:pt x="3251" y="4310"/>
                      <a:pt x="5130" y="5186"/>
                      <a:pt x="6634" y="5186"/>
                    </a:cubicBezTo>
                    <a:cubicBezTo>
                      <a:pt x="7015" y="5186"/>
                      <a:pt x="7372" y="5130"/>
                      <a:pt x="7672" y="4989"/>
                    </a:cubicBezTo>
                    <a:cubicBezTo>
                      <a:pt x="9240" y="4255"/>
                      <a:pt x="10107" y="2621"/>
                      <a:pt x="10007" y="1920"/>
                    </a:cubicBezTo>
                    <a:cubicBezTo>
                      <a:pt x="9914" y="1296"/>
                      <a:pt x="7892" y="0"/>
                      <a:pt x="6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2593938" y="1471106"/>
                <a:ext cx="147314" cy="44596"/>
              </a:xfrm>
              <a:custGeom>
                <a:rect b="b" l="l" r="r" t="t"/>
                <a:pathLst>
                  <a:path extrusionOk="0" h="1988" w="6567">
                    <a:moveTo>
                      <a:pt x="168" y="1"/>
                    </a:moveTo>
                    <a:cubicBezTo>
                      <a:pt x="78" y="1"/>
                      <a:pt x="1" y="147"/>
                      <a:pt x="61" y="239"/>
                    </a:cubicBezTo>
                    <a:cubicBezTo>
                      <a:pt x="962" y="1139"/>
                      <a:pt x="2130" y="1740"/>
                      <a:pt x="3397" y="1940"/>
                    </a:cubicBezTo>
                    <a:cubicBezTo>
                      <a:pt x="3590" y="1972"/>
                      <a:pt x="3783" y="1988"/>
                      <a:pt x="3974" y="1988"/>
                    </a:cubicBezTo>
                    <a:cubicBezTo>
                      <a:pt x="4973" y="1988"/>
                      <a:pt x="5922" y="1556"/>
                      <a:pt x="6566" y="772"/>
                    </a:cubicBezTo>
                    <a:cubicBezTo>
                      <a:pt x="6566" y="772"/>
                      <a:pt x="6566" y="739"/>
                      <a:pt x="6533" y="739"/>
                    </a:cubicBezTo>
                    <a:cubicBezTo>
                      <a:pt x="6099" y="1073"/>
                      <a:pt x="5599" y="1339"/>
                      <a:pt x="5098" y="1540"/>
                    </a:cubicBezTo>
                    <a:cubicBezTo>
                      <a:pt x="4798" y="1606"/>
                      <a:pt x="4490" y="1640"/>
                      <a:pt x="4181" y="1640"/>
                    </a:cubicBezTo>
                    <a:cubicBezTo>
                      <a:pt x="3873" y="1640"/>
                      <a:pt x="3564" y="1606"/>
                      <a:pt x="3264" y="1540"/>
                    </a:cubicBezTo>
                    <a:cubicBezTo>
                      <a:pt x="2663" y="1406"/>
                      <a:pt x="2096" y="1173"/>
                      <a:pt x="1596" y="839"/>
                    </a:cubicBezTo>
                    <a:cubicBezTo>
                      <a:pt x="1129" y="572"/>
                      <a:pt x="695" y="239"/>
                      <a:pt x="195" y="5"/>
                    </a:cubicBezTo>
                    <a:cubicBezTo>
                      <a:pt x="186" y="2"/>
                      <a:pt x="177"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738987" y="1531607"/>
                <a:ext cx="62116" cy="83494"/>
              </a:xfrm>
              <a:custGeom>
                <a:rect b="b" l="l" r="r" t="t"/>
                <a:pathLst>
                  <a:path extrusionOk="0" h="3722" w="2769">
                    <a:moveTo>
                      <a:pt x="1212" y="239"/>
                    </a:moveTo>
                    <a:cubicBezTo>
                      <a:pt x="1722" y="239"/>
                      <a:pt x="2241" y="853"/>
                      <a:pt x="2368" y="1678"/>
                    </a:cubicBezTo>
                    <a:cubicBezTo>
                      <a:pt x="2502" y="2579"/>
                      <a:pt x="2202" y="3346"/>
                      <a:pt x="1668" y="3446"/>
                    </a:cubicBezTo>
                    <a:cubicBezTo>
                      <a:pt x="1630" y="3453"/>
                      <a:pt x="1592" y="3456"/>
                      <a:pt x="1555" y="3456"/>
                    </a:cubicBezTo>
                    <a:cubicBezTo>
                      <a:pt x="1031" y="3456"/>
                      <a:pt x="556" y="2821"/>
                      <a:pt x="400" y="2011"/>
                    </a:cubicBezTo>
                    <a:cubicBezTo>
                      <a:pt x="267" y="1144"/>
                      <a:pt x="567" y="344"/>
                      <a:pt x="1134" y="244"/>
                    </a:cubicBezTo>
                    <a:cubicBezTo>
                      <a:pt x="1160" y="240"/>
                      <a:pt x="1186" y="239"/>
                      <a:pt x="1212" y="239"/>
                    </a:cubicBezTo>
                    <a:close/>
                    <a:moveTo>
                      <a:pt x="1190" y="1"/>
                    </a:moveTo>
                    <a:cubicBezTo>
                      <a:pt x="1149" y="1"/>
                      <a:pt x="1108" y="4"/>
                      <a:pt x="1067" y="10"/>
                    </a:cubicBezTo>
                    <a:cubicBezTo>
                      <a:pt x="400" y="110"/>
                      <a:pt x="0" y="1044"/>
                      <a:pt x="167" y="2045"/>
                    </a:cubicBezTo>
                    <a:cubicBezTo>
                      <a:pt x="323" y="3016"/>
                      <a:pt x="921" y="3722"/>
                      <a:pt x="1546" y="3722"/>
                    </a:cubicBezTo>
                    <a:cubicBezTo>
                      <a:pt x="1586" y="3722"/>
                      <a:pt x="1627" y="3719"/>
                      <a:pt x="1668" y="3713"/>
                    </a:cubicBezTo>
                    <a:cubicBezTo>
                      <a:pt x="2368" y="3579"/>
                      <a:pt x="2769" y="2679"/>
                      <a:pt x="2602" y="1645"/>
                    </a:cubicBezTo>
                    <a:cubicBezTo>
                      <a:pt x="2445" y="705"/>
                      <a:pt x="1818" y="1"/>
                      <a:pt x="119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636537" y="1551886"/>
                <a:ext cx="91996" cy="78357"/>
              </a:xfrm>
              <a:custGeom>
                <a:rect b="b" l="l" r="r" t="t"/>
                <a:pathLst>
                  <a:path extrusionOk="0" h="3493" w="4101">
                    <a:moveTo>
                      <a:pt x="1837" y="15"/>
                    </a:moveTo>
                    <a:cubicBezTo>
                      <a:pt x="2960" y="15"/>
                      <a:pt x="3713" y="1322"/>
                      <a:pt x="3033" y="2342"/>
                    </a:cubicBezTo>
                    <a:cubicBezTo>
                      <a:pt x="2737" y="2792"/>
                      <a:pt x="2268" y="3005"/>
                      <a:pt x="1801" y="3005"/>
                    </a:cubicBezTo>
                    <a:cubicBezTo>
                      <a:pt x="1161" y="3005"/>
                      <a:pt x="523" y="2607"/>
                      <a:pt x="331" y="1875"/>
                    </a:cubicBezTo>
                    <a:cubicBezTo>
                      <a:pt x="164" y="1041"/>
                      <a:pt x="698" y="207"/>
                      <a:pt x="1565" y="40"/>
                    </a:cubicBezTo>
                    <a:cubicBezTo>
                      <a:pt x="1658" y="23"/>
                      <a:pt x="1749" y="15"/>
                      <a:pt x="1837" y="15"/>
                    </a:cubicBezTo>
                    <a:close/>
                    <a:moveTo>
                      <a:pt x="1834" y="1"/>
                    </a:moveTo>
                    <a:cubicBezTo>
                      <a:pt x="884" y="1"/>
                      <a:pt x="1" y="797"/>
                      <a:pt x="97" y="1908"/>
                    </a:cubicBezTo>
                    <a:cubicBezTo>
                      <a:pt x="220" y="2827"/>
                      <a:pt x="988" y="3492"/>
                      <a:pt x="1862" y="3492"/>
                    </a:cubicBezTo>
                    <a:cubicBezTo>
                      <a:pt x="1940" y="3492"/>
                      <a:pt x="2019" y="3487"/>
                      <a:pt x="2099" y="3476"/>
                    </a:cubicBezTo>
                    <a:cubicBezTo>
                      <a:pt x="3633" y="3209"/>
                      <a:pt x="4100" y="1308"/>
                      <a:pt x="2899" y="374"/>
                    </a:cubicBezTo>
                    <a:cubicBezTo>
                      <a:pt x="2568" y="116"/>
                      <a:pt x="2196" y="1"/>
                      <a:pt x="18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2710542" y="1565861"/>
                <a:ext cx="35937" cy="12383"/>
              </a:xfrm>
              <a:custGeom>
                <a:rect b="b" l="l" r="r" t="t"/>
                <a:pathLst>
                  <a:path extrusionOk="0" h="552" w="1602">
                    <a:moveTo>
                      <a:pt x="1115" y="0"/>
                    </a:moveTo>
                    <a:cubicBezTo>
                      <a:pt x="846" y="0"/>
                      <a:pt x="471" y="67"/>
                      <a:pt x="0" y="318"/>
                    </a:cubicBezTo>
                    <a:lnTo>
                      <a:pt x="134" y="551"/>
                    </a:lnTo>
                    <a:cubicBezTo>
                      <a:pt x="568" y="318"/>
                      <a:pt x="901" y="259"/>
                      <a:pt x="1126" y="259"/>
                    </a:cubicBezTo>
                    <a:cubicBezTo>
                      <a:pt x="1351" y="259"/>
                      <a:pt x="1468" y="318"/>
                      <a:pt x="1468" y="318"/>
                    </a:cubicBezTo>
                    <a:lnTo>
                      <a:pt x="1602" y="84"/>
                    </a:lnTo>
                    <a:cubicBezTo>
                      <a:pt x="1584" y="84"/>
                      <a:pt x="1417" y="0"/>
                      <a:pt x="1115"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532451" y="1583987"/>
                <a:ext cx="108528" cy="23442"/>
              </a:xfrm>
              <a:custGeom>
                <a:rect b="b" l="l" r="r" t="t"/>
                <a:pathLst>
                  <a:path extrusionOk="0" h="1045" w="4838">
                    <a:moveTo>
                      <a:pt x="1956" y="1"/>
                    </a:moveTo>
                    <a:cubicBezTo>
                      <a:pt x="1724" y="1"/>
                      <a:pt x="1548" y="3"/>
                      <a:pt x="1468" y="10"/>
                    </a:cubicBezTo>
                    <a:cubicBezTo>
                      <a:pt x="1035" y="43"/>
                      <a:pt x="134" y="777"/>
                      <a:pt x="0" y="877"/>
                    </a:cubicBezTo>
                    <a:lnTo>
                      <a:pt x="167" y="1044"/>
                    </a:lnTo>
                    <a:cubicBezTo>
                      <a:pt x="568" y="711"/>
                      <a:pt x="1001" y="444"/>
                      <a:pt x="1468" y="244"/>
                    </a:cubicBezTo>
                    <a:cubicBezTo>
                      <a:pt x="1538" y="237"/>
                      <a:pt x="1653" y="234"/>
                      <a:pt x="1803" y="234"/>
                    </a:cubicBezTo>
                    <a:cubicBezTo>
                      <a:pt x="2439" y="234"/>
                      <a:pt x="3704" y="283"/>
                      <a:pt x="4837" y="310"/>
                    </a:cubicBezTo>
                    <a:lnTo>
                      <a:pt x="4837" y="43"/>
                    </a:lnTo>
                    <a:cubicBezTo>
                      <a:pt x="4704" y="43"/>
                      <a:pt x="2884" y="1"/>
                      <a:pt x="1956"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531710" y="1579321"/>
                <a:ext cx="77841" cy="85266"/>
              </a:xfrm>
              <a:custGeom>
                <a:rect b="b" l="l" r="r" t="t"/>
                <a:pathLst>
                  <a:path extrusionOk="0" h="3801" w="3470">
                    <a:moveTo>
                      <a:pt x="1178" y="1"/>
                    </a:moveTo>
                    <a:cubicBezTo>
                      <a:pt x="1069" y="1"/>
                      <a:pt x="964" y="26"/>
                      <a:pt x="867" y="85"/>
                    </a:cubicBezTo>
                    <a:cubicBezTo>
                      <a:pt x="0" y="585"/>
                      <a:pt x="1068" y="3354"/>
                      <a:pt x="2102" y="3721"/>
                    </a:cubicBezTo>
                    <a:cubicBezTo>
                      <a:pt x="2227" y="3775"/>
                      <a:pt x="2357" y="3801"/>
                      <a:pt x="2486" y="3801"/>
                    </a:cubicBezTo>
                    <a:cubicBezTo>
                      <a:pt x="2908" y="3801"/>
                      <a:pt x="3316" y="3529"/>
                      <a:pt x="3469" y="3120"/>
                    </a:cubicBezTo>
                    <a:lnTo>
                      <a:pt x="3102" y="1486"/>
                    </a:lnTo>
                    <a:cubicBezTo>
                      <a:pt x="3102" y="1486"/>
                      <a:pt x="2008" y="1"/>
                      <a:pt x="1178"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2557889" y="1599173"/>
                <a:ext cx="39414" cy="52425"/>
              </a:xfrm>
              <a:custGeom>
                <a:rect b="b" l="l" r="r" t="t"/>
                <a:pathLst>
                  <a:path extrusionOk="0" h="2337" w="1757">
                    <a:moveTo>
                      <a:pt x="1" y="0"/>
                    </a:moveTo>
                    <a:cubicBezTo>
                      <a:pt x="1" y="0"/>
                      <a:pt x="1" y="0"/>
                      <a:pt x="1" y="34"/>
                    </a:cubicBezTo>
                    <a:cubicBezTo>
                      <a:pt x="668" y="334"/>
                      <a:pt x="1201" y="934"/>
                      <a:pt x="1402" y="1635"/>
                    </a:cubicBezTo>
                    <a:cubicBezTo>
                      <a:pt x="1303" y="1457"/>
                      <a:pt x="1110" y="1361"/>
                      <a:pt x="914" y="1361"/>
                    </a:cubicBezTo>
                    <a:cubicBezTo>
                      <a:pt x="779" y="1361"/>
                      <a:pt x="643" y="1406"/>
                      <a:pt x="534" y="1501"/>
                    </a:cubicBezTo>
                    <a:cubicBezTo>
                      <a:pt x="534" y="1501"/>
                      <a:pt x="534" y="1535"/>
                      <a:pt x="534" y="1535"/>
                    </a:cubicBezTo>
                    <a:cubicBezTo>
                      <a:pt x="606" y="1508"/>
                      <a:pt x="677" y="1495"/>
                      <a:pt x="748" y="1495"/>
                    </a:cubicBezTo>
                    <a:cubicBezTo>
                      <a:pt x="939" y="1495"/>
                      <a:pt x="1122" y="1588"/>
                      <a:pt x="1268" y="1735"/>
                    </a:cubicBezTo>
                    <a:cubicBezTo>
                      <a:pt x="1402" y="1902"/>
                      <a:pt x="1502" y="2102"/>
                      <a:pt x="1602" y="2302"/>
                    </a:cubicBezTo>
                    <a:cubicBezTo>
                      <a:pt x="1614" y="2325"/>
                      <a:pt x="1638" y="2337"/>
                      <a:pt x="1663" y="2337"/>
                    </a:cubicBezTo>
                    <a:cubicBezTo>
                      <a:pt x="1709" y="2337"/>
                      <a:pt x="1757" y="2300"/>
                      <a:pt x="1735" y="2235"/>
                    </a:cubicBezTo>
                    <a:cubicBezTo>
                      <a:pt x="1735" y="1334"/>
                      <a:pt x="1001"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2515245" y="1847927"/>
                <a:ext cx="562540" cy="854162"/>
              </a:xfrm>
              <a:custGeom>
                <a:rect b="b" l="l" r="r" t="t"/>
                <a:pathLst>
                  <a:path extrusionOk="0" h="38077" w="25077">
                    <a:moveTo>
                      <a:pt x="2698" y="0"/>
                    </a:moveTo>
                    <a:cubicBezTo>
                      <a:pt x="1494" y="0"/>
                      <a:pt x="507" y="1799"/>
                      <a:pt x="334" y="5290"/>
                    </a:cubicBezTo>
                    <a:cubicBezTo>
                      <a:pt x="167" y="8058"/>
                      <a:pt x="0" y="22936"/>
                      <a:pt x="2702" y="26438"/>
                    </a:cubicBezTo>
                    <a:cubicBezTo>
                      <a:pt x="6705" y="31675"/>
                      <a:pt x="14677" y="36512"/>
                      <a:pt x="17713" y="38046"/>
                    </a:cubicBezTo>
                    <a:cubicBezTo>
                      <a:pt x="17756" y="38067"/>
                      <a:pt x="17804" y="38077"/>
                      <a:pt x="17856" y="38077"/>
                    </a:cubicBezTo>
                    <a:cubicBezTo>
                      <a:pt x="19431" y="38077"/>
                      <a:pt x="25076" y="29143"/>
                      <a:pt x="23817" y="28239"/>
                    </a:cubicBezTo>
                    <a:cubicBezTo>
                      <a:pt x="21015" y="26305"/>
                      <a:pt x="11842" y="21101"/>
                      <a:pt x="11075" y="20167"/>
                    </a:cubicBezTo>
                    <a:cubicBezTo>
                      <a:pt x="10341" y="19266"/>
                      <a:pt x="7739" y="9693"/>
                      <a:pt x="6138" y="4756"/>
                    </a:cubicBezTo>
                    <a:cubicBezTo>
                      <a:pt x="5125" y="1557"/>
                      <a:pt x="3818" y="0"/>
                      <a:pt x="2698"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913332" y="2461187"/>
                <a:ext cx="455716" cy="286351"/>
              </a:xfrm>
              <a:custGeom>
                <a:rect b="b" l="l" r="r" t="t"/>
                <a:pathLst>
                  <a:path extrusionOk="0" h="12765" w="20315">
                    <a:moveTo>
                      <a:pt x="4670" y="1"/>
                    </a:moveTo>
                    <a:lnTo>
                      <a:pt x="0" y="10708"/>
                    </a:lnTo>
                    <a:cubicBezTo>
                      <a:pt x="2786" y="12344"/>
                      <a:pt x="7432" y="12764"/>
                      <a:pt x="10589" y="12764"/>
                    </a:cubicBezTo>
                    <a:cubicBezTo>
                      <a:pt x="12196" y="12764"/>
                      <a:pt x="13416" y="12656"/>
                      <a:pt x="13810" y="12543"/>
                    </a:cubicBezTo>
                    <a:cubicBezTo>
                      <a:pt x="14811" y="12276"/>
                      <a:pt x="15311" y="12109"/>
                      <a:pt x="15311" y="12109"/>
                    </a:cubicBezTo>
                    <a:cubicBezTo>
                      <a:pt x="17079" y="11609"/>
                      <a:pt x="17546" y="10642"/>
                      <a:pt x="17546" y="10642"/>
                    </a:cubicBezTo>
                    <a:cubicBezTo>
                      <a:pt x="17546" y="10642"/>
                      <a:pt x="17551" y="10642"/>
                      <a:pt x="17561" y="10642"/>
                    </a:cubicBezTo>
                    <a:cubicBezTo>
                      <a:pt x="17754" y="10642"/>
                      <a:pt x="19792" y="10611"/>
                      <a:pt x="20015" y="9341"/>
                    </a:cubicBezTo>
                    <a:cubicBezTo>
                      <a:pt x="20315" y="7873"/>
                      <a:pt x="17146" y="8073"/>
                      <a:pt x="15311" y="7139"/>
                    </a:cubicBezTo>
                    <a:cubicBezTo>
                      <a:pt x="11142" y="5004"/>
                      <a:pt x="5838" y="768"/>
                      <a:pt x="4670"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3120810" y="2639884"/>
                <a:ext cx="186885" cy="60792"/>
              </a:xfrm>
              <a:custGeom>
                <a:rect b="b" l="l" r="r" t="t"/>
                <a:pathLst>
                  <a:path extrusionOk="0" h="2710" w="8331">
                    <a:moveTo>
                      <a:pt x="96" y="0"/>
                    </a:moveTo>
                    <a:cubicBezTo>
                      <a:pt x="42" y="0"/>
                      <a:pt x="1" y="74"/>
                      <a:pt x="58" y="74"/>
                    </a:cubicBezTo>
                    <a:cubicBezTo>
                      <a:pt x="2526" y="1675"/>
                      <a:pt x="5362" y="2576"/>
                      <a:pt x="8264" y="2709"/>
                    </a:cubicBezTo>
                    <a:cubicBezTo>
                      <a:pt x="8330" y="2709"/>
                      <a:pt x="8330" y="2609"/>
                      <a:pt x="8264" y="2609"/>
                    </a:cubicBezTo>
                    <a:cubicBezTo>
                      <a:pt x="6796" y="2409"/>
                      <a:pt x="5328" y="2075"/>
                      <a:pt x="3861" y="1675"/>
                    </a:cubicBezTo>
                    <a:cubicBezTo>
                      <a:pt x="2593" y="1175"/>
                      <a:pt x="1325" y="641"/>
                      <a:pt x="125" y="7"/>
                    </a:cubicBezTo>
                    <a:cubicBezTo>
                      <a:pt x="115" y="2"/>
                      <a:pt x="106" y="0"/>
                      <a:pt x="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3083191" y="2691658"/>
                <a:ext cx="173628" cy="41074"/>
              </a:xfrm>
              <a:custGeom>
                <a:rect b="b" l="l" r="r" t="t"/>
                <a:pathLst>
                  <a:path extrusionOk="0" h="1831" w="7740">
                    <a:moveTo>
                      <a:pt x="134" y="1"/>
                    </a:moveTo>
                    <a:cubicBezTo>
                      <a:pt x="34" y="1"/>
                      <a:pt x="0" y="101"/>
                      <a:pt x="67" y="134"/>
                    </a:cubicBezTo>
                    <a:cubicBezTo>
                      <a:pt x="2166" y="1257"/>
                      <a:pt x="4474" y="1830"/>
                      <a:pt x="6829" y="1830"/>
                    </a:cubicBezTo>
                    <a:cubicBezTo>
                      <a:pt x="7132" y="1830"/>
                      <a:pt x="7435" y="1821"/>
                      <a:pt x="7739" y="1802"/>
                    </a:cubicBezTo>
                    <a:cubicBezTo>
                      <a:pt x="3536" y="1435"/>
                      <a:pt x="1368" y="534"/>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3015848" y="2457396"/>
                <a:ext cx="300820" cy="112207"/>
              </a:xfrm>
              <a:custGeom>
                <a:rect b="b" l="l" r="r" t="t"/>
                <a:pathLst>
                  <a:path extrusionOk="0" h="5002" w="13410">
                    <a:moveTo>
                      <a:pt x="3631" y="1"/>
                    </a:moveTo>
                    <a:cubicBezTo>
                      <a:pt x="1877" y="1"/>
                      <a:pt x="0" y="170"/>
                      <a:pt x="0" y="170"/>
                    </a:cubicBezTo>
                    <a:cubicBezTo>
                      <a:pt x="1134" y="904"/>
                      <a:pt x="3770" y="2938"/>
                      <a:pt x="5904" y="4406"/>
                    </a:cubicBezTo>
                    <a:cubicBezTo>
                      <a:pt x="5586" y="4038"/>
                      <a:pt x="5627" y="3815"/>
                      <a:pt x="6135" y="3815"/>
                    </a:cubicBezTo>
                    <a:cubicBezTo>
                      <a:pt x="6318" y="3815"/>
                      <a:pt x="6562" y="3844"/>
                      <a:pt x="6872" y="3906"/>
                    </a:cubicBezTo>
                    <a:cubicBezTo>
                      <a:pt x="7672" y="4047"/>
                      <a:pt x="10081" y="5001"/>
                      <a:pt x="11608" y="5001"/>
                    </a:cubicBezTo>
                    <a:cubicBezTo>
                      <a:pt x="12245" y="5001"/>
                      <a:pt x="12729" y="4835"/>
                      <a:pt x="12876" y="4373"/>
                    </a:cubicBezTo>
                    <a:cubicBezTo>
                      <a:pt x="13410" y="2805"/>
                      <a:pt x="7205" y="303"/>
                      <a:pt x="5271" y="70"/>
                    </a:cubicBezTo>
                    <a:cubicBezTo>
                      <a:pt x="4787" y="20"/>
                      <a:pt x="4216" y="1"/>
                      <a:pt x="363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501023" y="1843441"/>
                <a:ext cx="229754" cy="377584"/>
              </a:xfrm>
              <a:custGeom>
                <a:rect b="b" l="l" r="r" t="t"/>
                <a:pathLst>
                  <a:path extrusionOk="0" h="16832" w="10242">
                    <a:moveTo>
                      <a:pt x="3278" y="0"/>
                    </a:moveTo>
                    <a:cubicBezTo>
                      <a:pt x="2124" y="0"/>
                      <a:pt x="1122" y="1666"/>
                      <a:pt x="734" y="5790"/>
                    </a:cubicBezTo>
                    <a:cubicBezTo>
                      <a:pt x="0" y="13595"/>
                      <a:pt x="234" y="16831"/>
                      <a:pt x="234" y="16831"/>
                    </a:cubicBezTo>
                    <a:lnTo>
                      <a:pt x="10241" y="13996"/>
                    </a:lnTo>
                    <a:cubicBezTo>
                      <a:pt x="10241" y="13996"/>
                      <a:pt x="8440" y="7825"/>
                      <a:pt x="6405" y="3421"/>
                    </a:cubicBezTo>
                    <a:cubicBezTo>
                      <a:pt x="5461" y="1329"/>
                      <a:pt x="4309" y="0"/>
                      <a:pt x="327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670141" y="2083312"/>
                <a:ext cx="39683" cy="26201"/>
              </a:xfrm>
              <a:custGeom>
                <a:rect b="b" l="l" r="r" t="t"/>
                <a:pathLst>
                  <a:path extrusionOk="0" h="1168" w="1769">
                    <a:moveTo>
                      <a:pt x="0" y="0"/>
                    </a:moveTo>
                    <a:lnTo>
                      <a:pt x="0" y="100"/>
                    </a:lnTo>
                    <a:lnTo>
                      <a:pt x="334" y="100"/>
                    </a:lnTo>
                    <a:cubicBezTo>
                      <a:pt x="601" y="100"/>
                      <a:pt x="801" y="334"/>
                      <a:pt x="801" y="601"/>
                    </a:cubicBezTo>
                    <a:cubicBezTo>
                      <a:pt x="801" y="901"/>
                      <a:pt x="1068" y="1168"/>
                      <a:pt x="1401" y="1168"/>
                    </a:cubicBezTo>
                    <a:lnTo>
                      <a:pt x="1735" y="1168"/>
                    </a:lnTo>
                    <a:lnTo>
                      <a:pt x="1768" y="1068"/>
                    </a:lnTo>
                    <a:lnTo>
                      <a:pt x="1401" y="1068"/>
                    </a:lnTo>
                    <a:cubicBezTo>
                      <a:pt x="1134" y="1068"/>
                      <a:pt x="934" y="834"/>
                      <a:pt x="934" y="601"/>
                    </a:cubicBezTo>
                    <a:cubicBezTo>
                      <a:pt x="934" y="267"/>
                      <a:pt x="667"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514482" y="1974065"/>
                <a:ext cx="9758" cy="42667"/>
              </a:xfrm>
              <a:custGeom>
                <a:rect b="b" l="l" r="r" t="t"/>
                <a:pathLst>
                  <a:path extrusionOk="0" h="1902" w="435">
                    <a:moveTo>
                      <a:pt x="101" y="0"/>
                    </a:moveTo>
                    <a:lnTo>
                      <a:pt x="101" y="167"/>
                    </a:lnTo>
                    <a:cubicBezTo>
                      <a:pt x="301" y="334"/>
                      <a:pt x="301" y="634"/>
                      <a:pt x="101" y="834"/>
                    </a:cubicBezTo>
                    <a:cubicBezTo>
                      <a:pt x="68" y="867"/>
                      <a:pt x="68" y="867"/>
                      <a:pt x="34" y="901"/>
                    </a:cubicBezTo>
                    <a:lnTo>
                      <a:pt x="1" y="1501"/>
                    </a:lnTo>
                    <a:cubicBezTo>
                      <a:pt x="1" y="1535"/>
                      <a:pt x="68" y="1601"/>
                      <a:pt x="101" y="1668"/>
                    </a:cubicBezTo>
                    <a:lnTo>
                      <a:pt x="334" y="1902"/>
                    </a:lnTo>
                    <a:lnTo>
                      <a:pt x="435" y="1835"/>
                    </a:lnTo>
                    <a:lnTo>
                      <a:pt x="168" y="1601"/>
                    </a:lnTo>
                    <a:cubicBezTo>
                      <a:pt x="1" y="1401"/>
                      <a:pt x="1" y="1101"/>
                      <a:pt x="168" y="901"/>
                    </a:cubicBezTo>
                    <a:cubicBezTo>
                      <a:pt x="268" y="801"/>
                      <a:pt x="334" y="667"/>
                      <a:pt x="334" y="501"/>
                    </a:cubicBezTo>
                    <a:cubicBezTo>
                      <a:pt x="334" y="334"/>
                      <a:pt x="268" y="200"/>
                      <a:pt x="168" y="67"/>
                    </a:cubicBezTo>
                    <a:lnTo>
                      <a:pt x="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2571371" y="2176833"/>
                <a:ext cx="46413" cy="13504"/>
              </a:xfrm>
              <a:custGeom>
                <a:rect b="b" l="l" r="r" t="t"/>
                <a:pathLst>
                  <a:path extrusionOk="0" h="602" w="2069">
                    <a:moveTo>
                      <a:pt x="2001" y="1"/>
                    </a:moveTo>
                    <a:lnTo>
                      <a:pt x="1735" y="268"/>
                    </a:lnTo>
                    <a:cubicBezTo>
                      <a:pt x="1651" y="351"/>
                      <a:pt x="1534" y="393"/>
                      <a:pt x="1414" y="393"/>
                    </a:cubicBezTo>
                    <a:cubicBezTo>
                      <a:pt x="1293" y="393"/>
                      <a:pt x="1168" y="351"/>
                      <a:pt x="1067" y="268"/>
                    </a:cubicBezTo>
                    <a:cubicBezTo>
                      <a:pt x="951" y="151"/>
                      <a:pt x="801" y="93"/>
                      <a:pt x="650" y="93"/>
                    </a:cubicBezTo>
                    <a:cubicBezTo>
                      <a:pt x="500" y="93"/>
                      <a:pt x="350" y="151"/>
                      <a:pt x="234" y="268"/>
                    </a:cubicBezTo>
                    <a:lnTo>
                      <a:pt x="0" y="501"/>
                    </a:lnTo>
                    <a:lnTo>
                      <a:pt x="67" y="601"/>
                    </a:lnTo>
                    <a:lnTo>
                      <a:pt x="334" y="335"/>
                    </a:lnTo>
                    <a:cubicBezTo>
                      <a:pt x="417" y="251"/>
                      <a:pt x="534" y="209"/>
                      <a:pt x="655" y="209"/>
                    </a:cubicBezTo>
                    <a:cubicBezTo>
                      <a:pt x="776" y="209"/>
                      <a:pt x="901" y="251"/>
                      <a:pt x="1001" y="335"/>
                    </a:cubicBezTo>
                    <a:cubicBezTo>
                      <a:pt x="1117" y="451"/>
                      <a:pt x="1268" y="510"/>
                      <a:pt x="1418" y="510"/>
                    </a:cubicBezTo>
                    <a:cubicBezTo>
                      <a:pt x="1568" y="510"/>
                      <a:pt x="1718" y="451"/>
                      <a:pt x="1835" y="335"/>
                    </a:cubicBezTo>
                    <a:lnTo>
                      <a:pt x="2068" y="68"/>
                    </a:lnTo>
                    <a:lnTo>
                      <a:pt x="2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566862" y="1908966"/>
                <a:ext cx="47176" cy="13482"/>
              </a:xfrm>
              <a:custGeom>
                <a:rect b="b" l="l" r="r" t="t"/>
                <a:pathLst>
                  <a:path extrusionOk="0" h="601" w="2103">
                    <a:moveTo>
                      <a:pt x="2002" y="0"/>
                    </a:moveTo>
                    <a:lnTo>
                      <a:pt x="1735" y="267"/>
                    </a:lnTo>
                    <a:cubicBezTo>
                      <a:pt x="1669" y="334"/>
                      <a:pt x="1535" y="400"/>
                      <a:pt x="1402" y="400"/>
                    </a:cubicBezTo>
                    <a:cubicBezTo>
                      <a:pt x="1268" y="400"/>
                      <a:pt x="1168" y="334"/>
                      <a:pt x="1068" y="267"/>
                    </a:cubicBezTo>
                    <a:cubicBezTo>
                      <a:pt x="952" y="150"/>
                      <a:pt x="801" y="92"/>
                      <a:pt x="651" y="92"/>
                    </a:cubicBezTo>
                    <a:cubicBezTo>
                      <a:pt x="501" y="92"/>
                      <a:pt x="351" y="150"/>
                      <a:pt x="234" y="267"/>
                    </a:cubicBezTo>
                    <a:lnTo>
                      <a:pt x="1" y="500"/>
                    </a:lnTo>
                    <a:lnTo>
                      <a:pt x="68" y="601"/>
                    </a:lnTo>
                    <a:lnTo>
                      <a:pt x="334" y="334"/>
                    </a:lnTo>
                    <a:cubicBezTo>
                      <a:pt x="418" y="250"/>
                      <a:pt x="535" y="209"/>
                      <a:pt x="656" y="209"/>
                    </a:cubicBezTo>
                    <a:cubicBezTo>
                      <a:pt x="776" y="209"/>
                      <a:pt x="902" y="250"/>
                      <a:pt x="1002" y="334"/>
                    </a:cubicBezTo>
                    <a:cubicBezTo>
                      <a:pt x="1102" y="434"/>
                      <a:pt x="1268" y="500"/>
                      <a:pt x="1402" y="500"/>
                    </a:cubicBezTo>
                    <a:cubicBezTo>
                      <a:pt x="1569" y="500"/>
                      <a:pt x="1702" y="434"/>
                      <a:pt x="1836" y="334"/>
                    </a:cubicBezTo>
                    <a:lnTo>
                      <a:pt x="2102" y="67"/>
                    </a:lnTo>
                    <a:lnTo>
                      <a:pt x="2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581084" y="2039164"/>
                <a:ext cx="26964" cy="39683"/>
              </a:xfrm>
              <a:custGeom>
                <a:rect b="b" l="l" r="r" t="t"/>
                <a:pathLst>
                  <a:path extrusionOk="0" h="1769" w="1202">
                    <a:moveTo>
                      <a:pt x="1068" y="0"/>
                    </a:moveTo>
                    <a:lnTo>
                      <a:pt x="1068" y="367"/>
                    </a:lnTo>
                    <a:cubicBezTo>
                      <a:pt x="1068" y="601"/>
                      <a:pt x="868" y="834"/>
                      <a:pt x="601" y="834"/>
                    </a:cubicBezTo>
                    <a:cubicBezTo>
                      <a:pt x="268" y="834"/>
                      <a:pt x="1" y="1101"/>
                      <a:pt x="1" y="1401"/>
                    </a:cubicBezTo>
                    <a:lnTo>
                      <a:pt x="1" y="1768"/>
                    </a:lnTo>
                    <a:lnTo>
                      <a:pt x="134" y="1768"/>
                    </a:lnTo>
                    <a:lnTo>
                      <a:pt x="134" y="1401"/>
                    </a:lnTo>
                    <a:cubicBezTo>
                      <a:pt x="134" y="1168"/>
                      <a:pt x="334" y="934"/>
                      <a:pt x="601" y="934"/>
                    </a:cubicBezTo>
                    <a:cubicBezTo>
                      <a:pt x="935" y="934"/>
                      <a:pt x="1202" y="667"/>
                      <a:pt x="1202" y="367"/>
                    </a:cubicBezTo>
                    <a:lnTo>
                      <a:pt x="1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06249" y="2143161"/>
                <a:ext cx="6012" cy="2266"/>
              </a:xfrm>
              <a:custGeom>
                <a:rect b="b" l="l" r="r" t="t"/>
                <a:pathLst>
                  <a:path extrusionOk="0" h="101" w="268">
                    <a:moveTo>
                      <a:pt x="1" y="1"/>
                    </a:moveTo>
                    <a:cubicBezTo>
                      <a:pt x="1" y="34"/>
                      <a:pt x="1" y="68"/>
                      <a:pt x="1" y="101"/>
                    </a:cubicBezTo>
                    <a:lnTo>
                      <a:pt x="268" y="101"/>
                    </a:lnTo>
                    <a:lnTo>
                      <a:pt x="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2513046" y="2116242"/>
                <a:ext cx="195275" cy="55588"/>
              </a:xfrm>
              <a:custGeom>
                <a:rect b="b" l="l" r="r" t="t"/>
                <a:pathLst>
                  <a:path extrusionOk="0" h="2478" w="8705">
                    <a:moveTo>
                      <a:pt x="8671" y="0"/>
                    </a:moveTo>
                    <a:cubicBezTo>
                      <a:pt x="7971" y="234"/>
                      <a:pt x="3234" y="1368"/>
                      <a:pt x="65" y="2435"/>
                    </a:cubicBezTo>
                    <a:cubicBezTo>
                      <a:pt x="12" y="2435"/>
                      <a:pt x="1" y="2478"/>
                      <a:pt x="33" y="2478"/>
                    </a:cubicBezTo>
                    <a:cubicBezTo>
                      <a:pt x="41" y="2478"/>
                      <a:pt x="52" y="2475"/>
                      <a:pt x="65" y="2468"/>
                    </a:cubicBezTo>
                    <a:cubicBezTo>
                      <a:pt x="2967" y="1835"/>
                      <a:pt x="5836" y="1034"/>
                      <a:pt x="8671" y="67"/>
                    </a:cubicBezTo>
                    <a:cubicBezTo>
                      <a:pt x="8704" y="67"/>
                      <a:pt x="8671" y="0"/>
                      <a:pt x="86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2501763" y="2007176"/>
                <a:ext cx="25461" cy="216092"/>
              </a:xfrm>
              <a:custGeom>
                <a:rect b="b" l="l" r="r" t="t"/>
                <a:pathLst>
                  <a:path extrusionOk="0" h="9633" w="1135">
                    <a:moveTo>
                      <a:pt x="685" y="0"/>
                    </a:moveTo>
                    <a:cubicBezTo>
                      <a:pt x="676" y="0"/>
                      <a:pt x="668" y="9"/>
                      <a:pt x="668" y="25"/>
                    </a:cubicBezTo>
                    <a:cubicBezTo>
                      <a:pt x="501" y="692"/>
                      <a:pt x="401" y="1393"/>
                      <a:pt x="368" y="2093"/>
                    </a:cubicBezTo>
                    <a:lnTo>
                      <a:pt x="368" y="2027"/>
                    </a:lnTo>
                    <a:cubicBezTo>
                      <a:pt x="301" y="1660"/>
                      <a:pt x="268" y="1326"/>
                      <a:pt x="234" y="959"/>
                    </a:cubicBezTo>
                    <a:cubicBezTo>
                      <a:pt x="234" y="943"/>
                      <a:pt x="218" y="934"/>
                      <a:pt x="201" y="934"/>
                    </a:cubicBezTo>
                    <a:cubicBezTo>
                      <a:pt x="184" y="934"/>
                      <a:pt x="168" y="943"/>
                      <a:pt x="168" y="959"/>
                    </a:cubicBezTo>
                    <a:cubicBezTo>
                      <a:pt x="168" y="1326"/>
                      <a:pt x="168" y="1693"/>
                      <a:pt x="201" y="2027"/>
                    </a:cubicBezTo>
                    <a:cubicBezTo>
                      <a:pt x="201" y="2193"/>
                      <a:pt x="234" y="2360"/>
                      <a:pt x="268" y="2527"/>
                    </a:cubicBezTo>
                    <a:lnTo>
                      <a:pt x="301" y="2660"/>
                    </a:lnTo>
                    <a:cubicBezTo>
                      <a:pt x="234" y="3361"/>
                      <a:pt x="168" y="4095"/>
                      <a:pt x="134" y="4795"/>
                    </a:cubicBezTo>
                    <a:cubicBezTo>
                      <a:pt x="68" y="5563"/>
                      <a:pt x="34" y="6363"/>
                      <a:pt x="34" y="7164"/>
                    </a:cubicBezTo>
                    <a:cubicBezTo>
                      <a:pt x="1" y="7998"/>
                      <a:pt x="34" y="8798"/>
                      <a:pt x="134" y="9632"/>
                    </a:cubicBezTo>
                    <a:cubicBezTo>
                      <a:pt x="468" y="9565"/>
                      <a:pt x="801" y="9465"/>
                      <a:pt x="1102" y="9332"/>
                    </a:cubicBezTo>
                    <a:cubicBezTo>
                      <a:pt x="1102" y="9332"/>
                      <a:pt x="1135" y="9265"/>
                      <a:pt x="1102" y="9265"/>
                    </a:cubicBezTo>
                    <a:cubicBezTo>
                      <a:pt x="801" y="9332"/>
                      <a:pt x="501" y="9399"/>
                      <a:pt x="234" y="9499"/>
                    </a:cubicBezTo>
                    <a:cubicBezTo>
                      <a:pt x="234" y="7931"/>
                      <a:pt x="334" y="6396"/>
                      <a:pt x="434" y="4829"/>
                    </a:cubicBezTo>
                    <a:cubicBezTo>
                      <a:pt x="468" y="4028"/>
                      <a:pt x="535" y="3228"/>
                      <a:pt x="568" y="2427"/>
                    </a:cubicBezTo>
                    <a:cubicBezTo>
                      <a:pt x="635" y="1660"/>
                      <a:pt x="701" y="826"/>
                      <a:pt x="701" y="25"/>
                    </a:cubicBezTo>
                    <a:cubicBezTo>
                      <a:pt x="701" y="9"/>
                      <a:pt x="693"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2673865" y="1992774"/>
                <a:ext cx="57652" cy="168378"/>
              </a:xfrm>
              <a:custGeom>
                <a:rect b="b" l="l" r="r" t="t"/>
                <a:pathLst>
                  <a:path extrusionOk="0" h="7506" w="2570">
                    <a:moveTo>
                      <a:pt x="1" y="0"/>
                    </a:moveTo>
                    <a:cubicBezTo>
                      <a:pt x="401" y="1201"/>
                      <a:pt x="835" y="2435"/>
                      <a:pt x="1235" y="3636"/>
                    </a:cubicBezTo>
                    <a:cubicBezTo>
                      <a:pt x="1669" y="4870"/>
                      <a:pt x="2102" y="6071"/>
                      <a:pt x="2503" y="7305"/>
                    </a:cubicBezTo>
                    <a:cubicBezTo>
                      <a:pt x="2503" y="7305"/>
                      <a:pt x="1869" y="7505"/>
                      <a:pt x="1869" y="7505"/>
                    </a:cubicBezTo>
                    <a:cubicBezTo>
                      <a:pt x="2102" y="7472"/>
                      <a:pt x="2369" y="7439"/>
                      <a:pt x="2569" y="7372"/>
                    </a:cubicBezTo>
                    <a:cubicBezTo>
                      <a:pt x="2236" y="6138"/>
                      <a:pt x="1902" y="4804"/>
                      <a:pt x="1469" y="3603"/>
                    </a:cubicBezTo>
                    <a:cubicBezTo>
                      <a:pt x="1335" y="3169"/>
                      <a:pt x="1168" y="2769"/>
                      <a:pt x="1002" y="2335"/>
                    </a:cubicBezTo>
                    <a:cubicBezTo>
                      <a:pt x="902" y="1835"/>
                      <a:pt x="768" y="1368"/>
                      <a:pt x="635" y="867"/>
                    </a:cubicBezTo>
                    <a:cubicBezTo>
                      <a:pt x="635" y="856"/>
                      <a:pt x="627" y="853"/>
                      <a:pt x="617" y="853"/>
                    </a:cubicBezTo>
                    <a:cubicBezTo>
                      <a:pt x="598" y="853"/>
                      <a:pt x="568" y="867"/>
                      <a:pt x="568" y="867"/>
                    </a:cubicBezTo>
                    <a:cubicBezTo>
                      <a:pt x="635" y="1168"/>
                      <a:pt x="701" y="1434"/>
                      <a:pt x="768" y="1701"/>
                    </a:cubicBezTo>
                    <a:cubicBezTo>
                      <a:pt x="535" y="1134"/>
                      <a:pt x="268" y="56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8"/>
            <p:cNvSpPr/>
            <p:nvPr/>
          </p:nvSpPr>
          <p:spPr>
            <a:xfrm>
              <a:off x="3499224" y="1973123"/>
              <a:ext cx="114294" cy="100475"/>
            </a:xfrm>
            <a:custGeom>
              <a:rect b="b" l="l" r="r" t="t"/>
              <a:pathLst>
                <a:path extrusionOk="0" h="4479" w="5095">
                  <a:moveTo>
                    <a:pt x="5015" y="1"/>
                  </a:moveTo>
                  <a:cubicBezTo>
                    <a:pt x="4994" y="1"/>
                    <a:pt x="4967" y="13"/>
                    <a:pt x="4938" y="42"/>
                  </a:cubicBezTo>
                  <a:cubicBezTo>
                    <a:pt x="3370" y="2210"/>
                    <a:pt x="2336" y="3044"/>
                    <a:pt x="34" y="4412"/>
                  </a:cubicBezTo>
                  <a:cubicBezTo>
                    <a:pt x="1" y="4412"/>
                    <a:pt x="34" y="4479"/>
                    <a:pt x="68" y="4479"/>
                  </a:cubicBezTo>
                  <a:cubicBezTo>
                    <a:pt x="2436" y="3311"/>
                    <a:pt x="3737" y="2511"/>
                    <a:pt x="5071" y="142"/>
                  </a:cubicBezTo>
                  <a:cubicBezTo>
                    <a:pt x="5095" y="71"/>
                    <a:pt x="5068" y="1"/>
                    <a:pt x="50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3535161" y="2023843"/>
              <a:ext cx="120597" cy="93162"/>
            </a:xfrm>
            <a:custGeom>
              <a:rect b="b" l="l" r="r" t="t"/>
              <a:pathLst>
                <a:path extrusionOk="0" h="4153" w="5376">
                  <a:moveTo>
                    <a:pt x="5349" y="0"/>
                  </a:moveTo>
                  <a:cubicBezTo>
                    <a:pt x="5331" y="0"/>
                    <a:pt x="5293" y="27"/>
                    <a:pt x="5237" y="83"/>
                  </a:cubicBezTo>
                  <a:cubicBezTo>
                    <a:pt x="3569" y="2084"/>
                    <a:pt x="2468" y="2985"/>
                    <a:pt x="67" y="4086"/>
                  </a:cubicBezTo>
                  <a:cubicBezTo>
                    <a:pt x="0" y="4086"/>
                    <a:pt x="33" y="4152"/>
                    <a:pt x="100" y="4152"/>
                  </a:cubicBezTo>
                  <a:cubicBezTo>
                    <a:pt x="2635" y="3318"/>
                    <a:pt x="4036" y="2151"/>
                    <a:pt x="5304" y="150"/>
                  </a:cubicBezTo>
                  <a:cubicBezTo>
                    <a:pt x="5362" y="52"/>
                    <a:pt x="5375" y="0"/>
                    <a:pt x="53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8"/>
          <p:cNvSpPr/>
          <p:nvPr/>
        </p:nvSpPr>
        <p:spPr>
          <a:xfrm>
            <a:off x="2024950" y="65702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2178400" y="80462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8287838" y="2107663"/>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txBox="1"/>
          <p:nvPr>
            <p:ph type="title"/>
          </p:nvPr>
        </p:nvSpPr>
        <p:spPr>
          <a:xfrm>
            <a:off x="2074325" y="1051275"/>
            <a:ext cx="4995300" cy="267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9" name="Shape 409"/>
        <p:cNvGrpSpPr/>
        <p:nvPr/>
      </p:nvGrpSpPr>
      <p:grpSpPr>
        <a:xfrm>
          <a:off x="0" y="0"/>
          <a:ext cx="0" cy="0"/>
          <a:chOff x="0" y="0"/>
          <a:chExt cx="0" cy="0"/>
        </a:xfrm>
      </p:grpSpPr>
      <p:sp>
        <p:nvSpPr>
          <p:cNvPr id="410" name="Google Shape;410;p9"/>
          <p:cNvSpPr/>
          <p:nvPr/>
        </p:nvSpPr>
        <p:spPr>
          <a:xfrm>
            <a:off x="4983456" y="819499"/>
            <a:ext cx="3274500" cy="32745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9"/>
          <p:cNvGrpSpPr/>
          <p:nvPr/>
        </p:nvGrpSpPr>
        <p:grpSpPr>
          <a:xfrm>
            <a:off x="6929583" y="920491"/>
            <a:ext cx="1114753" cy="2498615"/>
            <a:chOff x="6774625" y="786250"/>
            <a:chExt cx="1651242" cy="3701103"/>
          </a:xfrm>
        </p:grpSpPr>
        <p:sp>
          <p:nvSpPr>
            <p:cNvPr id="412" name="Google Shape;412;p9"/>
            <p:cNvSpPr/>
            <p:nvPr/>
          </p:nvSpPr>
          <p:spPr>
            <a:xfrm>
              <a:off x="6774625" y="786250"/>
              <a:ext cx="1651242" cy="3701103"/>
            </a:xfrm>
            <a:custGeom>
              <a:rect b="b" l="l" r="r" t="t"/>
              <a:pathLst>
                <a:path extrusionOk="0" h="123042" w="54895">
                  <a:moveTo>
                    <a:pt x="53193" y="1733"/>
                  </a:moveTo>
                  <a:lnTo>
                    <a:pt x="53193" y="121309"/>
                  </a:lnTo>
                  <a:lnTo>
                    <a:pt x="1702" y="121309"/>
                  </a:lnTo>
                  <a:lnTo>
                    <a:pt x="1702" y="1733"/>
                  </a:lnTo>
                  <a:close/>
                  <a:moveTo>
                    <a:pt x="0" y="1"/>
                  </a:moveTo>
                  <a:lnTo>
                    <a:pt x="0" y="123042"/>
                  </a:lnTo>
                  <a:lnTo>
                    <a:pt x="54895" y="123042"/>
                  </a:lnTo>
                  <a:lnTo>
                    <a:pt x="5489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6825822" y="837447"/>
              <a:ext cx="1548849" cy="3597809"/>
            </a:xfrm>
            <a:custGeom>
              <a:rect b="b" l="l" r="r" t="t"/>
              <a:pathLst>
                <a:path extrusionOk="0" h="119608" w="51491">
                  <a:moveTo>
                    <a:pt x="0" y="1"/>
                  </a:moveTo>
                  <a:lnTo>
                    <a:pt x="0" y="119607"/>
                  </a:lnTo>
                  <a:lnTo>
                    <a:pt x="51491" y="119607"/>
                  </a:lnTo>
                  <a:lnTo>
                    <a:pt x="5149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6825822" y="2570993"/>
              <a:ext cx="1548849" cy="1864298"/>
            </a:xfrm>
            <a:custGeom>
              <a:rect b="b" l="l" r="r" t="t"/>
              <a:pathLst>
                <a:path extrusionOk="0" h="61978" w="51491">
                  <a:moveTo>
                    <a:pt x="51491" y="1"/>
                  </a:moveTo>
                  <a:lnTo>
                    <a:pt x="0" y="51461"/>
                  </a:lnTo>
                  <a:lnTo>
                    <a:pt x="0" y="61977"/>
                  </a:lnTo>
                  <a:lnTo>
                    <a:pt x="517" y="61977"/>
                  </a:lnTo>
                  <a:lnTo>
                    <a:pt x="51491" y="11034"/>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6825822" y="838380"/>
              <a:ext cx="894218" cy="893286"/>
            </a:xfrm>
            <a:custGeom>
              <a:rect b="b" l="l" r="r" t="t"/>
              <a:pathLst>
                <a:path extrusionOk="0" h="29697" w="29728">
                  <a:moveTo>
                    <a:pt x="18694" y="0"/>
                  </a:moveTo>
                  <a:lnTo>
                    <a:pt x="0" y="18693"/>
                  </a:lnTo>
                  <a:lnTo>
                    <a:pt x="0" y="29697"/>
                  </a:lnTo>
                  <a:lnTo>
                    <a:pt x="297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6825822" y="1854172"/>
              <a:ext cx="1548849" cy="1580854"/>
            </a:xfrm>
            <a:custGeom>
              <a:rect b="b" l="l" r="r" t="t"/>
              <a:pathLst>
                <a:path extrusionOk="0" h="52555" w="51491">
                  <a:moveTo>
                    <a:pt x="51491" y="1"/>
                  </a:moveTo>
                  <a:lnTo>
                    <a:pt x="0" y="51491"/>
                  </a:lnTo>
                  <a:lnTo>
                    <a:pt x="0" y="52555"/>
                  </a:lnTo>
                  <a:lnTo>
                    <a:pt x="51491" y="1095"/>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6825822" y="838380"/>
              <a:ext cx="1320271" cy="1319339"/>
            </a:xfrm>
            <a:custGeom>
              <a:rect b="b" l="l" r="r" t="t"/>
              <a:pathLst>
                <a:path extrusionOk="0" h="43861" w="43892">
                  <a:moveTo>
                    <a:pt x="42797" y="0"/>
                  </a:moveTo>
                  <a:lnTo>
                    <a:pt x="0" y="42767"/>
                  </a:lnTo>
                  <a:lnTo>
                    <a:pt x="0" y="43861"/>
                  </a:lnTo>
                  <a:lnTo>
                    <a:pt x="438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7865408" y="3926034"/>
              <a:ext cx="509284" cy="509284"/>
            </a:xfrm>
            <a:custGeom>
              <a:rect b="b" l="l" r="r" t="t"/>
              <a:pathLst>
                <a:path extrusionOk="0" h="16931" w="16931">
                  <a:moveTo>
                    <a:pt x="16931" y="0"/>
                  </a:moveTo>
                  <a:lnTo>
                    <a:pt x="0" y="16930"/>
                  </a:lnTo>
                  <a:lnTo>
                    <a:pt x="1064" y="16930"/>
                  </a:lnTo>
                  <a:lnTo>
                    <a:pt x="16931" y="1094"/>
                  </a:lnTo>
                  <a:lnTo>
                    <a:pt x="169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6974842" y="3036400"/>
              <a:ext cx="1399833" cy="1398900"/>
            </a:xfrm>
            <a:custGeom>
              <a:rect b="b" l="l" r="r" t="t"/>
              <a:pathLst>
                <a:path extrusionOk="0" h="46506" w="46537">
                  <a:moveTo>
                    <a:pt x="46537" y="0"/>
                  </a:moveTo>
                  <a:lnTo>
                    <a:pt x="1" y="46505"/>
                  </a:lnTo>
                  <a:lnTo>
                    <a:pt x="3861" y="46505"/>
                  </a:lnTo>
                  <a:lnTo>
                    <a:pt x="46537" y="3860"/>
                  </a:lnTo>
                  <a:lnTo>
                    <a:pt x="46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6825822" y="948084"/>
              <a:ext cx="1548849" cy="1664056"/>
            </a:xfrm>
            <a:custGeom>
              <a:rect b="b" l="l" r="r" t="t"/>
              <a:pathLst>
                <a:path extrusionOk="0" h="55321" w="51491">
                  <a:moveTo>
                    <a:pt x="51491" y="1"/>
                  </a:moveTo>
                  <a:lnTo>
                    <a:pt x="0" y="51460"/>
                  </a:lnTo>
                  <a:lnTo>
                    <a:pt x="0" y="55321"/>
                  </a:lnTo>
                  <a:lnTo>
                    <a:pt x="51491" y="3861"/>
                  </a:lnTo>
                  <a:lnTo>
                    <a:pt x="51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6825822" y="838380"/>
              <a:ext cx="331000" cy="330068"/>
            </a:xfrm>
            <a:custGeom>
              <a:rect b="b" l="l" r="r" t="t"/>
              <a:pathLst>
                <a:path extrusionOk="0" h="10973" w="11004">
                  <a:moveTo>
                    <a:pt x="7143" y="0"/>
                  </a:moveTo>
                  <a:lnTo>
                    <a:pt x="0" y="7113"/>
                  </a:lnTo>
                  <a:lnTo>
                    <a:pt x="0" y="10973"/>
                  </a:lnTo>
                  <a:lnTo>
                    <a:pt x="11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9"/>
          <p:cNvSpPr/>
          <p:nvPr/>
        </p:nvSpPr>
        <p:spPr>
          <a:xfrm>
            <a:off x="6247049" y="978549"/>
            <a:ext cx="225464" cy="94694"/>
          </a:xfrm>
          <a:custGeom>
            <a:rect b="b" l="l" r="r" t="t"/>
            <a:pathLst>
              <a:path extrusionOk="0" h="4226" w="10062">
                <a:moveTo>
                  <a:pt x="0" y="1"/>
                </a:moveTo>
                <a:lnTo>
                  <a:pt x="0" y="4226"/>
                </a:lnTo>
                <a:lnTo>
                  <a:pt x="10061" y="4226"/>
                </a:lnTo>
                <a:lnTo>
                  <a:pt x="10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372353" y="1098430"/>
            <a:ext cx="225464" cy="95366"/>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flipH="1">
            <a:off x="4890486" y="3977300"/>
            <a:ext cx="3656514" cy="301190"/>
          </a:xfrm>
          <a:custGeom>
            <a:rect b="b" l="l" r="r" t="t"/>
            <a:pathLst>
              <a:path extrusionOk="0" h="12610" w="104442">
                <a:moveTo>
                  <a:pt x="52238" y="1"/>
                </a:moveTo>
                <a:cubicBezTo>
                  <a:pt x="23384" y="1"/>
                  <a:pt x="0" y="2836"/>
                  <a:pt x="0" y="6305"/>
                </a:cubicBezTo>
                <a:cubicBezTo>
                  <a:pt x="0" y="9775"/>
                  <a:pt x="23384" y="12610"/>
                  <a:pt x="52238" y="12610"/>
                </a:cubicBezTo>
                <a:cubicBezTo>
                  <a:pt x="81058" y="12610"/>
                  <a:pt x="104442" y="9775"/>
                  <a:pt x="104442" y="6305"/>
                </a:cubicBezTo>
                <a:cubicBezTo>
                  <a:pt x="104442" y="2836"/>
                  <a:pt x="81058" y="1"/>
                  <a:pt x="5223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9"/>
          <p:cNvGrpSpPr/>
          <p:nvPr/>
        </p:nvGrpSpPr>
        <p:grpSpPr>
          <a:xfrm>
            <a:off x="4861834" y="2613595"/>
            <a:ext cx="3685093" cy="1544728"/>
            <a:chOff x="4314425" y="2804775"/>
            <a:chExt cx="4111450" cy="1723450"/>
          </a:xfrm>
        </p:grpSpPr>
        <p:sp>
          <p:nvSpPr>
            <p:cNvPr id="426" name="Google Shape;426;p9"/>
            <p:cNvSpPr/>
            <p:nvPr/>
          </p:nvSpPr>
          <p:spPr>
            <a:xfrm>
              <a:off x="4600054" y="2975775"/>
              <a:ext cx="3572174" cy="60800"/>
            </a:xfrm>
            <a:custGeom>
              <a:rect b="b" l="l" r="r" t="t"/>
              <a:pathLst>
                <a:path extrusionOk="0" h="2432" w="216266">
                  <a:moveTo>
                    <a:pt x="0" y="0"/>
                  </a:moveTo>
                  <a:lnTo>
                    <a:pt x="0" y="2432"/>
                  </a:lnTo>
                  <a:lnTo>
                    <a:pt x="216266" y="2432"/>
                  </a:lnTo>
                  <a:lnTo>
                    <a:pt x="21626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600054" y="3381550"/>
              <a:ext cx="3572174" cy="60050"/>
            </a:xfrm>
            <a:custGeom>
              <a:rect b="b" l="l" r="r" t="t"/>
              <a:pathLst>
                <a:path extrusionOk="0" h="2402" w="216266">
                  <a:moveTo>
                    <a:pt x="0" y="0"/>
                  </a:moveTo>
                  <a:lnTo>
                    <a:pt x="0" y="2402"/>
                  </a:lnTo>
                  <a:lnTo>
                    <a:pt x="216266" y="2402"/>
                  </a:lnTo>
                  <a:lnTo>
                    <a:pt x="21626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9"/>
            <p:cNvGrpSpPr/>
            <p:nvPr/>
          </p:nvGrpSpPr>
          <p:grpSpPr>
            <a:xfrm>
              <a:off x="7865050" y="2804775"/>
              <a:ext cx="560825" cy="1723450"/>
              <a:chOff x="6253425" y="2403825"/>
              <a:chExt cx="560825" cy="1723450"/>
            </a:xfrm>
          </p:grpSpPr>
          <p:sp>
            <p:nvSpPr>
              <p:cNvPr id="429" name="Google Shape;429;p9"/>
              <p:cNvSpPr/>
              <p:nvPr/>
            </p:nvSpPr>
            <p:spPr>
              <a:xfrm>
                <a:off x="6503425" y="2403825"/>
                <a:ext cx="60825" cy="1654300"/>
              </a:xfrm>
              <a:custGeom>
                <a:rect b="b" l="l" r="r" t="t"/>
                <a:pathLst>
                  <a:path extrusionOk="0" h="66172" w="2433">
                    <a:moveTo>
                      <a:pt x="1" y="0"/>
                    </a:moveTo>
                    <a:lnTo>
                      <a:pt x="1" y="66172"/>
                    </a:lnTo>
                    <a:lnTo>
                      <a:pt x="2432" y="66172"/>
                    </a:lnTo>
                    <a:lnTo>
                      <a:pt x="24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6485200" y="2553525"/>
                <a:ext cx="97275" cy="133000"/>
              </a:xfrm>
              <a:custGeom>
                <a:rect b="b" l="l" r="r" t="t"/>
                <a:pathLst>
                  <a:path extrusionOk="0" h="5320" w="3891">
                    <a:moveTo>
                      <a:pt x="0" y="0"/>
                    </a:moveTo>
                    <a:lnTo>
                      <a:pt x="0" y="5319"/>
                    </a:lnTo>
                    <a:lnTo>
                      <a:pt x="3891" y="531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6485200" y="2953225"/>
                <a:ext cx="97275" cy="132250"/>
              </a:xfrm>
              <a:custGeom>
                <a:rect b="b" l="l" r="r" t="t"/>
                <a:pathLst>
                  <a:path extrusionOk="0" h="5290" w="3891">
                    <a:moveTo>
                      <a:pt x="0" y="0"/>
                    </a:moveTo>
                    <a:lnTo>
                      <a:pt x="0" y="5289"/>
                    </a:lnTo>
                    <a:lnTo>
                      <a:pt x="3891" y="528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6253425" y="4058100"/>
                <a:ext cx="560825" cy="69175"/>
              </a:xfrm>
              <a:custGeom>
                <a:rect b="b" l="l" r="r" t="t"/>
                <a:pathLst>
                  <a:path extrusionOk="0" h="2767" w="22433">
                    <a:moveTo>
                      <a:pt x="10001" y="1"/>
                    </a:moveTo>
                    <a:lnTo>
                      <a:pt x="0" y="2098"/>
                    </a:lnTo>
                    <a:lnTo>
                      <a:pt x="0" y="2767"/>
                    </a:lnTo>
                    <a:lnTo>
                      <a:pt x="22432" y="2767"/>
                    </a:lnTo>
                    <a:lnTo>
                      <a:pt x="22432" y="2098"/>
                    </a:lnTo>
                    <a:lnTo>
                      <a:pt x="1243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9"/>
            <p:cNvGrpSpPr/>
            <p:nvPr/>
          </p:nvGrpSpPr>
          <p:grpSpPr>
            <a:xfrm>
              <a:off x="4314425" y="2804775"/>
              <a:ext cx="560825" cy="1723450"/>
              <a:chOff x="6253425" y="2403825"/>
              <a:chExt cx="560825" cy="1723450"/>
            </a:xfrm>
          </p:grpSpPr>
          <p:sp>
            <p:nvSpPr>
              <p:cNvPr id="434" name="Google Shape;434;p9"/>
              <p:cNvSpPr/>
              <p:nvPr/>
            </p:nvSpPr>
            <p:spPr>
              <a:xfrm>
                <a:off x="6503425" y="2403825"/>
                <a:ext cx="60825" cy="1654300"/>
              </a:xfrm>
              <a:custGeom>
                <a:rect b="b" l="l" r="r" t="t"/>
                <a:pathLst>
                  <a:path extrusionOk="0" h="66172" w="2433">
                    <a:moveTo>
                      <a:pt x="1" y="0"/>
                    </a:moveTo>
                    <a:lnTo>
                      <a:pt x="1" y="66172"/>
                    </a:lnTo>
                    <a:lnTo>
                      <a:pt x="2432" y="66172"/>
                    </a:lnTo>
                    <a:lnTo>
                      <a:pt x="243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6485200" y="2553525"/>
                <a:ext cx="97275" cy="133000"/>
              </a:xfrm>
              <a:custGeom>
                <a:rect b="b" l="l" r="r" t="t"/>
                <a:pathLst>
                  <a:path extrusionOk="0" h="5320" w="3891">
                    <a:moveTo>
                      <a:pt x="0" y="0"/>
                    </a:moveTo>
                    <a:lnTo>
                      <a:pt x="0" y="5319"/>
                    </a:lnTo>
                    <a:lnTo>
                      <a:pt x="3891" y="531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6485200" y="2953225"/>
                <a:ext cx="97275" cy="132250"/>
              </a:xfrm>
              <a:custGeom>
                <a:rect b="b" l="l" r="r" t="t"/>
                <a:pathLst>
                  <a:path extrusionOk="0" h="5290" w="3891">
                    <a:moveTo>
                      <a:pt x="0" y="0"/>
                    </a:moveTo>
                    <a:lnTo>
                      <a:pt x="0" y="5289"/>
                    </a:lnTo>
                    <a:lnTo>
                      <a:pt x="3891" y="5289"/>
                    </a:lnTo>
                    <a:lnTo>
                      <a:pt x="389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6253425" y="4058100"/>
                <a:ext cx="560825" cy="69175"/>
              </a:xfrm>
              <a:custGeom>
                <a:rect b="b" l="l" r="r" t="t"/>
                <a:pathLst>
                  <a:path extrusionOk="0" h="2767" w="22433">
                    <a:moveTo>
                      <a:pt x="10001" y="1"/>
                    </a:moveTo>
                    <a:lnTo>
                      <a:pt x="0" y="2098"/>
                    </a:lnTo>
                    <a:lnTo>
                      <a:pt x="0" y="2767"/>
                    </a:lnTo>
                    <a:lnTo>
                      <a:pt x="22432" y="2767"/>
                    </a:lnTo>
                    <a:lnTo>
                      <a:pt x="22432" y="2098"/>
                    </a:lnTo>
                    <a:lnTo>
                      <a:pt x="1243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8" name="Google Shape;438;p9"/>
          <p:cNvGrpSpPr/>
          <p:nvPr/>
        </p:nvGrpSpPr>
        <p:grpSpPr>
          <a:xfrm>
            <a:off x="5682381" y="920492"/>
            <a:ext cx="2044063" cy="3192018"/>
            <a:chOff x="2614300" y="1107325"/>
            <a:chExt cx="2381525" cy="3719000"/>
          </a:xfrm>
        </p:grpSpPr>
        <p:sp>
          <p:nvSpPr>
            <p:cNvPr id="439" name="Google Shape;439;p9"/>
            <p:cNvSpPr/>
            <p:nvPr/>
          </p:nvSpPr>
          <p:spPr>
            <a:xfrm>
              <a:off x="2871300" y="1430375"/>
              <a:ext cx="730675" cy="724100"/>
            </a:xfrm>
            <a:custGeom>
              <a:rect b="b" l="l" r="r" t="t"/>
              <a:pathLst>
                <a:path extrusionOk="0" h="28964" w="29227">
                  <a:moveTo>
                    <a:pt x="9114" y="0"/>
                  </a:moveTo>
                  <a:cubicBezTo>
                    <a:pt x="6271" y="0"/>
                    <a:pt x="1" y="1723"/>
                    <a:pt x="268" y="2768"/>
                  </a:cubicBezTo>
                  <a:cubicBezTo>
                    <a:pt x="967" y="5807"/>
                    <a:pt x="5344" y="16932"/>
                    <a:pt x="8444" y="21005"/>
                  </a:cubicBezTo>
                  <a:cubicBezTo>
                    <a:pt x="10876" y="24196"/>
                    <a:pt x="20694" y="27175"/>
                    <a:pt x="23004" y="28178"/>
                  </a:cubicBezTo>
                  <a:cubicBezTo>
                    <a:pt x="24255" y="28729"/>
                    <a:pt x="25293" y="28963"/>
                    <a:pt x="26115" y="28963"/>
                  </a:cubicBezTo>
                  <a:cubicBezTo>
                    <a:pt x="28970" y="28963"/>
                    <a:pt x="29227" y="26141"/>
                    <a:pt x="26773" y="23923"/>
                  </a:cubicBezTo>
                  <a:cubicBezTo>
                    <a:pt x="23308" y="20762"/>
                    <a:pt x="16681" y="16689"/>
                    <a:pt x="16225" y="15716"/>
                  </a:cubicBezTo>
                  <a:cubicBezTo>
                    <a:pt x="15496" y="14196"/>
                    <a:pt x="11940" y="3527"/>
                    <a:pt x="10450" y="366"/>
                  </a:cubicBezTo>
                  <a:cubicBezTo>
                    <a:pt x="10328" y="110"/>
                    <a:pt x="9829" y="0"/>
                    <a:pt x="911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614300" y="1107325"/>
              <a:ext cx="527375" cy="494075"/>
            </a:xfrm>
            <a:custGeom>
              <a:rect b="b" l="l" r="r" t="t"/>
              <a:pathLst>
                <a:path extrusionOk="0" h="19763" w="21095">
                  <a:moveTo>
                    <a:pt x="4747" y="0"/>
                  </a:moveTo>
                  <a:cubicBezTo>
                    <a:pt x="4716" y="0"/>
                    <a:pt x="4684" y="2"/>
                    <a:pt x="4651" y="5"/>
                  </a:cubicBezTo>
                  <a:cubicBezTo>
                    <a:pt x="3658" y="102"/>
                    <a:pt x="3453" y="1600"/>
                    <a:pt x="3526" y="3208"/>
                  </a:cubicBezTo>
                  <a:lnTo>
                    <a:pt x="3526" y="3208"/>
                  </a:lnTo>
                  <a:cubicBezTo>
                    <a:pt x="3216" y="1895"/>
                    <a:pt x="2757" y="768"/>
                    <a:pt x="2096" y="768"/>
                  </a:cubicBezTo>
                  <a:cubicBezTo>
                    <a:pt x="2038" y="768"/>
                    <a:pt x="1977" y="777"/>
                    <a:pt x="1915" y="796"/>
                  </a:cubicBezTo>
                  <a:cubicBezTo>
                    <a:pt x="0" y="1373"/>
                    <a:pt x="791" y="8152"/>
                    <a:pt x="1855" y="10674"/>
                  </a:cubicBezTo>
                  <a:cubicBezTo>
                    <a:pt x="2797" y="12984"/>
                    <a:pt x="4317" y="15051"/>
                    <a:pt x="6262" y="16662"/>
                  </a:cubicBezTo>
                  <a:cubicBezTo>
                    <a:pt x="8146" y="18182"/>
                    <a:pt x="12280" y="19763"/>
                    <a:pt x="12280" y="19763"/>
                  </a:cubicBezTo>
                  <a:cubicBezTo>
                    <a:pt x="12280" y="19763"/>
                    <a:pt x="21095" y="14170"/>
                    <a:pt x="20913" y="13684"/>
                  </a:cubicBezTo>
                  <a:cubicBezTo>
                    <a:pt x="20335" y="12073"/>
                    <a:pt x="17903" y="9489"/>
                    <a:pt x="13344" y="8699"/>
                  </a:cubicBezTo>
                  <a:cubicBezTo>
                    <a:pt x="13344" y="8699"/>
                    <a:pt x="12463" y="1920"/>
                    <a:pt x="10487" y="1920"/>
                  </a:cubicBezTo>
                  <a:cubicBezTo>
                    <a:pt x="10483" y="1920"/>
                    <a:pt x="10478" y="1920"/>
                    <a:pt x="10474" y="1920"/>
                  </a:cubicBezTo>
                  <a:cubicBezTo>
                    <a:pt x="9637" y="1920"/>
                    <a:pt x="9471" y="3314"/>
                    <a:pt x="9529" y="4786"/>
                  </a:cubicBezTo>
                  <a:lnTo>
                    <a:pt x="9529" y="4786"/>
                  </a:lnTo>
                  <a:cubicBezTo>
                    <a:pt x="9193" y="2845"/>
                    <a:pt x="8619" y="783"/>
                    <a:pt x="7690" y="735"/>
                  </a:cubicBezTo>
                  <a:cubicBezTo>
                    <a:pt x="7672" y="734"/>
                    <a:pt x="7653" y="733"/>
                    <a:pt x="7635" y="733"/>
                  </a:cubicBezTo>
                  <a:cubicBezTo>
                    <a:pt x="6838" y="733"/>
                    <a:pt x="6526" y="1675"/>
                    <a:pt x="6453" y="2876"/>
                  </a:cubicBezTo>
                  <a:lnTo>
                    <a:pt x="6453" y="2876"/>
                  </a:lnTo>
                  <a:cubicBezTo>
                    <a:pt x="6137" y="1317"/>
                    <a:pt x="5614" y="0"/>
                    <a:pt x="474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00925" y="1141650"/>
              <a:ext cx="27375" cy="209000"/>
            </a:xfrm>
            <a:custGeom>
              <a:rect b="b" l="l" r="r" t="t"/>
              <a:pathLst>
                <a:path extrusionOk="0" h="8360" w="1095">
                  <a:moveTo>
                    <a:pt x="152" y="0"/>
                  </a:moveTo>
                  <a:cubicBezTo>
                    <a:pt x="0" y="1125"/>
                    <a:pt x="0" y="2250"/>
                    <a:pt x="92" y="3344"/>
                  </a:cubicBezTo>
                  <a:cubicBezTo>
                    <a:pt x="183" y="4195"/>
                    <a:pt x="304" y="5046"/>
                    <a:pt x="456" y="5867"/>
                  </a:cubicBezTo>
                  <a:cubicBezTo>
                    <a:pt x="608" y="6718"/>
                    <a:pt x="852" y="7538"/>
                    <a:pt x="1064" y="8359"/>
                  </a:cubicBezTo>
                  <a:lnTo>
                    <a:pt x="1095" y="8359"/>
                  </a:lnTo>
                  <a:cubicBezTo>
                    <a:pt x="943" y="7508"/>
                    <a:pt x="852" y="6687"/>
                    <a:pt x="669" y="5836"/>
                  </a:cubicBezTo>
                  <a:cubicBezTo>
                    <a:pt x="517" y="5016"/>
                    <a:pt x="31" y="2006"/>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75400" y="1178575"/>
              <a:ext cx="28900" cy="160250"/>
            </a:xfrm>
            <a:custGeom>
              <a:rect b="b" l="l" r="r" t="t"/>
              <a:pathLst>
                <a:path extrusionOk="0" h="6410" w="1156">
                  <a:moveTo>
                    <a:pt x="16" y="1"/>
                  </a:moveTo>
                  <a:cubicBezTo>
                    <a:pt x="6" y="1"/>
                    <a:pt x="0" y="16"/>
                    <a:pt x="0" y="43"/>
                  </a:cubicBezTo>
                  <a:cubicBezTo>
                    <a:pt x="122" y="1137"/>
                    <a:pt x="213" y="2140"/>
                    <a:pt x="395" y="3235"/>
                  </a:cubicBezTo>
                  <a:cubicBezTo>
                    <a:pt x="608" y="4298"/>
                    <a:pt x="882" y="5332"/>
                    <a:pt x="1125" y="6396"/>
                  </a:cubicBezTo>
                  <a:cubicBezTo>
                    <a:pt x="1125" y="6406"/>
                    <a:pt x="1128" y="6409"/>
                    <a:pt x="1133" y="6409"/>
                  </a:cubicBezTo>
                  <a:cubicBezTo>
                    <a:pt x="1142" y="6409"/>
                    <a:pt x="1155" y="6396"/>
                    <a:pt x="1155" y="6396"/>
                  </a:cubicBezTo>
                  <a:cubicBezTo>
                    <a:pt x="943" y="5332"/>
                    <a:pt x="821" y="4268"/>
                    <a:pt x="608" y="3204"/>
                  </a:cubicBezTo>
                  <a:cubicBezTo>
                    <a:pt x="426" y="2110"/>
                    <a:pt x="213" y="1137"/>
                    <a:pt x="61" y="73"/>
                  </a:cubicBezTo>
                  <a:cubicBezTo>
                    <a:pt x="44" y="23"/>
                    <a:pt x="28"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852150" y="1214950"/>
              <a:ext cx="19775" cy="125375"/>
            </a:xfrm>
            <a:custGeom>
              <a:rect b="b" l="l" r="r" t="t"/>
              <a:pathLst>
                <a:path extrusionOk="0" h="5015" w="791">
                  <a:moveTo>
                    <a:pt x="19" y="1"/>
                  </a:moveTo>
                  <a:cubicBezTo>
                    <a:pt x="8" y="1"/>
                    <a:pt x="0" y="14"/>
                    <a:pt x="0" y="47"/>
                  </a:cubicBezTo>
                  <a:cubicBezTo>
                    <a:pt x="61" y="1719"/>
                    <a:pt x="304" y="3360"/>
                    <a:pt x="730" y="5002"/>
                  </a:cubicBezTo>
                  <a:cubicBezTo>
                    <a:pt x="730" y="5010"/>
                    <a:pt x="735" y="5014"/>
                    <a:pt x="742" y="5014"/>
                  </a:cubicBezTo>
                  <a:cubicBezTo>
                    <a:pt x="760" y="5014"/>
                    <a:pt x="791" y="4993"/>
                    <a:pt x="791" y="4971"/>
                  </a:cubicBezTo>
                  <a:cubicBezTo>
                    <a:pt x="426" y="3026"/>
                    <a:pt x="274" y="1719"/>
                    <a:pt x="61" y="77"/>
                  </a:cubicBezTo>
                  <a:cubicBezTo>
                    <a:pt x="61" y="39"/>
                    <a:pt x="37"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3378750" y="1972200"/>
              <a:ext cx="223225" cy="182275"/>
            </a:xfrm>
            <a:custGeom>
              <a:rect b="b" l="l" r="r" t="t"/>
              <a:pathLst>
                <a:path extrusionOk="0" h="7291" w="8929">
                  <a:moveTo>
                    <a:pt x="3739" y="1"/>
                  </a:moveTo>
                  <a:lnTo>
                    <a:pt x="0" y="5472"/>
                  </a:lnTo>
                  <a:cubicBezTo>
                    <a:pt x="1186" y="5928"/>
                    <a:pt x="2159" y="6262"/>
                    <a:pt x="2706" y="6505"/>
                  </a:cubicBezTo>
                  <a:cubicBezTo>
                    <a:pt x="3957" y="7056"/>
                    <a:pt x="4995" y="7290"/>
                    <a:pt x="5817" y="7290"/>
                  </a:cubicBezTo>
                  <a:cubicBezTo>
                    <a:pt x="8672" y="7290"/>
                    <a:pt x="8929" y="4468"/>
                    <a:pt x="6475" y="2250"/>
                  </a:cubicBezTo>
                  <a:cubicBezTo>
                    <a:pt x="5684" y="1520"/>
                    <a:pt x="4742" y="761"/>
                    <a:pt x="3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3988175" y="3998825"/>
              <a:ext cx="607950" cy="827500"/>
            </a:xfrm>
            <a:custGeom>
              <a:rect b="b" l="l" r="r" t="t"/>
              <a:pathLst>
                <a:path extrusionOk="0" h="33100" w="24318">
                  <a:moveTo>
                    <a:pt x="10639" y="1"/>
                  </a:moveTo>
                  <a:lnTo>
                    <a:pt x="1" y="9575"/>
                  </a:lnTo>
                  <a:lnTo>
                    <a:pt x="9454" y="20214"/>
                  </a:lnTo>
                  <a:lnTo>
                    <a:pt x="9636" y="20366"/>
                  </a:lnTo>
                  <a:cubicBezTo>
                    <a:pt x="9636" y="20366"/>
                    <a:pt x="6840" y="29272"/>
                    <a:pt x="6779" y="30366"/>
                  </a:cubicBezTo>
                  <a:cubicBezTo>
                    <a:pt x="6724" y="31384"/>
                    <a:pt x="7715" y="33100"/>
                    <a:pt x="8422" y="33100"/>
                  </a:cubicBezTo>
                  <a:cubicBezTo>
                    <a:pt x="8496" y="33100"/>
                    <a:pt x="8567" y="33081"/>
                    <a:pt x="8633" y="33041"/>
                  </a:cubicBezTo>
                  <a:cubicBezTo>
                    <a:pt x="9363" y="32646"/>
                    <a:pt x="24074" y="16019"/>
                    <a:pt x="24257" y="15016"/>
                  </a:cubicBezTo>
                  <a:cubicBezTo>
                    <a:pt x="24317" y="14651"/>
                    <a:pt x="22007" y="12372"/>
                    <a:pt x="19150" y="9666"/>
                  </a:cubicBezTo>
                  <a:lnTo>
                    <a:pt x="19059" y="9575"/>
                  </a:lnTo>
                  <a:cubicBezTo>
                    <a:pt x="18481" y="9028"/>
                    <a:pt x="10639" y="1"/>
                    <a:pt x="1063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389375" y="2631025"/>
              <a:ext cx="1021325" cy="1805525"/>
            </a:xfrm>
            <a:custGeom>
              <a:rect b="b" l="l" r="r" t="t"/>
              <a:pathLst>
                <a:path extrusionOk="0" h="72221" w="40853">
                  <a:moveTo>
                    <a:pt x="1" y="1"/>
                  </a:moveTo>
                  <a:lnTo>
                    <a:pt x="1" y="1"/>
                  </a:lnTo>
                  <a:cubicBezTo>
                    <a:pt x="1156" y="17265"/>
                    <a:pt x="5898" y="34834"/>
                    <a:pt x="7843" y="42129"/>
                  </a:cubicBezTo>
                  <a:cubicBezTo>
                    <a:pt x="9758" y="49302"/>
                    <a:pt x="31005" y="72221"/>
                    <a:pt x="31005" y="72221"/>
                  </a:cubicBezTo>
                  <a:lnTo>
                    <a:pt x="40853" y="62190"/>
                  </a:lnTo>
                  <a:cubicBezTo>
                    <a:pt x="40853" y="62190"/>
                    <a:pt x="24074" y="42281"/>
                    <a:pt x="21795" y="37661"/>
                  </a:cubicBezTo>
                  <a:cubicBezTo>
                    <a:pt x="20488" y="35047"/>
                    <a:pt x="13557" y="31"/>
                    <a:pt x="13557" y="31"/>
                  </a:cubicBez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3024650" y="4257950"/>
              <a:ext cx="507625" cy="568275"/>
            </a:xfrm>
            <a:custGeom>
              <a:rect b="b" l="l" r="r" t="t"/>
              <a:pathLst>
                <a:path extrusionOk="0" h="22731" w="20305">
                  <a:moveTo>
                    <a:pt x="2553" y="1"/>
                  </a:moveTo>
                  <a:cubicBezTo>
                    <a:pt x="2553" y="1"/>
                    <a:pt x="638" y="13952"/>
                    <a:pt x="638" y="14013"/>
                  </a:cubicBezTo>
                  <a:cubicBezTo>
                    <a:pt x="243" y="17904"/>
                    <a:pt x="0" y="21125"/>
                    <a:pt x="304" y="21369"/>
                  </a:cubicBezTo>
                  <a:cubicBezTo>
                    <a:pt x="995" y="21949"/>
                    <a:pt x="15632" y="22730"/>
                    <a:pt x="18900" y="22730"/>
                  </a:cubicBezTo>
                  <a:cubicBezTo>
                    <a:pt x="19227" y="22730"/>
                    <a:pt x="19440" y="22723"/>
                    <a:pt x="19514" y="22706"/>
                  </a:cubicBezTo>
                  <a:cubicBezTo>
                    <a:pt x="20304" y="22554"/>
                    <a:pt x="19909" y="20274"/>
                    <a:pt x="19149" y="19454"/>
                  </a:cubicBezTo>
                  <a:cubicBezTo>
                    <a:pt x="18389" y="18663"/>
                    <a:pt x="15168" y="13861"/>
                    <a:pt x="15168" y="13861"/>
                  </a:cubicBezTo>
                  <a:lnTo>
                    <a:pt x="17113" y="1551"/>
                  </a:lnTo>
                  <a:lnTo>
                    <a:pt x="255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067950" y="2631025"/>
              <a:ext cx="919500" cy="1829075"/>
            </a:xfrm>
            <a:custGeom>
              <a:rect b="b" l="l" r="r" t="t"/>
              <a:pathLst>
                <a:path extrusionOk="0" h="73163" w="36780">
                  <a:moveTo>
                    <a:pt x="14499" y="1"/>
                  </a:moveTo>
                  <a:cubicBezTo>
                    <a:pt x="15138" y="3466"/>
                    <a:pt x="16110" y="6840"/>
                    <a:pt x="17387" y="10122"/>
                  </a:cubicBezTo>
                  <a:cubicBezTo>
                    <a:pt x="17387" y="10122"/>
                    <a:pt x="5745" y="42585"/>
                    <a:pt x="4894" y="45381"/>
                  </a:cubicBezTo>
                  <a:cubicBezTo>
                    <a:pt x="2128" y="54287"/>
                    <a:pt x="1" y="71217"/>
                    <a:pt x="1" y="71217"/>
                  </a:cubicBezTo>
                  <a:lnTo>
                    <a:pt x="14347" y="73163"/>
                  </a:lnTo>
                  <a:cubicBezTo>
                    <a:pt x="14347" y="73163"/>
                    <a:pt x="19059" y="50123"/>
                    <a:pt x="19758" y="48147"/>
                  </a:cubicBezTo>
                  <a:cubicBezTo>
                    <a:pt x="21399" y="43314"/>
                    <a:pt x="32889" y="19515"/>
                    <a:pt x="34743" y="14864"/>
                  </a:cubicBezTo>
                  <a:cubicBezTo>
                    <a:pt x="35594" y="12767"/>
                    <a:pt x="36779" y="4742"/>
                    <a:pt x="33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06725" y="3205425"/>
              <a:ext cx="239550" cy="522475"/>
            </a:xfrm>
            <a:custGeom>
              <a:rect b="b" l="l" r="r" t="t"/>
              <a:pathLst>
                <a:path extrusionOk="0" h="20899" w="9582">
                  <a:moveTo>
                    <a:pt x="9533" y="1"/>
                  </a:moveTo>
                  <a:cubicBezTo>
                    <a:pt x="9516" y="1"/>
                    <a:pt x="9495" y="11"/>
                    <a:pt x="9484" y="34"/>
                  </a:cubicBezTo>
                  <a:cubicBezTo>
                    <a:pt x="9058" y="672"/>
                    <a:pt x="8724" y="1371"/>
                    <a:pt x="8329" y="2040"/>
                  </a:cubicBezTo>
                  <a:cubicBezTo>
                    <a:pt x="7964" y="2709"/>
                    <a:pt x="7629" y="3347"/>
                    <a:pt x="7295" y="4016"/>
                  </a:cubicBezTo>
                  <a:cubicBezTo>
                    <a:pt x="6626" y="5384"/>
                    <a:pt x="6019" y="6751"/>
                    <a:pt x="5380" y="8119"/>
                  </a:cubicBezTo>
                  <a:cubicBezTo>
                    <a:pt x="4104" y="10825"/>
                    <a:pt x="2857" y="13530"/>
                    <a:pt x="1702" y="16296"/>
                  </a:cubicBezTo>
                  <a:cubicBezTo>
                    <a:pt x="1398" y="17056"/>
                    <a:pt x="1064" y="17785"/>
                    <a:pt x="790" y="18545"/>
                  </a:cubicBezTo>
                  <a:cubicBezTo>
                    <a:pt x="608" y="18940"/>
                    <a:pt x="456" y="19335"/>
                    <a:pt x="304" y="19730"/>
                  </a:cubicBezTo>
                  <a:cubicBezTo>
                    <a:pt x="152" y="20095"/>
                    <a:pt x="61" y="20490"/>
                    <a:pt x="0" y="20885"/>
                  </a:cubicBezTo>
                  <a:cubicBezTo>
                    <a:pt x="0" y="20885"/>
                    <a:pt x="14" y="20899"/>
                    <a:pt x="23" y="20899"/>
                  </a:cubicBezTo>
                  <a:cubicBezTo>
                    <a:pt x="27" y="20899"/>
                    <a:pt x="31" y="20896"/>
                    <a:pt x="31" y="20885"/>
                  </a:cubicBezTo>
                  <a:cubicBezTo>
                    <a:pt x="243" y="20612"/>
                    <a:pt x="395" y="20338"/>
                    <a:pt x="547" y="20004"/>
                  </a:cubicBezTo>
                  <a:cubicBezTo>
                    <a:pt x="730" y="19670"/>
                    <a:pt x="882" y="19305"/>
                    <a:pt x="1034" y="18940"/>
                  </a:cubicBezTo>
                  <a:cubicBezTo>
                    <a:pt x="1338" y="18271"/>
                    <a:pt x="1642" y="17572"/>
                    <a:pt x="1945" y="16904"/>
                  </a:cubicBezTo>
                  <a:cubicBezTo>
                    <a:pt x="2553" y="15505"/>
                    <a:pt x="3161" y="14138"/>
                    <a:pt x="3769" y="12739"/>
                  </a:cubicBezTo>
                  <a:cubicBezTo>
                    <a:pt x="4985" y="10004"/>
                    <a:pt x="6231" y="7299"/>
                    <a:pt x="7538" y="4593"/>
                  </a:cubicBezTo>
                  <a:cubicBezTo>
                    <a:pt x="7903" y="3864"/>
                    <a:pt x="8237" y="3104"/>
                    <a:pt x="8572" y="2344"/>
                  </a:cubicBezTo>
                  <a:cubicBezTo>
                    <a:pt x="8906" y="1615"/>
                    <a:pt x="9271" y="824"/>
                    <a:pt x="9544" y="64"/>
                  </a:cubicBezTo>
                  <a:cubicBezTo>
                    <a:pt x="9582" y="27"/>
                    <a:pt x="9561" y="1"/>
                    <a:pt x="95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434225" y="2807000"/>
              <a:ext cx="159600" cy="116600"/>
            </a:xfrm>
            <a:custGeom>
              <a:rect b="b" l="l" r="r" t="t"/>
              <a:pathLst>
                <a:path extrusionOk="0" h="4664" w="6384">
                  <a:moveTo>
                    <a:pt x="49" y="1"/>
                  </a:moveTo>
                  <a:cubicBezTo>
                    <a:pt x="31" y="1"/>
                    <a:pt x="0" y="22"/>
                    <a:pt x="0" y="44"/>
                  </a:cubicBezTo>
                  <a:cubicBezTo>
                    <a:pt x="335" y="591"/>
                    <a:pt x="730" y="1138"/>
                    <a:pt x="1155" y="1624"/>
                  </a:cubicBezTo>
                  <a:cubicBezTo>
                    <a:pt x="1611" y="2141"/>
                    <a:pt x="2128" y="2627"/>
                    <a:pt x="2675" y="3053"/>
                  </a:cubicBezTo>
                  <a:cubicBezTo>
                    <a:pt x="3769" y="3843"/>
                    <a:pt x="5016" y="4390"/>
                    <a:pt x="6353" y="4664"/>
                  </a:cubicBezTo>
                  <a:cubicBezTo>
                    <a:pt x="6383" y="4634"/>
                    <a:pt x="6383" y="4573"/>
                    <a:pt x="6353" y="4542"/>
                  </a:cubicBezTo>
                  <a:cubicBezTo>
                    <a:pt x="5168" y="3965"/>
                    <a:pt x="4043" y="3296"/>
                    <a:pt x="3010" y="2536"/>
                  </a:cubicBezTo>
                  <a:cubicBezTo>
                    <a:pt x="2462" y="2171"/>
                    <a:pt x="1976" y="1776"/>
                    <a:pt x="1490" y="1381"/>
                  </a:cubicBezTo>
                  <a:cubicBezTo>
                    <a:pt x="973" y="956"/>
                    <a:pt x="487" y="500"/>
                    <a:pt x="61" y="13"/>
                  </a:cubicBezTo>
                  <a:cubicBezTo>
                    <a:pt x="61" y="4"/>
                    <a:pt x="56" y="1"/>
                    <a:pt x="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441350" y="2875400"/>
              <a:ext cx="66600" cy="178975"/>
            </a:xfrm>
            <a:custGeom>
              <a:rect b="b" l="l" r="r" t="t"/>
              <a:pathLst>
                <a:path extrusionOk="0" h="7159" w="2664">
                  <a:moveTo>
                    <a:pt x="2591" y="0"/>
                  </a:moveTo>
                  <a:cubicBezTo>
                    <a:pt x="2580" y="0"/>
                    <a:pt x="2573" y="4"/>
                    <a:pt x="2573" y="13"/>
                  </a:cubicBezTo>
                  <a:cubicBezTo>
                    <a:pt x="2025" y="1138"/>
                    <a:pt x="1600" y="2323"/>
                    <a:pt x="1144" y="3478"/>
                  </a:cubicBezTo>
                  <a:cubicBezTo>
                    <a:pt x="688" y="4664"/>
                    <a:pt x="293" y="5879"/>
                    <a:pt x="19" y="7095"/>
                  </a:cubicBezTo>
                  <a:cubicBezTo>
                    <a:pt x="1" y="7133"/>
                    <a:pt x="28" y="7159"/>
                    <a:pt x="52" y="7159"/>
                  </a:cubicBezTo>
                  <a:cubicBezTo>
                    <a:pt x="67" y="7159"/>
                    <a:pt x="80" y="7149"/>
                    <a:pt x="80" y="7126"/>
                  </a:cubicBezTo>
                  <a:cubicBezTo>
                    <a:pt x="658" y="6031"/>
                    <a:pt x="1174" y="4876"/>
                    <a:pt x="1569" y="3691"/>
                  </a:cubicBezTo>
                  <a:cubicBezTo>
                    <a:pt x="1995" y="2505"/>
                    <a:pt x="2360" y="1290"/>
                    <a:pt x="2664" y="43"/>
                  </a:cubicBezTo>
                  <a:cubicBezTo>
                    <a:pt x="2664" y="22"/>
                    <a:pt x="2618" y="0"/>
                    <a:pt x="25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373425" y="1978525"/>
              <a:ext cx="544100" cy="665500"/>
            </a:xfrm>
            <a:custGeom>
              <a:rect b="b" l="l" r="r" t="t"/>
              <a:pathLst>
                <a:path extrusionOk="0" h="26620" w="21764">
                  <a:moveTo>
                    <a:pt x="8665" y="0"/>
                  </a:moveTo>
                  <a:cubicBezTo>
                    <a:pt x="7317" y="0"/>
                    <a:pt x="5914" y="495"/>
                    <a:pt x="5381" y="1267"/>
                  </a:cubicBezTo>
                  <a:cubicBezTo>
                    <a:pt x="1733" y="6404"/>
                    <a:pt x="1" y="26192"/>
                    <a:pt x="305" y="26526"/>
                  </a:cubicBezTo>
                  <a:cubicBezTo>
                    <a:pt x="364" y="26594"/>
                    <a:pt x="2030" y="26619"/>
                    <a:pt x="4407" y="26619"/>
                  </a:cubicBezTo>
                  <a:cubicBezTo>
                    <a:pt x="10579" y="26619"/>
                    <a:pt x="21538" y="26448"/>
                    <a:pt x="21582" y="26405"/>
                  </a:cubicBezTo>
                  <a:cubicBezTo>
                    <a:pt x="21764" y="26161"/>
                    <a:pt x="17113" y="5888"/>
                    <a:pt x="10974" y="690"/>
                  </a:cubicBezTo>
                  <a:cubicBezTo>
                    <a:pt x="10398" y="210"/>
                    <a:pt x="9543" y="0"/>
                    <a:pt x="8665"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502600" y="1877225"/>
              <a:ext cx="142125" cy="203825"/>
            </a:xfrm>
            <a:custGeom>
              <a:rect b="b" l="l" r="r" t="t"/>
              <a:pathLst>
                <a:path extrusionOk="0" h="8153" w="5685">
                  <a:moveTo>
                    <a:pt x="5533" y="0"/>
                  </a:moveTo>
                  <a:lnTo>
                    <a:pt x="214" y="973"/>
                  </a:lnTo>
                  <a:cubicBezTo>
                    <a:pt x="426" y="2037"/>
                    <a:pt x="548" y="3131"/>
                    <a:pt x="518" y="4195"/>
                  </a:cubicBezTo>
                  <a:cubicBezTo>
                    <a:pt x="518" y="4316"/>
                    <a:pt x="487" y="4438"/>
                    <a:pt x="457" y="4560"/>
                  </a:cubicBezTo>
                  <a:cubicBezTo>
                    <a:pt x="457" y="4560"/>
                    <a:pt x="457" y="4590"/>
                    <a:pt x="457" y="4620"/>
                  </a:cubicBezTo>
                  <a:cubicBezTo>
                    <a:pt x="335" y="5259"/>
                    <a:pt x="1" y="7964"/>
                    <a:pt x="1521" y="8146"/>
                  </a:cubicBezTo>
                  <a:cubicBezTo>
                    <a:pt x="1555" y="8151"/>
                    <a:pt x="1591" y="8153"/>
                    <a:pt x="1628" y="8153"/>
                  </a:cubicBezTo>
                  <a:cubicBezTo>
                    <a:pt x="2646" y="8153"/>
                    <a:pt x="4714" y="6574"/>
                    <a:pt x="5594" y="5137"/>
                  </a:cubicBezTo>
                  <a:cubicBezTo>
                    <a:pt x="5685" y="5046"/>
                    <a:pt x="5563" y="3921"/>
                    <a:pt x="5533" y="2584"/>
                  </a:cubicBezTo>
                  <a:cubicBezTo>
                    <a:pt x="5503" y="1763"/>
                    <a:pt x="5472" y="851"/>
                    <a:pt x="5533"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507925" y="1878750"/>
              <a:ext cx="123900" cy="115550"/>
            </a:xfrm>
            <a:custGeom>
              <a:rect b="b" l="l" r="r" t="t"/>
              <a:pathLst>
                <a:path extrusionOk="0" h="4622" w="4956">
                  <a:moveTo>
                    <a:pt x="4955" y="0"/>
                  </a:moveTo>
                  <a:lnTo>
                    <a:pt x="1" y="912"/>
                  </a:lnTo>
                  <a:cubicBezTo>
                    <a:pt x="244" y="1976"/>
                    <a:pt x="365" y="3070"/>
                    <a:pt x="335" y="4164"/>
                  </a:cubicBezTo>
                  <a:cubicBezTo>
                    <a:pt x="305" y="4255"/>
                    <a:pt x="305" y="4377"/>
                    <a:pt x="274" y="4499"/>
                  </a:cubicBezTo>
                  <a:cubicBezTo>
                    <a:pt x="274" y="4499"/>
                    <a:pt x="274" y="4529"/>
                    <a:pt x="274" y="4559"/>
                  </a:cubicBezTo>
                  <a:cubicBezTo>
                    <a:pt x="426" y="4590"/>
                    <a:pt x="609" y="4590"/>
                    <a:pt x="791" y="4620"/>
                  </a:cubicBezTo>
                  <a:cubicBezTo>
                    <a:pt x="829" y="4621"/>
                    <a:pt x="866" y="4622"/>
                    <a:pt x="903" y="4622"/>
                  </a:cubicBezTo>
                  <a:cubicBezTo>
                    <a:pt x="3824" y="4622"/>
                    <a:pt x="4745" y="1111"/>
                    <a:pt x="49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412175" y="1631725"/>
              <a:ext cx="273600" cy="312775"/>
            </a:xfrm>
            <a:custGeom>
              <a:rect b="b" l="l" r="r" t="t"/>
              <a:pathLst>
                <a:path extrusionOk="0" h="12511" w="10944">
                  <a:moveTo>
                    <a:pt x="6169" y="1"/>
                  </a:moveTo>
                  <a:cubicBezTo>
                    <a:pt x="5680" y="1"/>
                    <a:pt x="5196" y="88"/>
                    <a:pt x="4743" y="276"/>
                  </a:cubicBezTo>
                  <a:cubicBezTo>
                    <a:pt x="3040" y="975"/>
                    <a:pt x="1" y="7419"/>
                    <a:pt x="882" y="9942"/>
                  </a:cubicBezTo>
                  <a:cubicBezTo>
                    <a:pt x="1471" y="11667"/>
                    <a:pt x="3034" y="12511"/>
                    <a:pt x="4687" y="12511"/>
                  </a:cubicBezTo>
                  <a:cubicBezTo>
                    <a:pt x="5510" y="12511"/>
                    <a:pt x="6356" y="12301"/>
                    <a:pt x="7113" y="11887"/>
                  </a:cubicBezTo>
                  <a:cubicBezTo>
                    <a:pt x="8694" y="11066"/>
                    <a:pt x="10943" y="6082"/>
                    <a:pt x="10822" y="4136"/>
                  </a:cubicBezTo>
                  <a:cubicBezTo>
                    <a:pt x="10697" y="1773"/>
                    <a:pt x="8375" y="1"/>
                    <a:pt x="616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535275" y="1777675"/>
              <a:ext cx="9925" cy="25850"/>
            </a:xfrm>
            <a:custGeom>
              <a:rect b="b" l="l" r="r" t="t"/>
              <a:pathLst>
                <a:path extrusionOk="0" h="1034" w="397">
                  <a:moveTo>
                    <a:pt x="396" y="0"/>
                  </a:moveTo>
                  <a:cubicBezTo>
                    <a:pt x="183" y="304"/>
                    <a:pt x="1" y="821"/>
                    <a:pt x="335" y="1034"/>
                  </a:cubicBezTo>
                  <a:cubicBezTo>
                    <a:pt x="92" y="791"/>
                    <a:pt x="214" y="396"/>
                    <a:pt x="396" y="61"/>
                  </a:cubicBezTo>
                  <a:cubicBezTo>
                    <a:pt x="396" y="31"/>
                    <a:pt x="396"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533850" y="1772000"/>
              <a:ext cx="35375" cy="29000"/>
            </a:xfrm>
            <a:custGeom>
              <a:rect b="b" l="l" r="r" t="t"/>
              <a:pathLst>
                <a:path extrusionOk="0" h="1160" w="1415">
                  <a:moveTo>
                    <a:pt x="821" y="0"/>
                  </a:moveTo>
                  <a:cubicBezTo>
                    <a:pt x="394" y="0"/>
                    <a:pt x="0" y="969"/>
                    <a:pt x="484" y="1139"/>
                  </a:cubicBezTo>
                  <a:cubicBezTo>
                    <a:pt x="523" y="1153"/>
                    <a:pt x="562" y="1160"/>
                    <a:pt x="600" y="1160"/>
                  </a:cubicBezTo>
                  <a:cubicBezTo>
                    <a:pt x="1064" y="1160"/>
                    <a:pt x="1414" y="211"/>
                    <a:pt x="909" y="15"/>
                  </a:cubicBezTo>
                  <a:cubicBezTo>
                    <a:pt x="880" y="5"/>
                    <a:pt x="850" y="0"/>
                    <a:pt x="8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477525" y="1755625"/>
              <a:ext cx="18275" cy="18725"/>
            </a:xfrm>
            <a:custGeom>
              <a:rect b="b" l="l" r="r" t="t"/>
              <a:pathLst>
                <a:path extrusionOk="0" h="749" w="731">
                  <a:moveTo>
                    <a:pt x="670" y="1"/>
                  </a:moveTo>
                  <a:cubicBezTo>
                    <a:pt x="548" y="366"/>
                    <a:pt x="335" y="730"/>
                    <a:pt x="1" y="730"/>
                  </a:cubicBezTo>
                  <a:cubicBezTo>
                    <a:pt x="38" y="743"/>
                    <a:pt x="74" y="749"/>
                    <a:pt x="109" y="749"/>
                  </a:cubicBezTo>
                  <a:cubicBezTo>
                    <a:pt x="420" y="749"/>
                    <a:pt x="648" y="301"/>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467475" y="1742400"/>
              <a:ext cx="34025" cy="28575"/>
            </a:xfrm>
            <a:custGeom>
              <a:rect b="b" l="l" r="r" t="t"/>
              <a:pathLst>
                <a:path extrusionOk="0" h="1143" w="1361">
                  <a:moveTo>
                    <a:pt x="782" y="0"/>
                  </a:moveTo>
                  <a:cubicBezTo>
                    <a:pt x="338" y="0"/>
                    <a:pt x="0" y="891"/>
                    <a:pt x="433" y="1107"/>
                  </a:cubicBezTo>
                  <a:cubicBezTo>
                    <a:pt x="481" y="1132"/>
                    <a:pt x="530" y="1142"/>
                    <a:pt x="577" y="1142"/>
                  </a:cubicBezTo>
                  <a:cubicBezTo>
                    <a:pt x="1007" y="1142"/>
                    <a:pt x="1361" y="235"/>
                    <a:pt x="950" y="44"/>
                  </a:cubicBezTo>
                  <a:cubicBezTo>
                    <a:pt x="893" y="14"/>
                    <a:pt x="837" y="0"/>
                    <a:pt x="7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3554275" y="1739100"/>
              <a:ext cx="28150" cy="26750"/>
            </a:xfrm>
            <a:custGeom>
              <a:rect b="b" l="l" r="r" t="t"/>
              <a:pathLst>
                <a:path extrusionOk="0" h="1070" w="1126">
                  <a:moveTo>
                    <a:pt x="347" y="1"/>
                  </a:moveTo>
                  <a:cubicBezTo>
                    <a:pt x="292" y="1"/>
                    <a:pt x="236" y="8"/>
                    <a:pt x="183" y="24"/>
                  </a:cubicBezTo>
                  <a:cubicBezTo>
                    <a:pt x="92" y="54"/>
                    <a:pt x="1" y="176"/>
                    <a:pt x="31" y="297"/>
                  </a:cubicBezTo>
                  <a:cubicBezTo>
                    <a:pt x="92" y="449"/>
                    <a:pt x="183" y="601"/>
                    <a:pt x="335" y="692"/>
                  </a:cubicBezTo>
                  <a:cubicBezTo>
                    <a:pt x="457" y="814"/>
                    <a:pt x="578" y="905"/>
                    <a:pt x="730" y="1027"/>
                  </a:cubicBezTo>
                  <a:cubicBezTo>
                    <a:pt x="775" y="1057"/>
                    <a:pt x="822" y="1070"/>
                    <a:pt x="867" y="1070"/>
                  </a:cubicBezTo>
                  <a:cubicBezTo>
                    <a:pt x="1004" y="1070"/>
                    <a:pt x="1125" y="944"/>
                    <a:pt x="1125" y="784"/>
                  </a:cubicBezTo>
                  <a:cubicBezTo>
                    <a:pt x="1095" y="540"/>
                    <a:pt x="974" y="358"/>
                    <a:pt x="791" y="206"/>
                  </a:cubicBezTo>
                  <a:cubicBezTo>
                    <a:pt x="677" y="69"/>
                    <a:pt x="512" y="1"/>
                    <a:pt x="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3479825" y="1713575"/>
              <a:ext cx="34975" cy="17500"/>
            </a:xfrm>
            <a:custGeom>
              <a:rect b="b" l="l" r="r" t="t"/>
              <a:pathLst>
                <a:path extrusionOk="0" h="700" w="1399">
                  <a:moveTo>
                    <a:pt x="684" y="0"/>
                  </a:moveTo>
                  <a:cubicBezTo>
                    <a:pt x="508" y="0"/>
                    <a:pt x="345" y="40"/>
                    <a:pt x="182" y="133"/>
                  </a:cubicBezTo>
                  <a:cubicBezTo>
                    <a:pt x="0" y="254"/>
                    <a:pt x="30" y="558"/>
                    <a:pt x="274" y="619"/>
                  </a:cubicBezTo>
                  <a:cubicBezTo>
                    <a:pt x="426" y="649"/>
                    <a:pt x="608" y="649"/>
                    <a:pt x="760" y="680"/>
                  </a:cubicBezTo>
                  <a:cubicBezTo>
                    <a:pt x="823" y="692"/>
                    <a:pt x="891" y="700"/>
                    <a:pt x="962" y="700"/>
                  </a:cubicBezTo>
                  <a:cubicBezTo>
                    <a:pt x="1063" y="700"/>
                    <a:pt x="1170" y="685"/>
                    <a:pt x="1277" y="649"/>
                  </a:cubicBezTo>
                  <a:cubicBezTo>
                    <a:pt x="1368" y="589"/>
                    <a:pt x="1398" y="467"/>
                    <a:pt x="1368" y="376"/>
                  </a:cubicBezTo>
                  <a:cubicBezTo>
                    <a:pt x="1277" y="163"/>
                    <a:pt x="1064" y="11"/>
                    <a:pt x="851" y="11"/>
                  </a:cubicBezTo>
                  <a:cubicBezTo>
                    <a:pt x="794" y="4"/>
                    <a:pt x="738" y="0"/>
                    <a:pt x="6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3501850" y="1856700"/>
              <a:ext cx="19350" cy="9300"/>
            </a:xfrm>
            <a:custGeom>
              <a:rect b="b" l="l" r="r" t="t"/>
              <a:pathLst>
                <a:path extrusionOk="0" h="372" w="774">
                  <a:moveTo>
                    <a:pt x="1" y="1"/>
                  </a:moveTo>
                  <a:cubicBezTo>
                    <a:pt x="31" y="183"/>
                    <a:pt x="183" y="304"/>
                    <a:pt x="365" y="365"/>
                  </a:cubicBezTo>
                  <a:cubicBezTo>
                    <a:pt x="385" y="369"/>
                    <a:pt x="405" y="371"/>
                    <a:pt x="425" y="371"/>
                  </a:cubicBezTo>
                  <a:cubicBezTo>
                    <a:pt x="556" y="371"/>
                    <a:pt x="677" y="289"/>
                    <a:pt x="730" y="183"/>
                  </a:cubicBezTo>
                  <a:cubicBezTo>
                    <a:pt x="773" y="161"/>
                    <a:pt x="770" y="140"/>
                    <a:pt x="754" y="140"/>
                  </a:cubicBezTo>
                  <a:cubicBezTo>
                    <a:pt x="748" y="140"/>
                    <a:pt x="739" y="144"/>
                    <a:pt x="730" y="153"/>
                  </a:cubicBezTo>
                  <a:cubicBezTo>
                    <a:pt x="663" y="197"/>
                    <a:pt x="564" y="225"/>
                    <a:pt x="468" y="225"/>
                  </a:cubicBezTo>
                  <a:cubicBezTo>
                    <a:pt x="433" y="225"/>
                    <a:pt x="398" y="221"/>
                    <a:pt x="365" y="213"/>
                  </a:cubicBezTo>
                  <a:cubicBezTo>
                    <a:pt x="244"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3472650" y="1723400"/>
              <a:ext cx="50500" cy="113375"/>
            </a:xfrm>
            <a:custGeom>
              <a:rect b="b" l="l" r="r" t="t"/>
              <a:pathLst>
                <a:path extrusionOk="0" h="4535" w="2020">
                  <a:moveTo>
                    <a:pt x="1985" y="1"/>
                  </a:moveTo>
                  <a:cubicBezTo>
                    <a:pt x="1977" y="1"/>
                    <a:pt x="1968" y="4"/>
                    <a:pt x="1959" y="13"/>
                  </a:cubicBezTo>
                  <a:cubicBezTo>
                    <a:pt x="1199" y="1047"/>
                    <a:pt x="561" y="2171"/>
                    <a:pt x="44" y="3326"/>
                  </a:cubicBezTo>
                  <a:cubicBezTo>
                    <a:pt x="0" y="3435"/>
                    <a:pt x="283" y="3450"/>
                    <a:pt x="492" y="3450"/>
                  </a:cubicBezTo>
                  <a:cubicBezTo>
                    <a:pt x="576" y="3450"/>
                    <a:pt x="647" y="3448"/>
                    <a:pt x="682" y="3448"/>
                  </a:cubicBezTo>
                  <a:cubicBezTo>
                    <a:pt x="682" y="3448"/>
                    <a:pt x="500" y="3843"/>
                    <a:pt x="378" y="4086"/>
                  </a:cubicBezTo>
                  <a:lnTo>
                    <a:pt x="378" y="4117"/>
                  </a:lnTo>
                  <a:lnTo>
                    <a:pt x="378" y="4147"/>
                  </a:lnTo>
                  <a:cubicBezTo>
                    <a:pt x="348" y="4208"/>
                    <a:pt x="378" y="4238"/>
                    <a:pt x="409" y="4269"/>
                  </a:cubicBezTo>
                  <a:lnTo>
                    <a:pt x="469" y="4299"/>
                  </a:lnTo>
                  <a:lnTo>
                    <a:pt x="561" y="4360"/>
                  </a:lnTo>
                  <a:cubicBezTo>
                    <a:pt x="682" y="4421"/>
                    <a:pt x="834" y="4481"/>
                    <a:pt x="986" y="4512"/>
                  </a:cubicBezTo>
                  <a:cubicBezTo>
                    <a:pt x="1067" y="4527"/>
                    <a:pt x="1150" y="4534"/>
                    <a:pt x="1233" y="4534"/>
                  </a:cubicBezTo>
                  <a:cubicBezTo>
                    <a:pt x="1492" y="4534"/>
                    <a:pt x="1752" y="4460"/>
                    <a:pt x="1959" y="4299"/>
                  </a:cubicBezTo>
                  <a:cubicBezTo>
                    <a:pt x="1989" y="4299"/>
                    <a:pt x="1989" y="4269"/>
                    <a:pt x="1928" y="4238"/>
                  </a:cubicBezTo>
                  <a:cubicBezTo>
                    <a:pt x="1757" y="4300"/>
                    <a:pt x="1571" y="4331"/>
                    <a:pt x="1383" y="4331"/>
                  </a:cubicBezTo>
                  <a:cubicBezTo>
                    <a:pt x="1106" y="4331"/>
                    <a:pt x="827" y="4262"/>
                    <a:pt x="591" y="4117"/>
                  </a:cubicBezTo>
                  <a:cubicBezTo>
                    <a:pt x="621" y="4026"/>
                    <a:pt x="1017" y="3296"/>
                    <a:pt x="986" y="3266"/>
                  </a:cubicBezTo>
                  <a:cubicBezTo>
                    <a:pt x="804" y="3205"/>
                    <a:pt x="591" y="3205"/>
                    <a:pt x="378" y="3205"/>
                  </a:cubicBezTo>
                  <a:cubicBezTo>
                    <a:pt x="865" y="2111"/>
                    <a:pt x="1533" y="1138"/>
                    <a:pt x="2020" y="44"/>
                  </a:cubicBezTo>
                  <a:cubicBezTo>
                    <a:pt x="2020" y="22"/>
                    <a:pt x="2004" y="1"/>
                    <a:pt x="1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3491975" y="1830100"/>
              <a:ext cx="30425" cy="21375"/>
            </a:xfrm>
            <a:custGeom>
              <a:rect b="b" l="l" r="r" t="t"/>
              <a:pathLst>
                <a:path extrusionOk="0" h="855" w="1217">
                  <a:moveTo>
                    <a:pt x="0" y="1"/>
                  </a:moveTo>
                  <a:lnTo>
                    <a:pt x="0" y="1"/>
                  </a:lnTo>
                  <a:cubicBezTo>
                    <a:pt x="61" y="274"/>
                    <a:pt x="183" y="487"/>
                    <a:pt x="365" y="669"/>
                  </a:cubicBezTo>
                  <a:cubicBezTo>
                    <a:pt x="487" y="761"/>
                    <a:pt x="608" y="821"/>
                    <a:pt x="760" y="852"/>
                  </a:cubicBezTo>
                  <a:cubicBezTo>
                    <a:pt x="778" y="854"/>
                    <a:pt x="794" y="854"/>
                    <a:pt x="810" y="854"/>
                  </a:cubicBezTo>
                  <a:cubicBezTo>
                    <a:pt x="1075" y="854"/>
                    <a:pt x="1159" y="625"/>
                    <a:pt x="1216" y="396"/>
                  </a:cubicBezTo>
                  <a:cubicBezTo>
                    <a:pt x="1216" y="274"/>
                    <a:pt x="1216" y="153"/>
                    <a:pt x="1216" y="31"/>
                  </a:cubicBezTo>
                  <a:cubicBezTo>
                    <a:pt x="1030" y="88"/>
                    <a:pt x="836" y="119"/>
                    <a:pt x="643" y="119"/>
                  </a:cubicBezTo>
                  <a:cubicBezTo>
                    <a:pt x="426" y="119"/>
                    <a:pt x="209" y="8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3501100" y="1838800"/>
              <a:ext cx="21300" cy="12675"/>
            </a:xfrm>
            <a:custGeom>
              <a:rect b="b" l="l" r="r" t="t"/>
              <a:pathLst>
                <a:path extrusionOk="0" h="507" w="852">
                  <a:moveTo>
                    <a:pt x="590" y="1"/>
                  </a:moveTo>
                  <a:cubicBezTo>
                    <a:pt x="352" y="1"/>
                    <a:pt x="135" y="120"/>
                    <a:pt x="0" y="321"/>
                  </a:cubicBezTo>
                  <a:cubicBezTo>
                    <a:pt x="122" y="413"/>
                    <a:pt x="243" y="473"/>
                    <a:pt x="395" y="504"/>
                  </a:cubicBezTo>
                  <a:cubicBezTo>
                    <a:pt x="413" y="506"/>
                    <a:pt x="429" y="506"/>
                    <a:pt x="445" y="506"/>
                  </a:cubicBezTo>
                  <a:cubicBezTo>
                    <a:pt x="710" y="506"/>
                    <a:pt x="794" y="277"/>
                    <a:pt x="851" y="48"/>
                  </a:cubicBezTo>
                  <a:cubicBezTo>
                    <a:pt x="763" y="16"/>
                    <a:pt x="675" y="1"/>
                    <a:pt x="590"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3540600" y="1676225"/>
              <a:ext cx="83625" cy="49375"/>
            </a:xfrm>
            <a:custGeom>
              <a:rect b="b" l="l" r="r" t="t"/>
              <a:pathLst>
                <a:path extrusionOk="0" h="1975" w="3345">
                  <a:moveTo>
                    <a:pt x="31" y="1"/>
                  </a:moveTo>
                  <a:cubicBezTo>
                    <a:pt x="16" y="1"/>
                    <a:pt x="1" y="16"/>
                    <a:pt x="1" y="46"/>
                  </a:cubicBezTo>
                  <a:cubicBezTo>
                    <a:pt x="62" y="806"/>
                    <a:pt x="487" y="1475"/>
                    <a:pt x="1186" y="1809"/>
                  </a:cubicBezTo>
                  <a:cubicBezTo>
                    <a:pt x="1443" y="1921"/>
                    <a:pt x="1715" y="1975"/>
                    <a:pt x="1988" y="1975"/>
                  </a:cubicBezTo>
                  <a:cubicBezTo>
                    <a:pt x="2459" y="1975"/>
                    <a:pt x="2929" y="1813"/>
                    <a:pt x="3314" y="1505"/>
                  </a:cubicBezTo>
                  <a:cubicBezTo>
                    <a:pt x="3344" y="1475"/>
                    <a:pt x="3314" y="1475"/>
                    <a:pt x="3314" y="1475"/>
                  </a:cubicBezTo>
                  <a:cubicBezTo>
                    <a:pt x="2959" y="1723"/>
                    <a:pt x="2553" y="1847"/>
                    <a:pt x="2143" y="1847"/>
                  </a:cubicBezTo>
                  <a:cubicBezTo>
                    <a:pt x="1850" y="1847"/>
                    <a:pt x="1556" y="1784"/>
                    <a:pt x="1277" y="1657"/>
                  </a:cubicBezTo>
                  <a:cubicBezTo>
                    <a:pt x="609" y="1353"/>
                    <a:pt x="153" y="745"/>
                    <a:pt x="62" y="46"/>
                  </a:cubicBezTo>
                  <a:cubicBezTo>
                    <a:pt x="62" y="16"/>
                    <a:pt x="4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3591675" y="1607975"/>
              <a:ext cx="90300" cy="89175"/>
            </a:xfrm>
            <a:custGeom>
              <a:rect b="b" l="l" r="r" t="t"/>
              <a:pathLst>
                <a:path extrusionOk="0" h="3567" w="3612">
                  <a:moveTo>
                    <a:pt x="1592" y="0"/>
                  </a:moveTo>
                  <a:cubicBezTo>
                    <a:pt x="982" y="0"/>
                    <a:pt x="402" y="281"/>
                    <a:pt x="25" y="800"/>
                  </a:cubicBezTo>
                  <a:cubicBezTo>
                    <a:pt x="0" y="825"/>
                    <a:pt x="35" y="870"/>
                    <a:pt x="66" y="870"/>
                  </a:cubicBezTo>
                  <a:cubicBezTo>
                    <a:pt x="73" y="870"/>
                    <a:pt x="80" y="867"/>
                    <a:pt x="85" y="861"/>
                  </a:cubicBezTo>
                  <a:cubicBezTo>
                    <a:pt x="457" y="407"/>
                    <a:pt x="979" y="189"/>
                    <a:pt x="1501" y="189"/>
                  </a:cubicBezTo>
                  <a:cubicBezTo>
                    <a:pt x="2130" y="189"/>
                    <a:pt x="2759" y="506"/>
                    <a:pt x="3125" y="1104"/>
                  </a:cubicBezTo>
                  <a:cubicBezTo>
                    <a:pt x="3551" y="1864"/>
                    <a:pt x="3581" y="2776"/>
                    <a:pt x="3247" y="3566"/>
                  </a:cubicBezTo>
                  <a:lnTo>
                    <a:pt x="3277" y="3566"/>
                  </a:lnTo>
                  <a:cubicBezTo>
                    <a:pt x="3520" y="3080"/>
                    <a:pt x="3611" y="2594"/>
                    <a:pt x="3611" y="2077"/>
                  </a:cubicBezTo>
                  <a:cubicBezTo>
                    <a:pt x="3551" y="1165"/>
                    <a:pt x="2973" y="375"/>
                    <a:pt x="2122" y="71"/>
                  </a:cubicBezTo>
                  <a:cubicBezTo>
                    <a:pt x="1945" y="23"/>
                    <a:pt x="1767" y="0"/>
                    <a:pt x="15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3443350" y="1552675"/>
              <a:ext cx="129950" cy="120150"/>
            </a:xfrm>
            <a:custGeom>
              <a:rect b="b" l="l" r="r" t="t"/>
              <a:pathLst>
                <a:path extrusionOk="0" h="4806" w="5198">
                  <a:moveTo>
                    <a:pt x="3021" y="0"/>
                  </a:moveTo>
                  <a:cubicBezTo>
                    <a:pt x="2481" y="0"/>
                    <a:pt x="1947" y="209"/>
                    <a:pt x="1520" y="550"/>
                  </a:cubicBezTo>
                  <a:lnTo>
                    <a:pt x="1550" y="550"/>
                  </a:lnTo>
                  <a:cubicBezTo>
                    <a:pt x="0" y="1827"/>
                    <a:pt x="578" y="4350"/>
                    <a:pt x="2553" y="4806"/>
                  </a:cubicBezTo>
                  <a:cubicBezTo>
                    <a:pt x="2584" y="4806"/>
                    <a:pt x="2584" y="4775"/>
                    <a:pt x="2553" y="4775"/>
                  </a:cubicBezTo>
                  <a:cubicBezTo>
                    <a:pt x="1885" y="4593"/>
                    <a:pt x="1337" y="4137"/>
                    <a:pt x="1034" y="3560"/>
                  </a:cubicBezTo>
                  <a:cubicBezTo>
                    <a:pt x="517" y="2496"/>
                    <a:pt x="851" y="1189"/>
                    <a:pt x="1824" y="520"/>
                  </a:cubicBezTo>
                  <a:cubicBezTo>
                    <a:pt x="2239" y="260"/>
                    <a:pt x="2699" y="112"/>
                    <a:pt x="3184" y="112"/>
                  </a:cubicBezTo>
                  <a:cubicBezTo>
                    <a:pt x="3267" y="112"/>
                    <a:pt x="3351" y="116"/>
                    <a:pt x="3435" y="125"/>
                  </a:cubicBezTo>
                  <a:cubicBezTo>
                    <a:pt x="4104" y="246"/>
                    <a:pt x="4711" y="550"/>
                    <a:pt x="5198" y="1037"/>
                  </a:cubicBezTo>
                  <a:cubicBezTo>
                    <a:pt x="5198" y="1037"/>
                    <a:pt x="5198" y="1006"/>
                    <a:pt x="5198" y="1006"/>
                  </a:cubicBezTo>
                  <a:cubicBezTo>
                    <a:pt x="4590" y="490"/>
                    <a:pt x="3952" y="3"/>
                    <a:pt x="3131" y="3"/>
                  </a:cubicBezTo>
                  <a:cubicBezTo>
                    <a:pt x="3094" y="1"/>
                    <a:pt x="3058"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3452725" y="1556225"/>
              <a:ext cx="247475" cy="210825"/>
            </a:xfrm>
            <a:custGeom>
              <a:rect b="b" l="l" r="r" t="t"/>
              <a:pathLst>
                <a:path extrusionOk="0" h="8433" w="9899">
                  <a:moveTo>
                    <a:pt x="3000" y="0"/>
                  </a:moveTo>
                  <a:cubicBezTo>
                    <a:pt x="1136" y="0"/>
                    <a:pt x="0" y="2331"/>
                    <a:pt x="962" y="3934"/>
                  </a:cubicBezTo>
                  <a:cubicBezTo>
                    <a:pt x="1692" y="5120"/>
                    <a:pt x="3698" y="5120"/>
                    <a:pt x="3698" y="5120"/>
                  </a:cubicBezTo>
                  <a:cubicBezTo>
                    <a:pt x="3803" y="5199"/>
                    <a:pt x="4453" y="6503"/>
                    <a:pt x="5824" y="6503"/>
                  </a:cubicBezTo>
                  <a:cubicBezTo>
                    <a:pt x="6040" y="6503"/>
                    <a:pt x="6273" y="6471"/>
                    <a:pt x="6525" y="6396"/>
                  </a:cubicBezTo>
                  <a:cubicBezTo>
                    <a:pt x="6525" y="6396"/>
                    <a:pt x="6951" y="7568"/>
                    <a:pt x="7729" y="7568"/>
                  </a:cubicBezTo>
                  <a:cubicBezTo>
                    <a:pt x="7782" y="7568"/>
                    <a:pt x="7836" y="7563"/>
                    <a:pt x="7893" y="7551"/>
                  </a:cubicBezTo>
                  <a:cubicBezTo>
                    <a:pt x="7923" y="7551"/>
                    <a:pt x="8440" y="8372"/>
                    <a:pt x="9109" y="8433"/>
                  </a:cubicBezTo>
                  <a:cubicBezTo>
                    <a:pt x="9109" y="8433"/>
                    <a:pt x="9899" y="6974"/>
                    <a:pt x="9808" y="6305"/>
                  </a:cubicBezTo>
                  <a:cubicBezTo>
                    <a:pt x="9716" y="5636"/>
                    <a:pt x="8957" y="5029"/>
                    <a:pt x="8957" y="5029"/>
                  </a:cubicBezTo>
                  <a:cubicBezTo>
                    <a:pt x="8957" y="5029"/>
                    <a:pt x="9230" y="3539"/>
                    <a:pt x="8136" y="2749"/>
                  </a:cubicBezTo>
                  <a:cubicBezTo>
                    <a:pt x="7714" y="2445"/>
                    <a:pt x="7240" y="2360"/>
                    <a:pt x="6839" y="2360"/>
                  </a:cubicBezTo>
                  <a:cubicBezTo>
                    <a:pt x="6316" y="2360"/>
                    <a:pt x="5917" y="2506"/>
                    <a:pt x="5917" y="2506"/>
                  </a:cubicBezTo>
                  <a:cubicBezTo>
                    <a:pt x="5917" y="2506"/>
                    <a:pt x="5370" y="226"/>
                    <a:pt x="3242" y="13"/>
                  </a:cubicBezTo>
                  <a:cubicBezTo>
                    <a:pt x="3160" y="5"/>
                    <a:pt x="3079" y="0"/>
                    <a:pt x="3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3638625" y="1696375"/>
              <a:ext cx="46375" cy="156100"/>
            </a:xfrm>
            <a:custGeom>
              <a:rect b="b" l="l" r="r" t="t"/>
              <a:pathLst>
                <a:path extrusionOk="0" h="6244" w="1855">
                  <a:moveTo>
                    <a:pt x="1369" y="0"/>
                  </a:moveTo>
                  <a:cubicBezTo>
                    <a:pt x="1369" y="0"/>
                    <a:pt x="1" y="3131"/>
                    <a:pt x="62" y="3860"/>
                  </a:cubicBezTo>
                  <a:cubicBezTo>
                    <a:pt x="91" y="4527"/>
                    <a:pt x="120" y="6244"/>
                    <a:pt x="386" y="6244"/>
                  </a:cubicBezTo>
                  <a:cubicBezTo>
                    <a:pt x="399" y="6244"/>
                    <a:pt x="412" y="6240"/>
                    <a:pt x="426" y="6231"/>
                  </a:cubicBezTo>
                  <a:cubicBezTo>
                    <a:pt x="1247" y="4499"/>
                    <a:pt x="1855" y="2462"/>
                    <a:pt x="1764" y="1398"/>
                  </a:cubicBezTo>
                  <a:cubicBezTo>
                    <a:pt x="1733" y="912"/>
                    <a:pt x="1581" y="456"/>
                    <a:pt x="1369" y="30"/>
                  </a:cubicBezTo>
                  <a:cubicBezTo>
                    <a:pt x="1369" y="30"/>
                    <a:pt x="1369" y="0"/>
                    <a:pt x="1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3612025" y="1811775"/>
              <a:ext cx="90475" cy="77225"/>
            </a:xfrm>
            <a:custGeom>
              <a:rect b="b" l="l" r="r" t="t"/>
              <a:pathLst>
                <a:path extrusionOk="0" h="3089" w="3619">
                  <a:moveTo>
                    <a:pt x="2537" y="0"/>
                  </a:moveTo>
                  <a:cubicBezTo>
                    <a:pt x="1778" y="0"/>
                    <a:pt x="700" y="916"/>
                    <a:pt x="700" y="916"/>
                  </a:cubicBezTo>
                  <a:lnTo>
                    <a:pt x="1" y="2253"/>
                  </a:lnTo>
                  <a:cubicBezTo>
                    <a:pt x="55" y="2744"/>
                    <a:pt x="477" y="3088"/>
                    <a:pt x="936" y="3088"/>
                  </a:cubicBezTo>
                  <a:cubicBezTo>
                    <a:pt x="989" y="3088"/>
                    <a:pt x="1042" y="3084"/>
                    <a:pt x="1095" y="3074"/>
                  </a:cubicBezTo>
                  <a:cubicBezTo>
                    <a:pt x="2068" y="2983"/>
                    <a:pt x="3618" y="794"/>
                    <a:pt x="2980" y="156"/>
                  </a:cubicBezTo>
                  <a:cubicBezTo>
                    <a:pt x="2858" y="46"/>
                    <a:pt x="2705" y="0"/>
                    <a:pt x="253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3623650" y="1831225"/>
              <a:ext cx="50725" cy="42850"/>
            </a:xfrm>
            <a:custGeom>
              <a:rect b="b" l="l" r="r" t="t"/>
              <a:pathLst>
                <a:path extrusionOk="0" h="1714" w="2029">
                  <a:moveTo>
                    <a:pt x="1837" y="0"/>
                  </a:moveTo>
                  <a:cubicBezTo>
                    <a:pt x="1019" y="0"/>
                    <a:pt x="220" y="866"/>
                    <a:pt x="22" y="1627"/>
                  </a:cubicBezTo>
                  <a:cubicBezTo>
                    <a:pt x="1" y="1670"/>
                    <a:pt x="40" y="1713"/>
                    <a:pt x="76" y="1713"/>
                  </a:cubicBezTo>
                  <a:cubicBezTo>
                    <a:pt x="90" y="1713"/>
                    <a:pt x="105" y="1706"/>
                    <a:pt x="113" y="1688"/>
                  </a:cubicBezTo>
                  <a:cubicBezTo>
                    <a:pt x="235" y="1536"/>
                    <a:pt x="387" y="1384"/>
                    <a:pt x="539" y="1263"/>
                  </a:cubicBezTo>
                  <a:cubicBezTo>
                    <a:pt x="635" y="1182"/>
                    <a:pt x="757" y="1145"/>
                    <a:pt x="882" y="1145"/>
                  </a:cubicBezTo>
                  <a:cubicBezTo>
                    <a:pt x="993" y="1145"/>
                    <a:pt x="1107" y="1175"/>
                    <a:pt x="1208" y="1232"/>
                  </a:cubicBezTo>
                  <a:cubicBezTo>
                    <a:pt x="1238" y="1232"/>
                    <a:pt x="1238" y="1202"/>
                    <a:pt x="1238" y="1202"/>
                  </a:cubicBezTo>
                  <a:cubicBezTo>
                    <a:pt x="1138" y="1068"/>
                    <a:pt x="982" y="999"/>
                    <a:pt x="822" y="999"/>
                  </a:cubicBezTo>
                  <a:cubicBezTo>
                    <a:pt x="691" y="999"/>
                    <a:pt x="557" y="1045"/>
                    <a:pt x="448" y="1141"/>
                  </a:cubicBezTo>
                  <a:cubicBezTo>
                    <a:pt x="782" y="564"/>
                    <a:pt x="1360" y="168"/>
                    <a:pt x="2028" y="16"/>
                  </a:cubicBezTo>
                  <a:cubicBezTo>
                    <a:pt x="1965" y="5"/>
                    <a:pt x="1901" y="0"/>
                    <a:pt x="18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3373425" y="2005650"/>
              <a:ext cx="544100" cy="638375"/>
            </a:xfrm>
            <a:custGeom>
              <a:rect b="b" l="l" r="r" t="t"/>
              <a:pathLst>
                <a:path extrusionOk="0" h="25535" w="21764">
                  <a:moveTo>
                    <a:pt x="11399" y="0"/>
                  </a:moveTo>
                  <a:cubicBezTo>
                    <a:pt x="10548" y="1995"/>
                    <a:pt x="7885" y="7926"/>
                    <a:pt x="5979" y="7926"/>
                  </a:cubicBezTo>
                  <a:cubicBezTo>
                    <a:pt x="5910" y="7926"/>
                    <a:pt x="5842" y="7919"/>
                    <a:pt x="5776" y="7903"/>
                  </a:cubicBezTo>
                  <a:cubicBezTo>
                    <a:pt x="4013" y="7508"/>
                    <a:pt x="4651" y="2888"/>
                    <a:pt x="5016" y="760"/>
                  </a:cubicBezTo>
                  <a:lnTo>
                    <a:pt x="5016" y="760"/>
                  </a:lnTo>
                  <a:cubicBezTo>
                    <a:pt x="1642" y="6626"/>
                    <a:pt x="1" y="25137"/>
                    <a:pt x="305" y="25441"/>
                  </a:cubicBezTo>
                  <a:cubicBezTo>
                    <a:pt x="364" y="25509"/>
                    <a:pt x="2030" y="25534"/>
                    <a:pt x="4407" y="25534"/>
                  </a:cubicBezTo>
                  <a:cubicBezTo>
                    <a:pt x="10579" y="25534"/>
                    <a:pt x="21538" y="25363"/>
                    <a:pt x="21582" y="25320"/>
                  </a:cubicBezTo>
                  <a:cubicBezTo>
                    <a:pt x="21764" y="25076"/>
                    <a:pt x="17326" y="5714"/>
                    <a:pt x="11399" y="0"/>
                  </a:cubicBezTo>
                  <a:close/>
                </a:path>
              </a:pathLst>
            </a:custGeom>
            <a:solidFill>
              <a:srgbClr val="FF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3606725" y="2027875"/>
              <a:ext cx="230575" cy="247600"/>
            </a:xfrm>
            <a:custGeom>
              <a:rect b="b" l="l" r="r" t="t"/>
              <a:pathLst>
                <a:path extrusionOk="0" h="9904" w="9223">
                  <a:moveTo>
                    <a:pt x="2340" y="0"/>
                  </a:moveTo>
                  <a:cubicBezTo>
                    <a:pt x="2278" y="0"/>
                    <a:pt x="2217" y="8"/>
                    <a:pt x="2158" y="23"/>
                  </a:cubicBezTo>
                  <a:cubicBezTo>
                    <a:pt x="0" y="570"/>
                    <a:pt x="1702" y="9750"/>
                    <a:pt x="5532" y="9901"/>
                  </a:cubicBezTo>
                  <a:cubicBezTo>
                    <a:pt x="5560" y="9903"/>
                    <a:pt x="5587" y="9903"/>
                    <a:pt x="5613" y="9903"/>
                  </a:cubicBezTo>
                  <a:cubicBezTo>
                    <a:pt x="9222" y="9903"/>
                    <a:pt x="4620" y="0"/>
                    <a:pt x="2340"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3631175" y="1906425"/>
              <a:ext cx="971075" cy="359600"/>
            </a:xfrm>
            <a:custGeom>
              <a:rect b="b" l="l" r="r" t="t"/>
              <a:pathLst>
                <a:path extrusionOk="0" h="14384" w="38843">
                  <a:moveTo>
                    <a:pt x="32417" y="0"/>
                  </a:moveTo>
                  <a:cubicBezTo>
                    <a:pt x="32378" y="0"/>
                    <a:pt x="32340" y="6"/>
                    <a:pt x="32305" y="18"/>
                  </a:cubicBezTo>
                  <a:cubicBezTo>
                    <a:pt x="29023" y="1173"/>
                    <a:pt x="19752" y="5033"/>
                    <a:pt x="18171" y="5580"/>
                  </a:cubicBezTo>
                  <a:cubicBezTo>
                    <a:pt x="17881" y="5682"/>
                    <a:pt x="16937" y="5723"/>
                    <a:pt x="15624" y="5723"/>
                  </a:cubicBezTo>
                  <a:cubicBezTo>
                    <a:pt x="12262" y="5723"/>
                    <a:pt x="6484" y="5459"/>
                    <a:pt x="3095" y="5306"/>
                  </a:cubicBezTo>
                  <a:cubicBezTo>
                    <a:pt x="3048" y="5305"/>
                    <a:pt x="3002" y="5304"/>
                    <a:pt x="2956" y="5304"/>
                  </a:cubicBezTo>
                  <a:cubicBezTo>
                    <a:pt x="0" y="5304"/>
                    <a:pt x="197" y="9129"/>
                    <a:pt x="3460" y="10595"/>
                  </a:cubicBezTo>
                  <a:cubicBezTo>
                    <a:pt x="5581" y="11529"/>
                    <a:pt x="14020" y="14384"/>
                    <a:pt x="18415" y="14384"/>
                  </a:cubicBezTo>
                  <a:cubicBezTo>
                    <a:pt x="18743" y="14384"/>
                    <a:pt x="19048" y="14368"/>
                    <a:pt x="19326" y="14334"/>
                  </a:cubicBezTo>
                  <a:cubicBezTo>
                    <a:pt x="24403" y="13696"/>
                    <a:pt x="35071" y="10595"/>
                    <a:pt x="37746" y="8984"/>
                  </a:cubicBezTo>
                  <a:cubicBezTo>
                    <a:pt x="38842" y="8303"/>
                    <a:pt x="33934" y="0"/>
                    <a:pt x="32417"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00800" y="1703625"/>
              <a:ext cx="595025" cy="427425"/>
            </a:xfrm>
            <a:custGeom>
              <a:rect b="b" l="l" r="r" t="t"/>
              <a:pathLst>
                <a:path extrusionOk="0" h="17097" w="23801">
                  <a:moveTo>
                    <a:pt x="16404" y="0"/>
                  </a:moveTo>
                  <a:cubicBezTo>
                    <a:pt x="15564" y="0"/>
                    <a:pt x="14566" y="1616"/>
                    <a:pt x="13774" y="3246"/>
                  </a:cubicBezTo>
                  <a:lnTo>
                    <a:pt x="13774" y="3246"/>
                  </a:lnTo>
                  <a:cubicBezTo>
                    <a:pt x="14198" y="1908"/>
                    <a:pt x="14370" y="629"/>
                    <a:pt x="13588" y="409"/>
                  </a:cubicBezTo>
                  <a:cubicBezTo>
                    <a:pt x="13512" y="389"/>
                    <a:pt x="13435" y="379"/>
                    <a:pt x="13356" y="379"/>
                  </a:cubicBezTo>
                  <a:cubicBezTo>
                    <a:pt x="11462" y="379"/>
                    <a:pt x="8967" y="6154"/>
                    <a:pt x="8967" y="6154"/>
                  </a:cubicBezTo>
                  <a:cubicBezTo>
                    <a:pt x="8408" y="6095"/>
                    <a:pt x="7882" y="6068"/>
                    <a:pt x="7385" y="6068"/>
                  </a:cubicBezTo>
                  <a:cubicBezTo>
                    <a:pt x="3778" y="6068"/>
                    <a:pt x="1758" y="7505"/>
                    <a:pt x="396" y="8707"/>
                  </a:cubicBezTo>
                  <a:cubicBezTo>
                    <a:pt x="1" y="9042"/>
                    <a:pt x="6961" y="17096"/>
                    <a:pt x="6961" y="17096"/>
                  </a:cubicBezTo>
                  <a:cubicBezTo>
                    <a:pt x="6961" y="17096"/>
                    <a:pt x="11338" y="16701"/>
                    <a:pt x="13588" y="15759"/>
                  </a:cubicBezTo>
                  <a:cubicBezTo>
                    <a:pt x="15898" y="14756"/>
                    <a:pt x="17904" y="13175"/>
                    <a:pt x="19484" y="11200"/>
                  </a:cubicBezTo>
                  <a:cubicBezTo>
                    <a:pt x="21186" y="9072"/>
                    <a:pt x="23801" y="2780"/>
                    <a:pt x="22129" y="1686"/>
                  </a:cubicBezTo>
                  <a:cubicBezTo>
                    <a:pt x="22024" y="1619"/>
                    <a:pt x="21916" y="1588"/>
                    <a:pt x="21805" y="1588"/>
                  </a:cubicBezTo>
                  <a:cubicBezTo>
                    <a:pt x="21191" y="1588"/>
                    <a:pt x="20488" y="2532"/>
                    <a:pt x="19869" y="3653"/>
                  </a:cubicBezTo>
                  <a:lnTo>
                    <a:pt x="19869" y="3653"/>
                  </a:lnTo>
                  <a:cubicBezTo>
                    <a:pt x="20398" y="2088"/>
                    <a:pt x="20637" y="529"/>
                    <a:pt x="19697" y="136"/>
                  </a:cubicBezTo>
                  <a:cubicBezTo>
                    <a:pt x="19594" y="95"/>
                    <a:pt x="19490" y="75"/>
                    <a:pt x="19386" y="75"/>
                  </a:cubicBezTo>
                  <a:cubicBezTo>
                    <a:pt x="18622" y="75"/>
                    <a:pt x="17843" y="1124"/>
                    <a:pt x="17174" y="2412"/>
                  </a:cubicBezTo>
                  <a:lnTo>
                    <a:pt x="17174" y="2412"/>
                  </a:lnTo>
                  <a:cubicBezTo>
                    <a:pt x="17431" y="1218"/>
                    <a:pt x="17369" y="214"/>
                    <a:pt x="16536" y="14"/>
                  </a:cubicBezTo>
                  <a:cubicBezTo>
                    <a:pt x="16492" y="5"/>
                    <a:pt x="16448" y="0"/>
                    <a:pt x="16404" y="0"/>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828625" y="1748800"/>
              <a:ext cx="79800" cy="194550"/>
            </a:xfrm>
            <a:custGeom>
              <a:rect b="b" l="l" r="r" t="t"/>
              <a:pathLst>
                <a:path extrusionOk="0" h="7782" w="3192">
                  <a:moveTo>
                    <a:pt x="3192" y="0"/>
                  </a:moveTo>
                  <a:cubicBezTo>
                    <a:pt x="2766" y="1915"/>
                    <a:pt x="1459" y="4681"/>
                    <a:pt x="1095" y="5441"/>
                  </a:cubicBezTo>
                  <a:cubicBezTo>
                    <a:pt x="730" y="6201"/>
                    <a:pt x="396" y="6991"/>
                    <a:pt x="0" y="7751"/>
                  </a:cubicBezTo>
                  <a:cubicBezTo>
                    <a:pt x="0" y="7782"/>
                    <a:pt x="31" y="7782"/>
                    <a:pt x="31" y="7782"/>
                  </a:cubicBezTo>
                  <a:cubicBezTo>
                    <a:pt x="487" y="7052"/>
                    <a:pt x="943" y="6292"/>
                    <a:pt x="1307" y="5532"/>
                  </a:cubicBezTo>
                  <a:cubicBezTo>
                    <a:pt x="1672" y="4772"/>
                    <a:pt x="2037" y="3982"/>
                    <a:pt x="2341" y="3192"/>
                  </a:cubicBezTo>
                  <a:cubicBezTo>
                    <a:pt x="2736" y="2158"/>
                    <a:pt x="3040" y="1095"/>
                    <a:pt x="3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759475" y="1763800"/>
              <a:ext cx="71075" cy="146125"/>
            </a:xfrm>
            <a:custGeom>
              <a:rect b="b" l="l" r="r" t="t"/>
              <a:pathLst>
                <a:path extrusionOk="0" h="5845" w="2843">
                  <a:moveTo>
                    <a:pt x="2820" y="1"/>
                  </a:moveTo>
                  <a:cubicBezTo>
                    <a:pt x="2804" y="1"/>
                    <a:pt x="2782" y="23"/>
                    <a:pt x="2766" y="69"/>
                  </a:cubicBezTo>
                  <a:cubicBezTo>
                    <a:pt x="2341" y="1042"/>
                    <a:pt x="1824" y="1923"/>
                    <a:pt x="1368" y="2896"/>
                  </a:cubicBezTo>
                  <a:cubicBezTo>
                    <a:pt x="912" y="3869"/>
                    <a:pt x="487" y="4872"/>
                    <a:pt x="0" y="5844"/>
                  </a:cubicBezTo>
                  <a:lnTo>
                    <a:pt x="31" y="5844"/>
                  </a:lnTo>
                  <a:cubicBezTo>
                    <a:pt x="548" y="4902"/>
                    <a:pt x="1095" y="3960"/>
                    <a:pt x="1581" y="2987"/>
                  </a:cubicBezTo>
                  <a:cubicBezTo>
                    <a:pt x="2067" y="2045"/>
                    <a:pt x="2432" y="1072"/>
                    <a:pt x="2827" y="69"/>
                  </a:cubicBezTo>
                  <a:cubicBezTo>
                    <a:pt x="2842" y="23"/>
                    <a:pt x="2835" y="1"/>
                    <a:pt x="28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693575" y="1777750"/>
              <a:ext cx="53350" cy="115775"/>
            </a:xfrm>
            <a:custGeom>
              <a:rect b="b" l="l" r="r" t="t"/>
              <a:pathLst>
                <a:path extrusionOk="0" h="4631" w="2134">
                  <a:moveTo>
                    <a:pt x="2103" y="1"/>
                  </a:moveTo>
                  <a:cubicBezTo>
                    <a:pt x="2080" y="1"/>
                    <a:pt x="2045" y="25"/>
                    <a:pt x="2029" y="58"/>
                  </a:cubicBezTo>
                  <a:cubicBezTo>
                    <a:pt x="1390" y="1578"/>
                    <a:pt x="904" y="2794"/>
                    <a:pt x="22" y="4587"/>
                  </a:cubicBezTo>
                  <a:cubicBezTo>
                    <a:pt x="1" y="4609"/>
                    <a:pt x="25" y="4630"/>
                    <a:pt x="41" y="4630"/>
                  </a:cubicBezTo>
                  <a:cubicBezTo>
                    <a:pt x="48" y="4630"/>
                    <a:pt x="53" y="4626"/>
                    <a:pt x="53" y="4618"/>
                  </a:cubicBezTo>
                  <a:cubicBezTo>
                    <a:pt x="904" y="3159"/>
                    <a:pt x="1573" y="1639"/>
                    <a:pt x="2120" y="58"/>
                  </a:cubicBezTo>
                  <a:cubicBezTo>
                    <a:pt x="2133" y="17"/>
                    <a:pt x="2122" y="1"/>
                    <a:pt x="2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3716150" y="2189225"/>
              <a:ext cx="65375" cy="13250"/>
            </a:xfrm>
            <a:custGeom>
              <a:rect b="b" l="l" r="r" t="t"/>
              <a:pathLst>
                <a:path extrusionOk="0" h="530" w="2615">
                  <a:moveTo>
                    <a:pt x="1788" y="0"/>
                  </a:moveTo>
                  <a:cubicBezTo>
                    <a:pt x="1636" y="0"/>
                    <a:pt x="1479" y="22"/>
                    <a:pt x="1307" y="43"/>
                  </a:cubicBezTo>
                  <a:cubicBezTo>
                    <a:pt x="882" y="165"/>
                    <a:pt x="456" y="317"/>
                    <a:pt x="31" y="499"/>
                  </a:cubicBezTo>
                  <a:cubicBezTo>
                    <a:pt x="0" y="499"/>
                    <a:pt x="0" y="530"/>
                    <a:pt x="31" y="530"/>
                  </a:cubicBezTo>
                  <a:cubicBezTo>
                    <a:pt x="426" y="469"/>
                    <a:pt x="851" y="378"/>
                    <a:pt x="1277" y="317"/>
                  </a:cubicBezTo>
                  <a:cubicBezTo>
                    <a:pt x="1490" y="286"/>
                    <a:pt x="1702" y="286"/>
                    <a:pt x="1915" y="256"/>
                  </a:cubicBezTo>
                  <a:cubicBezTo>
                    <a:pt x="2021" y="241"/>
                    <a:pt x="2120" y="233"/>
                    <a:pt x="2219" y="233"/>
                  </a:cubicBezTo>
                  <a:cubicBezTo>
                    <a:pt x="2318" y="233"/>
                    <a:pt x="2417" y="241"/>
                    <a:pt x="2523" y="256"/>
                  </a:cubicBezTo>
                  <a:cubicBezTo>
                    <a:pt x="2584" y="256"/>
                    <a:pt x="2614" y="195"/>
                    <a:pt x="2553" y="195"/>
                  </a:cubicBezTo>
                  <a:cubicBezTo>
                    <a:pt x="2371" y="74"/>
                    <a:pt x="2189" y="43"/>
                    <a:pt x="1976" y="13"/>
                  </a:cubicBezTo>
                  <a:cubicBezTo>
                    <a:pt x="1914" y="4"/>
                    <a:pt x="1851" y="0"/>
                    <a:pt x="17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9"/>
          <p:cNvGrpSpPr/>
          <p:nvPr/>
        </p:nvGrpSpPr>
        <p:grpSpPr>
          <a:xfrm flipH="1">
            <a:off x="5682473" y="1098407"/>
            <a:ext cx="550718" cy="401531"/>
            <a:chOff x="4673975" y="1424250"/>
            <a:chExt cx="411875" cy="300300"/>
          </a:xfrm>
        </p:grpSpPr>
        <p:sp>
          <p:nvSpPr>
            <p:cNvPr id="482" name="Google Shape;482;p9"/>
            <p:cNvSpPr/>
            <p:nvPr/>
          </p:nvSpPr>
          <p:spPr>
            <a:xfrm>
              <a:off x="4677025" y="1427575"/>
              <a:ext cx="402000" cy="292600"/>
            </a:xfrm>
            <a:custGeom>
              <a:rect b="b" l="l" r="r" t="t"/>
              <a:pathLst>
                <a:path extrusionOk="0" h="11704" w="16080">
                  <a:moveTo>
                    <a:pt x="8177" y="0"/>
                  </a:moveTo>
                  <a:cubicBezTo>
                    <a:pt x="3800" y="0"/>
                    <a:pt x="243" y="2614"/>
                    <a:pt x="243" y="5836"/>
                  </a:cubicBezTo>
                  <a:cubicBezTo>
                    <a:pt x="274" y="6748"/>
                    <a:pt x="547" y="7629"/>
                    <a:pt x="1034" y="8389"/>
                  </a:cubicBezTo>
                  <a:lnTo>
                    <a:pt x="0" y="10760"/>
                  </a:lnTo>
                  <a:lnTo>
                    <a:pt x="2705" y="10091"/>
                  </a:lnTo>
                  <a:cubicBezTo>
                    <a:pt x="4276" y="11129"/>
                    <a:pt x="6135" y="11703"/>
                    <a:pt x="8030" y="11703"/>
                  </a:cubicBezTo>
                  <a:cubicBezTo>
                    <a:pt x="8079" y="11703"/>
                    <a:pt x="8128" y="11703"/>
                    <a:pt x="8177" y="11702"/>
                  </a:cubicBezTo>
                  <a:cubicBezTo>
                    <a:pt x="12553" y="11702"/>
                    <a:pt x="16079" y="9088"/>
                    <a:pt x="16079" y="5836"/>
                  </a:cubicBezTo>
                  <a:cubicBezTo>
                    <a:pt x="16079" y="2614"/>
                    <a:pt x="12553" y="0"/>
                    <a:pt x="8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9"/>
            <p:cNvGrpSpPr/>
            <p:nvPr/>
          </p:nvGrpSpPr>
          <p:grpSpPr>
            <a:xfrm>
              <a:off x="4673975" y="1424250"/>
              <a:ext cx="411875" cy="300300"/>
              <a:chOff x="5929175" y="1333100"/>
              <a:chExt cx="411875" cy="300300"/>
            </a:xfrm>
          </p:grpSpPr>
          <p:sp>
            <p:nvSpPr>
              <p:cNvPr id="484" name="Google Shape;484;p9"/>
              <p:cNvSpPr/>
              <p:nvPr/>
            </p:nvSpPr>
            <p:spPr>
              <a:xfrm>
                <a:off x="5929175" y="1333100"/>
                <a:ext cx="411875" cy="300300"/>
              </a:xfrm>
              <a:custGeom>
                <a:rect b="b" l="l" r="r" t="t"/>
                <a:pathLst>
                  <a:path extrusionOk="0" h="12012" w="16475">
                    <a:moveTo>
                      <a:pt x="8292" y="1"/>
                    </a:moveTo>
                    <a:cubicBezTo>
                      <a:pt x="7176" y="1"/>
                      <a:pt x="6071" y="176"/>
                      <a:pt x="5016" y="528"/>
                    </a:cubicBezTo>
                    <a:cubicBezTo>
                      <a:pt x="4165" y="802"/>
                      <a:pt x="3405" y="1197"/>
                      <a:pt x="2706" y="1714"/>
                    </a:cubicBezTo>
                    <a:cubicBezTo>
                      <a:pt x="1976" y="2230"/>
                      <a:pt x="1399" y="2869"/>
                      <a:pt x="943" y="3629"/>
                    </a:cubicBezTo>
                    <a:cubicBezTo>
                      <a:pt x="517" y="4388"/>
                      <a:pt x="304" y="5239"/>
                      <a:pt x="335" y="6121"/>
                    </a:cubicBezTo>
                    <a:cubicBezTo>
                      <a:pt x="365" y="6972"/>
                      <a:pt x="669" y="7823"/>
                      <a:pt x="1156" y="8522"/>
                    </a:cubicBezTo>
                    <a:cubicBezTo>
                      <a:pt x="700" y="7793"/>
                      <a:pt x="456" y="6972"/>
                      <a:pt x="426" y="6121"/>
                    </a:cubicBezTo>
                    <a:cubicBezTo>
                      <a:pt x="426" y="5270"/>
                      <a:pt x="639" y="4419"/>
                      <a:pt x="1095" y="3720"/>
                    </a:cubicBezTo>
                    <a:cubicBezTo>
                      <a:pt x="2037" y="2291"/>
                      <a:pt x="3466" y="1258"/>
                      <a:pt x="5077" y="771"/>
                    </a:cubicBezTo>
                    <a:cubicBezTo>
                      <a:pt x="6096" y="450"/>
                      <a:pt x="7138" y="294"/>
                      <a:pt x="8182" y="294"/>
                    </a:cubicBezTo>
                    <a:cubicBezTo>
                      <a:pt x="8820" y="294"/>
                      <a:pt x="9458" y="352"/>
                      <a:pt x="10092" y="467"/>
                    </a:cubicBezTo>
                    <a:cubicBezTo>
                      <a:pt x="11764" y="711"/>
                      <a:pt x="13314" y="1470"/>
                      <a:pt x="14530" y="2656"/>
                    </a:cubicBezTo>
                    <a:cubicBezTo>
                      <a:pt x="15107" y="3233"/>
                      <a:pt x="15563" y="3932"/>
                      <a:pt x="15806" y="4723"/>
                    </a:cubicBezTo>
                    <a:cubicBezTo>
                      <a:pt x="16080" y="5513"/>
                      <a:pt x="16080" y="6364"/>
                      <a:pt x="15867" y="7154"/>
                    </a:cubicBezTo>
                    <a:cubicBezTo>
                      <a:pt x="15624" y="7945"/>
                      <a:pt x="15168" y="8674"/>
                      <a:pt x="14590" y="9252"/>
                    </a:cubicBezTo>
                    <a:cubicBezTo>
                      <a:pt x="14013" y="9860"/>
                      <a:pt x="13314" y="10346"/>
                      <a:pt x="12554" y="10711"/>
                    </a:cubicBezTo>
                    <a:cubicBezTo>
                      <a:pt x="11794" y="11075"/>
                      <a:pt x="11004" y="11349"/>
                      <a:pt x="10183" y="11501"/>
                    </a:cubicBezTo>
                    <a:cubicBezTo>
                      <a:pt x="9552" y="11614"/>
                      <a:pt x="8937" y="11676"/>
                      <a:pt x="8315" y="11676"/>
                    </a:cubicBezTo>
                    <a:cubicBezTo>
                      <a:pt x="8098" y="11676"/>
                      <a:pt x="7880" y="11669"/>
                      <a:pt x="7660" y="11653"/>
                    </a:cubicBezTo>
                    <a:cubicBezTo>
                      <a:pt x="5958" y="11592"/>
                      <a:pt x="4317" y="11075"/>
                      <a:pt x="2888" y="10133"/>
                    </a:cubicBezTo>
                    <a:lnTo>
                      <a:pt x="2827" y="10133"/>
                    </a:lnTo>
                    <a:lnTo>
                      <a:pt x="189" y="10837"/>
                    </a:lnTo>
                    <a:lnTo>
                      <a:pt x="189" y="10837"/>
                    </a:lnTo>
                    <a:lnTo>
                      <a:pt x="1156" y="8522"/>
                    </a:lnTo>
                    <a:lnTo>
                      <a:pt x="61" y="10863"/>
                    </a:lnTo>
                    <a:lnTo>
                      <a:pt x="0" y="10954"/>
                    </a:lnTo>
                    <a:lnTo>
                      <a:pt x="92" y="10923"/>
                    </a:lnTo>
                    <a:lnTo>
                      <a:pt x="141" y="10912"/>
                    </a:lnTo>
                    <a:lnTo>
                      <a:pt x="152" y="10923"/>
                    </a:lnTo>
                    <a:lnTo>
                      <a:pt x="159" y="10908"/>
                    </a:lnTo>
                    <a:lnTo>
                      <a:pt x="2782" y="10296"/>
                    </a:lnTo>
                    <a:lnTo>
                      <a:pt x="2782" y="10296"/>
                    </a:lnTo>
                    <a:cubicBezTo>
                      <a:pt x="4207" y="11292"/>
                      <a:pt x="5903" y="11866"/>
                      <a:pt x="7630" y="11987"/>
                    </a:cubicBezTo>
                    <a:cubicBezTo>
                      <a:pt x="7867" y="12004"/>
                      <a:pt x="8104" y="12012"/>
                      <a:pt x="8339" y="12012"/>
                    </a:cubicBezTo>
                    <a:cubicBezTo>
                      <a:pt x="9856" y="12012"/>
                      <a:pt x="11338" y="11676"/>
                      <a:pt x="12706" y="11045"/>
                    </a:cubicBezTo>
                    <a:cubicBezTo>
                      <a:pt x="13496" y="10650"/>
                      <a:pt x="14226" y="10164"/>
                      <a:pt x="14834" y="9525"/>
                    </a:cubicBezTo>
                    <a:cubicBezTo>
                      <a:pt x="15472" y="8887"/>
                      <a:pt x="15928" y="8127"/>
                      <a:pt x="16201" y="7276"/>
                    </a:cubicBezTo>
                    <a:cubicBezTo>
                      <a:pt x="16475" y="6425"/>
                      <a:pt x="16445" y="5483"/>
                      <a:pt x="16171" y="4632"/>
                    </a:cubicBezTo>
                    <a:cubicBezTo>
                      <a:pt x="15897" y="3811"/>
                      <a:pt x="15411" y="3021"/>
                      <a:pt x="14803" y="2413"/>
                    </a:cubicBezTo>
                    <a:cubicBezTo>
                      <a:pt x="13496" y="1197"/>
                      <a:pt x="11885" y="407"/>
                      <a:pt x="10153" y="163"/>
                    </a:cubicBezTo>
                    <a:cubicBezTo>
                      <a:pt x="9534" y="55"/>
                      <a:pt x="8911" y="1"/>
                      <a:pt x="82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6206775" y="1462550"/>
                <a:ext cx="48425" cy="40850"/>
              </a:xfrm>
              <a:custGeom>
                <a:rect b="b" l="l" r="r" t="t"/>
                <a:pathLst>
                  <a:path extrusionOk="0" h="1634" w="1937">
                    <a:moveTo>
                      <a:pt x="872" y="1"/>
                    </a:moveTo>
                    <a:cubicBezTo>
                      <a:pt x="416" y="1"/>
                      <a:pt x="21" y="365"/>
                      <a:pt x="21" y="791"/>
                    </a:cubicBezTo>
                    <a:cubicBezTo>
                      <a:pt x="0" y="1291"/>
                      <a:pt x="408" y="1634"/>
                      <a:pt x="842" y="1634"/>
                    </a:cubicBezTo>
                    <a:cubicBezTo>
                      <a:pt x="1042" y="1634"/>
                      <a:pt x="1247" y="1562"/>
                      <a:pt x="1420" y="1399"/>
                    </a:cubicBezTo>
                    <a:cubicBezTo>
                      <a:pt x="1936" y="913"/>
                      <a:pt x="1602" y="1"/>
                      <a:pt x="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6116100" y="1461800"/>
                <a:ext cx="47900" cy="41025"/>
              </a:xfrm>
              <a:custGeom>
                <a:rect b="b" l="l" r="r" t="t"/>
                <a:pathLst>
                  <a:path extrusionOk="0" h="1641" w="1916">
                    <a:moveTo>
                      <a:pt x="822" y="0"/>
                    </a:moveTo>
                    <a:cubicBezTo>
                      <a:pt x="366" y="0"/>
                      <a:pt x="1" y="365"/>
                      <a:pt x="1" y="821"/>
                    </a:cubicBezTo>
                    <a:cubicBezTo>
                      <a:pt x="1" y="1314"/>
                      <a:pt x="404" y="1641"/>
                      <a:pt x="825" y="1641"/>
                    </a:cubicBezTo>
                    <a:cubicBezTo>
                      <a:pt x="1026" y="1641"/>
                      <a:pt x="1232" y="1566"/>
                      <a:pt x="1399" y="1398"/>
                    </a:cubicBezTo>
                    <a:cubicBezTo>
                      <a:pt x="1916" y="882"/>
                      <a:pt x="1551" y="0"/>
                      <a:pt x="8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6024150" y="1461800"/>
                <a:ext cx="47900" cy="41025"/>
              </a:xfrm>
              <a:custGeom>
                <a:rect b="b" l="l" r="r" t="t"/>
                <a:pathLst>
                  <a:path extrusionOk="0" h="1641" w="1916">
                    <a:moveTo>
                      <a:pt x="822" y="0"/>
                    </a:moveTo>
                    <a:cubicBezTo>
                      <a:pt x="366" y="0"/>
                      <a:pt x="1" y="365"/>
                      <a:pt x="1" y="821"/>
                    </a:cubicBezTo>
                    <a:cubicBezTo>
                      <a:pt x="1" y="1314"/>
                      <a:pt x="404" y="1641"/>
                      <a:pt x="825" y="1641"/>
                    </a:cubicBezTo>
                    <a:cubicBezTo>
                      <a:pt x="1026" y="1641"/>
                      <a:pt x="1232" y="1566"/>
                      <a:pt x="1399" y="1398"/>
                    </a:cubicBezTo>
                    <a:cubicBezTo>
                      <a:pt x="1916" y="882"/>
                      <a:pt x="1551" y="0"/>
                      <a:pt x="8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8" name="Google Shape;488;p9"/>
          <p:cNvGrpSpPr/>
          <p:nvPr/>
        </p:nvGrpSpPr>
        <p:grpSpPr>
          <a:xfrm>
            <a:off x="5234880" y="1747453"/>
            <a:ext cx="235170" cy="250840"/>
            <a:chOff x="4064450" y="940840"/>
            <a:chExt cx="262379" cy="279862"/>
          </a:xfrm>
        </p:grpSpPr>
        <p:sp>
          <p:nvSpPr>
            <p:cNvPr id="489" name="Google Shape;489;p9"/>
            <p:cNvSpPr/>
            <p:nvPr/>
          </p:nvSpPr>
          <p:spPr>
            <a:xfrm>
              <a:off x="4064450" y="1142970"/>
              <a:ext cx="91536" cy="77732"/>
            </a:xfrm>
            <a:custGeom>
              <a:rect b="b" l="l" r="r" t="t"/>
              <a:pathLst>
                <a:path extrusionOk="0" h="2365" w="2785">
                  <a:moveTo>
                    <a:pt x="1500" y="1"/>
                  </a:moveTo>
                  <a:cubicBezTo>
                    <a:pt x="588" y="1"/>
                    <a:pt x="0" y="1027"/>
                    <a:pt x="536" y="1844"/>
                  </a:cubicBezTo>
                  <a:cubicBezTo>
                    <a:pt x="770" y="2202"/>
                    <a:pt x="1134" y="2364"/>
                    <a:pt x="1496" y="2364"/>
                  </a:cubicBezTo>
                  <a:cubicBezTo>
                    <a:pt x="2027" y="2364"/>
                    <a:pt x="2555" y="2015"/>
                    <a:pt x="2663" y="1419"/>
                  </a:cubicBezTo>
                  <a:cubicBezTo>
                    <a:pt x="2785" y="750"/>
                    <a:pt x="2359" y="142"/>
                    <a:pt x="1721" y="20"/>
                  </a:cubicBezTo>
                  <a:cubicBezTo>
                    <a:pt x="1646" y="7"/>
                    <a:pt x="1572" y="1"/>
                    <a:pt x="15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4122986" y="992769"/>
              <a:ext cx="64979" cy="196843"/>
            </a:xfrm>
            <a:custGeom>
              <a:rect b="b" l="l" r="r" t="t"/>
              <a:pathLst>
                <a:path extrusionOk="0" h="5989" w="1977">
                  <a:moveTo>
                    <a:pt x="1095" y="1"/>
                  </a:moveTo>
                  <a:lnTo>
                    <a:pt x="1" y="5806"/>
                  </a:lnTo>
                  <a:lnTo>
                    <a:pt x="882" y="5989"/>
                  </a:lnTo>
                  <a:lnTo>
                    <a:pt x="1976" y="153"/>
                  </a:lnTo>
                  <a:lnTo>
                    <a:pt x="109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4198480" y="1111813"/>
              <a:ext cx="91372" cy="77403"/>
            </a:xfrm>
            <a:custGeom>
              <a:rect b="b" l="l" r="r" t="t"/>
              <a:pathLst>
                <a:path extrusionOk="0" h="2355" w="2780">
                  <a:moveTo>
                    <a:pt x="1469" y="0"/>
                  </a:moveTo>
                  <a:cubicBezTo>
                    <a:pt x="572" y="0"/>
                    <a:pt x="0" y="1040"/>
                    <a:pt x="531" y="1850"/>
                  </a:cubicBezTo>
                  <a:cubicBezTo>
                    <a:pt x="764" y="2194"/>
                    <a:pt x="1128" y="2355"/>
                    <a:pt x="1490" y="2355"/>
                  </a:cubicBezTo>
                  <a:cubicBezTo>
                    <a:pt x="2022" y="2355"/>
                    <a:pt x="2550" y="2009"/>
                    <a:pt x="2658" y="1394"/>
                  </a:cubicBezTo>
                  <a:cubicBezTo>
                    <a:pt x="2780" y="756"/>
                    <a:pt x="2354" y="148"/>
                    <a:pt x="1716" y="26"/>
                  </a:cubicBezTo>
                  <a:cubicBezTo>
                    <a:pt x="1631" y="9"/>
                    <a:pt x="1549" y="0"/>
                    <a:pt x="14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4256852" y="960790"/>
              <a:ext cx="64979" cy="196843"/>
            </a:xfrm>
            <a:custGeom>
              <a:rect b="b" l="l" r="r" t="t"/>
              <a:pathLst>
                <a:path extrusionOk="0" h="5989" w="1977">
                  <a:moveTo>
                    <a:pt x="1095" y="1"/>
                  </a:moveTo>
                  <a:lnTo>
                    <a:pt x="1" y="5806"/>
                  </a:lnTo>
                  <a:lnTo>
                    <a:pt x="882" y="5989"/>
                  </a:lnTo>
                  <a:lnTo>
                    <a:pt x="1977" y="153"/>
                  </a:lnTo>
                  <a:lnTo>
                    <a:pt x="109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4154965" y="940840"/>
              <a:ext cx="171864" cy="76943"/>
            </a:xfrm>
            <a:custGeom>
              <a:rect b="b" l="l" r="r" t="t"/>
              <a:pathLst>
                <a:path extrusionOk="0" h="2341" w="5229">
                  <a:moveTo>
                    <a:pt x="5228" y="0"/>
                  </a:moveTo>
                  <a:lnTo>
                    <a:pt x="152" y="1550"/>
                  </a:lnTo>
                  <a:lnTo>
                    <a:pt x="0" y="2340"/>
                  </a:lnTo>
                  <a:lnTo>
                    <a:pt x="5107" y="760"/>
                  </a:lnTo>
                  <a:lnTo>
                    <a:pt x="522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4144973" y="988760"/>
              <a:ext cx="172850" cy="76976"/>
            </a:xfrm>
            <a:custGeom>
              <a:rect b="b" l="l" r="r" t="t"/>
              <a:pathLst>
                <a:path extrusionOk="0" h="2342" w="5259">
                  <a:moveTo>
                    <a:pt x="5259" y="1"/>
                  </a:moveTo>
                  <a:lnTo>
                    <a:pt x="152" y="1582"/>
                  </a:lnTo>
                  <a:lnTo>
                    <a:pt x="0" y="2341"/>
                  </a:lnTo>
                  <a:lnTo>
                    <a:pt x="5107" y="791"/>
                  </a:lnTo>
                  <a:lnTo>
                    <a:pt x="52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9"/>
          <p:cNvGrpSpPr/>
          <p:nvPr/>
        </p:nvGrpSpPr>
        <p:grpSpPr>
          <a:xfrm>
            <a:off x="5561511" y="2160595"/>
            <a:ext cx="211750" cy="244153"/>
            <a:chOff x="4377308" y="549200"/>
            <a:chExt cx="236249" cy="272401"/>
          </a:xfrm>
        </p:grpSpPr>
        <p:sp>
          <p:nvSpPr>
            <p:cNvPr id="496" name="Google Shape;496;p9"/>
            <p:cNvSpPr/>
            <p:nvPr/>
          </p:nvSpPr>
          <p:spPr>
            <a:xfrm>
              <a:off x="4377308" y="744165"/>
              <a:ext cx="91372" cy="77436"/>
            </a:xfrm>
            <a:custGeom>
              <a:rect b="b" l="l" r="r" t="t"/>
              <a:pathLst>
                <a:path extrusionOk="0" h="2356" w="2780">
                  <a:moveTo>
                    <a:pt x="1499" y="1"/>
                  </a:moveTo>
                  <a:cubicBezTo>
                    <a:pt x="597" y="1"/>
                    <a:pt x="0" y="1041"/>
                    <a:pt x="530" y="1850"/>
                  </a:cubicBezTo>
                  <a:cubicBezTo>
                    <a:pt x="777" y="2195"/>
                    <a:pt x="1142" y="2355"/>
                    <a:pt x="1505" y="2355"/>
                  </a:cubicBezTo>
                  <a:cubicBezTo>
                    <a:pt x="2037" y="2355"/>
                    <a:pt x="2562" y="2009"/>
                    <a:pt x="2688" y="1394"/>
                  </a:cubicBezTo>
                  <a:cubicBezTo>
                    <a:pt x="2780" y="756"/>
                    <a:pt x="2385" y="148"/>
                    <a:pt x="1746" y="26"/>
                  </a:cubicBezTo>
                  <a:cubicBezTo>
                    <a:pt x="1662" y="9"/>
                    <a:pt x="1579" y="1"/>
                    <a:pt x="14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4436698" y="593176"/>
              <a:ext cx="64946" cy="196843"/>
            </a:xfrm>
            <a:custGeom>
              <a:rect b="b" l="l" r="r" t="t"/>
              <a:pathLst>
                <a:path extrusionOk="0" h="5989" w="1976">
                  <a:moveTo>
                    <a:pt x="1094" y="0"/>
                  </a:moveTo>
                  <a:lnTo>
                    <a:pt x="0" y="5806"/>
                  </a:lnTo>
                  <a:lnTo>
                    <a:pt x="881" y="5988"/>
                  </a:lnTo>
                  <a:lnTo>
                    <a:pt x="1976" y="152"/>
                  </a:lnTo>
                  <a:lnTo>
                    <a:pt x="109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4570565" y="562215"/>
              <a:ext cx="39967" cy="60969"/>
            </a:xfrm>
            <a:custGeom>
              <a:rect b="b" l="l" r="r" t="t"/>
              <a:pathLst>
                <a:path extrusionOk="0" h="1855" w="1216">
                  <a:moveTo>
                    <a:pt x="334" y="0"/>
                  </a:moveTo>
                  <a:lnTo>
                    <a:pt x="0" y="1702"/>
                  </a:lnTo>
                  <a:lnTo>
                    <a:pt x="882" y="1854"/>
                  </a:lnTo>
                  <a:lnTo>
                    <a:pt x="1216" y="182"/>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4468645" y="549200"/>
              <a:ext cx="144913" cy="68989"/>
            </a:xfrm>
            <a:custGeom>
              <a:rect b="b" l="l" r="r" t="t"/>
              <a:pathLst>
                <a:path extrusionOk="0" h="2099" w="4409">
                  <a:moveTo>
                    <a:pt x="4408" y="1"/>
                  </a:moveTo>
                  <a:lnTo>
                    <a:pt x="122" y="1338"/>
                  </a:lnTo>
                  <a:lnTo>
                    <a:pt x="1" y="2098"/>
                  </a:lnTo>
                  <a:lnTo>
                    <a:pt x="1" y="2098"/>
                  </a:lnTo>
                  <a:lnTo>
                    <a:pt x="4256" y="791"/>
                  </a:lnTo>
                  <a:lnTo>
                    <a:pt x="4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4458653" y="598171"/>
              <a:ext cx="145899" cy="68956"/>
            </a:xfrm>
            <a:custGeom>
              <a:rect b="b" l="l" r="r" t="t"/>
              <a:pathLst>
                <a:path extrusionOk="0" h="2098" w="4439">
                  <a:moveTo>
                    <a:pt x="4438" y="0"/>
                  </a:moveTo>
                  <a:lnTo>
                    <a:pt x="153" y="1307"/>
                  </a:lnTo>
                  <a:lnTo>
                    <a:pt x="1" y="2098"/>
                  </a:lnTo>
                  <a:lnTo>
                    <a:pt x="4287" y="760"/>
                  </a:lnTo>
                  <a:lnTo>
                    <a:pt x="44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9"/>
          <p:cNvSpPr/>
          <p:nvPr/>
        </p:nvSpPr>
        <p:spPr>
          <a:xfrm>
            <a:off x="838524" y="634724"/>
            <a:ext cx="225464" cy="94694"/>
          </a:xfrm>
          <a:custGeom>
            <a:rect b="b" l="l" r="r" t="t"/>
            <a:pathLst>
              <a:path extrusionOk="0" h="4226" w="10062">
                <a:moveTo>
                  <a:pt x="0" y="1"/>
                </a:moveTo>
                <a:lnTo>
                  <a:pt x="0" y="4226"/>
                </a:lnTo>
                <a:lnTo>
                  <a:pt x="10061" y="4226"/>
                </a:lnTo>
                <a:lnTo>
                  <a:pt x="10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963828" y="754605"/>
            <a:ext cx="225464" cy="95366"/>
          </a:xfrm>
          <a:custGeom>
            <a:rect b="b" l="l" r="r" t="t"/>
            <a:pathLst>
              <a:path extrusionOk="0" h="4256" w="10062">
                <a:moveTo>
                  <a:pt x="1" y="0"/>
                </a:moveTo>
                <a:lnTo>
                  <a:pt x="1" y="4256"/>
                </a:lnTo>
                <a:lnTo>
                  <a:pt x="10062" y="4256"/>
                </a:lnTo>
                <a:lnTo>
                  <a:pt x="10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3631325" y="4314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3295525" y="4314575"/>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4075850" y="14130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3477875" y="4166975"/>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txBox="1"/>
          <p:nvPr>
            <p:ph type="title"/>
          </p:nvPr>
        </p:nvSpPr>
        <p:spPr>
          <a:xfrm>
            <a:off x="624130" y="1071042"/>
            <a:ext cx="3727800" cy="1800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8" name="Google Shape;508;p9"/>
          <p:cNvSpPr txBox="1"/>
          <p:nvPr>
            <p:ph idx="1" type="subTitle"/>
          </p:nvPr>
        </p:nvSpPr>
        <p:spPr>
          <a:xfrm>
            <a:off x="624130" y="2842941"/>
            <a:ext cx="2702400" cy="121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9" name="Shape 509"/>
        <p:cNvGrpSpPr/>
        <p:nvPr/>
      </p:nvGrpSpPr>
      <p:grpSpPr>
        <a:xfrm>
          <a:off x="0" y="0"/>
          <a:ext cx="0" cy="0"/>
          <a:chOff x="0" y="0"/>
          <a:chExt cx="0" cy="0"/>
        </a:xfrm>
      </p:grpSpPr>
      <p:sp>
        <p:nvSpPr>
          <p:cNvPr id="510" name="Google Shape;510;p10"/>
          <p:cNvSpPr txBox="1"/>
          <p:nvPr>
            <p:ph type="title"/>
          </p:nvPr>
        </p:nvSpPr>
        <p:spPr>
          <a:xfrm>
            <a:off x="5089100" y="534600"/>
            <a:ext cx="3420000" cy="23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atin typeface="Roboto"/>
                <a:ea typeface="Roboto"/>
                <a:cs typeface="Roboto"/>
                <a:sym typeface="Roboto"/>
              </a:defRPr>
            </a:lvl2pPr>
            <a:lvl3pPr lvl="2" rtl="0">
              <a:spcBef>
                <a:spcPts val="0"/>
              </a:spcBef>
              <a:spcAft>
                <a:spcPts val="0"/>
              </a:spcAft>
              <a:buSzPts val="3000"/>
              <a:buNone/>
              <a:defRPr>
                <a:latin typeface="Roboto"/>
                <a:ea typeface="Roboto"/>
                <a:cs typeface="Roboto"/>
                <a:sym typeface="Roboto"/>
              </a:defRPr>
            </a:lvl3pPr>
            <a:lvl4pPr lvl="3" rtl="0">
              <a:spcBef>
                <a:spcPts val="0"/>
              </a:spcBef>
              <a:spcAft>
                <a:spcPts val="0"/>
              </a:spcAft>
              <a:buSzPts val="3000"/>
              <a:buNone/>
              <a:defRPr>
                <a:latin typeface="Roboto"/>
                <a:ea typeface="Roboto"/>
                <a:cs typeface="Roboto"/>
                <a:sym typeface="Roboto"/>
              </a:defRPr>
            </a:lvl4pPr>
            <a:lvl5pPr lvl="4" rtl="0">
              <a:spcBef>
                <a:spcPts val="0"/>
              </a:spcBef>
              <a:spcAft>
                <a:spcPts val="0"/>
              </a:spcAft>
              <a:buSzPts val="3000"/>
              <a:buNone/>
              <a:defRPr>
                <a:latin typeface="Roboto"/>
                <a:ea typeface="Roboto"/>
                <a:cs typeface="Roboto"/>
                <a:sym typeface="Roboto"/>
              </a:defRPr>
            </a:lvl5pPr>
            <a:lvl6pPr lvl="5" rtl="0">
              <a:spcBef>
                <a:spcPts val="0"/>
              </a:spcBef>
              <a:spcAft>
                <a:spcPts val="0"/>
              </a:spcAft>
              <a:buSzPts val="3000"/>
              <a:buNone/>
              <a:defRPr>
                <a:latin typeface="Roboto"/>
                <a:ea typeface="Roboto"/>
                <a:cs typeface="Roboto"/>
                <a:sym typeface="Roboto"/>
              </a:defRPr>
            </a:lvl6pPr>
            <a:lvl7pPr lvl="6" rtl="0">
              <a:spcBef>
                <a:spcPts val="0"/>
              </a:spcBef>
              <a:spcAft>
                <a:spcPts val="0"/>
              </a:spcAft>
              <a:buSzPts val="3000"/>
              <a:buNone/>
              <a:defRPr>
                <a:latin typeface="Roboto"/>
                <a:ea typeface="Roboto"/>
                <a:cs typeface="Roboto"/>
                <a:sym typeface="Roboto"/>
              </a:defRPr>
            </a:lvl7pPr>
            <a:lvl8pPr lvl="7" rtl="0">
              <a:spcBef>
                <a:spcPts val="0"/>
              </a:spcBef>
              <a:spcAft>
                <a:spcPts val="0"/>
              </a:spcAft>
              <a:buSzPts val="3000"/>
              <a:buNone/>
              <a:defRPr>
                <a:latin typeface="Roboto"/>
                <a:ea typeface="Roboto"/>
                <a:cs typeface="Roboto"/>
                <a:sym typeface="Roboto"/>
              </a:defRPr>
            </a:lvl8pPr>
            <a:lvl9pPr lvl="8" rtl="0">
              <a:spcBef>
                <a:spcPts val="0"/>
              </a:spcBef>
              <a:spcAft>
                <a:spcPts val="0"/>
              </a:spcAft>
              <a:buSzPts val="30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 Id="rId3" Type="http://schemas.openxmlformats.org/officeDocument/2006/relationships/image" Target="../media/image3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4.xml"/><Relationship Id="rId3" Type="http://schemas.openxmlformats.org/officeDocument/2006/relationships/hyperlink" Target="https://www.zendesk.com/sg/blog/customer-churn-rate/#:~:text=Why%20is%20customer%20churn%20rate,impact%20on%20its%20bottom%20line" TargetMode="External"/><Relationship Id="rId4" Type="http://schemas.openxmlformats.org/officeDocument/2006/relationships/hyperlink" Target="https://www.heavy.ai/use-case/customer-churn-analysis" TargetMode="External"/><Relationship Id="rId9" Type="http://schemas.openxmlformats.org/officeDocument/2006/relationships/hyperlink" Target="https://github.com/zachzazueta/telecom_churn_project/blob/master/Notebook%202%20-%20Cleaning%20and%20KPrototypes2.ipynb" TargetMode="External"/><Relationship Id="rId5" Type="http://schemas.openxmlformats.org/officeDocument/2006/relationships/hyperlink" Target="https://www.kaggle.com/datasets/blastchar/telco-customer-churn" TargetMode="External"/><Relationship Id="rId6" Type="http://schemas.openxmlformats.org/officeDocument/2006/relationships/hyperlink" Target="https://www.analyticsvidhya.com/blog/2022/01/churn-analysis-of-a-telecom-company/" TargetMode="External"/><Relationship Id="rId7" Type="http://schemas.openxmlformats.org/officeDocument/2006/relationships/hyperlink" Target="https://towardsdatascience.com/end-to-end-machine-learning-project-telco-customer-churn-90744a8df97d" TargetMode="External"/><Relationship Id="rId8" Type="http://schemas.openxmlformats.org/officeDocument/2006/relationships/hyperlink" Target="https://python.plainenglish.io/data-science-project-clustering-mixed-data-7d5fd6e7f047" TargetMode="External"/><Relationship Id="rId11" Type="http://schemas.openxmlformats.org/officeDocument/2006/relationships/hyperlink" Target="https://www.kaggle.com/code/bandiatindra/telecom-churn-prediction" TargetMode="External"/><Relationship Id="rId10" Type="http://schemas.openxmlformats.org/officeDocument/2006/relationships/hyperlink" Target="https://towardsdatascience.com/the-k-prototype-as-clustering-algorithm-for-mixed-data-type-categorical-and-numerical" TargetMode="External"/><Relationship Id="rId12" Type="http://schemas.openxmlformats.org/officeDocument/2006/relationships/hyperlink" Target="https://scikit-learn.org/stable/modules/generated/sklearn.model_selection.GridSearchCV.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3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pic>
        <p:nvPicPr>
          <p:cNvPr id="1536" name="Google Shape;1536;p43"/>
          <p:cNvPicPr preferRelativeResize="0"/>
          <p:nvPr/>
        </p:nvPicPr>
        <p:blipFill>
          <a:blip r:embed="rId3">
            <a:alphaModFix/>
          </a:blip>
          <a:stretch>
            <a:fillRect/>
          </a:stretch>
        </p:blipFill>
        <p:spPr>
          <a:xfrm>
            <a:off x="3713371" y="141575"/>
            <a:ext cx="4860350" cy="4860350"/>
          </a:xfrm>
          <a:prstGeom prst="rect">
            <a:avLst/>
          </a:prstGeom>
          <a:noFill/>
          <a:ln>
            <a:noFill/>
          </a:ln>
        </p:spPr>
      </p:pic>
      <p:sp>
        <p:nvSpPr>
          <p:cNvPr id="1537" name="Google Shape;1537;p43"/>
          <p:cNvSpPr txBox="1"/>
          <p:nvPr>
            <p:ph idx="4294967295" type="subTitle"/>
          </p:nvPr>
        </p:nvSpPr>
        <p:spPr>
          <a:xfrm>
            <a:off x="203300" y="3638375"/>
            <a:ext cx="32475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Signika"/>
                <a:ea typeface="Signika"/>
                <a:cs typeface="Signika"/>
                <a:sym typeface="Signika"/>
              </a:rPr>
              <a:t>Presented by:</a:t>
            </a:r>
            <a:endParaRPr b="1" u="sng">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Tan </a:t>
            </a:r>
            <a:r>
              <a:rPr lang="en">
                <a:latin typeface="Signika"/>
                <a:ea typeface="Signika"/>
                <a:cs typeface="Signika"/>
                <a:sym typeface="Signika"/>
              </a:rPr>
              <a:t>Jue Lin (U2111250D)</a:t>
            </a:r>
            <a:endParaRPr>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Sanskkriti Jain (U2123542L)</a:t>
            </a:r>
            <a:endParaRPr>
              <a:latin typeface="Signika"/>
              <a:ea typeface="Signika"/>
              <a:cs typeface="Signika"/>
              <a:sym typeface="Signika"/>
            </a:endParaRPr>
          </a:p>
          <a:p>
            <a:pPr indent="0" lvl="0" marL="0" rtl="0" algn="l">
              <a:spcBef>
                <a:spcPts val="0"/>
              </a:spcBef>
              <a:spcAft>
                <a:spcPts val="0"/>
              </a:spcAft>
              <a:buNone/>
            </a:pPr>
            <a:r>
              <a:rPr lang="en">
                <a:latin typeface="Signika"/>
                <a:ea typeface="Signika"/>
                <a:cs typeface="Signika"/>
                <a:sym typeface="Signika"/>
              </a:rPr>
              <a:t>Soh Zu Wei (U2111130L)</a:t>
            </a:r>
            <a:endParaRPr>
              <a:latin typeface="Signika"/>
              <a:ea typeface="Signika"/>
              <a:cs typeface="Signika"/>
              <a:sym typeface="Signika"/>
            </a:endParaRPr>
          </a:p>
          <a:p>
            <a:pPr indent="0" lvl="0" marL="0" rtl="0" algn="l">
              <a:spcBef>
                <a:spcPts val="0"/>
              </a:spcBef>
              <a:spcAft>
                <a:spcPts val="0"/>
              </a:spcAft>
              <a:buNone/>
            </a:pPr>
            <a:r>
              <a:t/>
            </a:r>
            <a:endParaRPr>
              <a:latin typeface="Signika"/>
              <a:ea typeface="Signika"/>
              <a:cs typeface="Signika"/>
              <a:sym typeface="Signika"/>
            </a:endParaRPr>
          </a:p>
        </p:txBody>
      </p:sp>
      <p:sp>
        <p:nvSpPr>
          <p:cNvPr id="1538" name="Google Shape;1538;p43"/>
          <p:cNvSpPr txBox="1"/>
          <p:nvPr/>
        </p:nvSpPr>
        <p:spPr>
          <a:xfrm>
            <a:off x="203300" y="2114800"/>
            <a:ext cx="3443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Signika"/>
                <a:ea typeface="Signika"/>
                <a:cs typeface="Signika"/>
                <a:sym typeface="Signika"/>
              </a:rPr>
              <a:t>SC1015:Introduction to Data Science and Artificial Intelligence</a:t>
            </a:r>
            <a:endParaRPr b="1"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Mini Project</a:t>
            </a:r>
            <a:endParaRPr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Lab Group : SC13</a:t>
            </a:r>
            <a:endParaRPr sz="1600">
              <a:solidFill>
                <a:schemeClr val="dk1"/>
              </a:solidFill>
              <a:latin typeface="Signika"/>
              <a:ea typeface="Signika"/>
              <a:cs typeface="Signika"/>
              <a:sym typeface="Signika"/>
            </a:endParaRPr>
          </a:p>
          <a:p>
            <a:pPr indent="0" lvl="0" marL="0" rtl="0" algn="l">
              <a:spcBef>
                <a:spcPts val="0"/>
              </a:spcBef>
              <a:spcAft>
                <a:spcPts val="0"/>
              </a:spcAft>
              <a:buNone/>
            </a:pPr>
            <a:r>
              <a:rPr lang="en" sz="1600">
                <a:solidFill>
                  <a:schemeClr val="dk1"/>
                </a:solidFill>
                <a:latin typeface="Signika"/>
                <a:ea typeface="Signika"/>
                <a:cs typeface="Signika"/>
                <a:sym typeface="Signika"/>
              </a:rPr>
              <a:t>Team Number: 6</a:t>
            </a:r>
            <a:endParaRPr sz="1600">
              <a:solidFill>
                <a:schemeClr val="dk1"/>
              </a:solidFill>
              <a:latin typeface="Signika"/>
              <a:ea typeface="Signika"/>
              <a:cs typeface="Signika"/>
              <a:sym typeface="Signika"/>
            </a:endParaRPr>
          </a:p>
        </p:txBody>
      </p:sp>
      <p:sp>
        <p:nvSpPr>
          <p:cNvPr id="1539" name="Google Shape;1539;p43"/>
          <p:cNvSpPr txBox="1"/>
          <p:nvPr>
            <p:ph idx="4294967295" type="ctrTitle"/>
          </p:nvPr>
        </p:nvSpPr>
        <p:spPr>
          <a:xfrm>
            <a:off x="142225" y="583375"/>
            <a:ext cx="75945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lt1"/>
                </a:solidFill>
                <a:highlight>
                  <a:schemeClr val="accent2"/>
                </a:highlight>
              </a:rPr>
              <a:t>Telco Churn Prediction</a:t>
            </a:r>
            <a:endParaRPr sz="3900">
              <a:solidFill>
                <a:schemeClr val="lt1"/>
              </a:solidFill>
              <a:highlight>
                <a:schemeClr val="accent2"/>
              </a:highlight>
            </a:endParaRPr>
          </a:p>
          <a:p>
            <a:pPr indent="0" lvl="0" marL="0" rtl="0" algn="l">
              <a:spcBef>
                <a:spcPts val="0"/>
              </a:spcBef>
              <a:spcAft>
                <a:spcPts val="0"/>
              </a:spcAft>
              <a:buNone/>
            </a:pPr>
            <a:r>
              <a:rPr lang="en" sz="3900">
                <a:solidFill>
                  <a:schemeClr val="lt1"/>
                </a:solidFill>
                <a:highlight>
                  <a:schemeClr val="accent2"/>
                </a:highlight>
              </a:rPr>
              <a:t>&amp; Customer Clustering</a:t>
            </a:r>
            <a:endParaRPr b="0"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2" name="Shape 1692"/>
        <p:cNvGrpSpPr/>
        <p:nvPr/>
      </p:nvGrpSpPr>
      <p:grpSpPr>
        <a:xfrm>
          <a:off x="0" y="0"/>
          <a:ext cx="0" cy="0"/>
          <a:chOff x="0" y="0"/>
          <a:chExt cx="0" cy="0"/>
        </a:xfrm>
      </p:grpSpPr>
      <p:sp>
        <p:nvSpPr>
          <p:cNvPr id="1693" name="Google Shape;1693;p52"/>
          <p:cNvSpPr txBox="1"/>
          <p:nvPr>
            <p:ph type="title"/>
          </p:nvPr>
        </p:nvSpPr>
        <p:spPr>
          <a:xfrm>
            <a:off x="2074350" y="766300"/>
            <a:ext cx="4995300" cy="26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5500"/>
          </a:p>
          <a:p>
            <a:pPr indent="0" lvl="0" marL="0" rtl="0" algn="ctr">
              <a:spcBef>
                <a:spcPts val="0"/>
              </a:spcBef>
              <a:spcAft>
                <a:spcPts val="0"/>
              </a:spcAft>
              <a:buNone/>
            </a:pPr>
            <a:r>
              <a:rPr lang="en" sz="5500"/>
              <a:t>Churn Prediction</a:t>
            </a:r>
            <a:endParaRPr sz="5500"/>
          </a:p>
        </p:txBody>
      </p:sp>
      <p:sp>
        <p:nvSpPr>
          <p:cNvPr id="1694" name="Google Shape;1694;p52"/>
          <p:cNvSpPr txBox="1"/>
          <p:nvPr>
            <p:ph idx="4294967295" type="title"/>
          </p:nvPr>
        </p:nvSpPr>
        <p:spPr>
          <a:xfrm>
            <a:off x="3930000" y="204525"/>
            <a:ext cx="1311300" cy="11763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6800">
                <a:solidFill>
                  <a:schemeClr val="lt1"/>
                </a:solidFill>
              </a:rPr>
              <a:t>02</a:t>
            </a:r>
            <a:endParaRPr sz="6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53"/>
          <p:cNvSpPr txBox="1"/>
          <p:nvPr>
            <p:ph idx="4294967295" type="subTitle"/>
          </p:nvPr>
        </p:nvSpPr>
        <p:spPr>
          <a:xfrm flipH="1">
            <a:off x="1186500" y="2186775"/>
            <a:ext cx="1999800" cy="5283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Classification Problem</a:t>
            </a:r>
            <a:endParaRPr>
              <a:solidFill>
                <a:schemeClr val="lt1"/>
              </a:solidFill>
            </a:endParaRPr>
          </a:p>
        </p:txBody>
      </p:sp>
      <p:sp>
        <p:nvSpPr>
          <p:cNvPr id="1700" name="Google Shape;1700;p53"/>
          <p:cNvSpPr txBox="1"/>
          <p:nvPr>
            <p:ph idx="4294967295" type="subTitle"/>
          </p:nvPr>
        </p:nvSpPr>
        <p:spPr>
          <a:xfrm flipH="1">
            <a:off x="1130250" y="2715195"/>
            <a:ext cx="28119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churn is a yes/no variable and not numerical, this is a classification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01" name="Google Shape;1701;p53"/>
          <p:cNvSpPr txBox="1"/>
          <p:nvPr>
            <p:ph type="title"/>
          </p:nvPr>
        </p:nvSpPr>
        <p:spPr>
          <a:xfrm>
            <a:off x="662825" y="608874"/>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1: Can we predict whether if a </a:t>
            </a:r>
            <a:endParaRPr sz="3500"/>
          </a:p>
          <a:p>
            <a:pPr indent="0" lvl="0" marL="0" rtl="0" algn="ctr">
              <a:spcBef>
                <a:spcPts val="0"/>
              </a:spcBef>
              <a:spcAft>
                <a:spcPts val="0"/>
              </a:spcAft>
              <a:buNone/>
            </a:pPr>
            <a:r>
              <a:rPr lang="en" sz="3500"/>
              <a:t>customer will churn?</a:t>
            </a:r>
            <a:endParaRPr sz="3500">
              <a:solidFill>
                <a:schemeClr val="lt1"/>
              </a:solidFill>
              <a:highlight>
                <a:schemeClr val="accent2"/>
              </a:highlight>
            </a:endParaRPr>
          </a:p>
        </p:txBody>
      </p:sp>
      <p:sp>
        <p:nvSpPr>
          <p:cNvPr id="1702" name="Google Shape;1702;p53"/>
          <p:cNvSpPr txBox="1"/>
          <p:nvPr>
            <p:ph idx="4294967295" type="subTitle"/>
          </p:nvPr>
        </p:nvSpPr>
        <p:spPr>
          <a:xfrm flipH="1">
            <a:off x="5437925" y="2186779"/>
            <a:ext cx="1999800" cy="4815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Classification Models</a:t>
            </a:r>
            <a:endParaRPr>
              <a:solidFill>
                <a:schemeClr val="lt1"/>
              </a:solidFill>
            </a:endParaRPr>
          </a:p>
        </p:txBody>
      </p:sp>
      <p:sp>
        <p:nvSpPr>
          <p:cNvPr id="1703" name="Google Shape;1703;p53"/>
          <p:cNvSpPr txBox="1"/>
          <p:nvPr>
            <p:ph idx="4294967295" type="subTitle"/>
          </p:nvPr>
        </p:nvSpPr>
        <p:spPr>
          <a:xfrm flipH="1">
            <a:off x="5381675" y="2715182"/>
            <a:ext cx="28119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classification problems, we will need to train classification models to predict whether a customer will churn.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704" name="Google Shape;1704;p53"/>
          <p:cNvCxnSpPr/>
          <p:nvPr/>
        </p:nvCxnSpPr>
        <p:spPr>
          <a:xfrm flipH="1" rot="10800000">
            <a:off x="4002275" y="2587700"/>
            <a:ext cx="1028700" cy="16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8" name="Shape 1708"/>
        <p:cNvGrpSpPr/>
        <p:nvPr/>
      </p:nvGrpSpPr>
      <p:grpSpPr>
        <a:xfrm>
          <a:off x="0" y="0"/>
          <a:ext cx="0" cy="0"/>
          <a:chOff x="0" y="0"/>
          <a:chExt cx="0" cy="0"/>
        </a:xfrm>
      </p:grpSpPr>
      <p:sp>
        <p:nvSpPr>
          <p:cNvPr id="1709" name="Google Shape;1709;p54"/>
          <p:cNvSpPr txBox="1"/>
          <p:nvPr>
            <p:ph idx="4294967295" type="subTitle"/>
          </p:nvPr>
        </p:nvSpPr>
        <p:spPr>
          <a:xfrm flipH="1">
            <a:off x="1355125" y="1825125"/>
            <a:ext cx="16617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OneHotEncoding</a:t>
            </a:r>
            <a:endParaRPr>
              <a:solidFill>
                <a:schemeClr val="lt1"/>
              </a:solidFill>
            </a:endParaRPr>
          </a:p>
        </p:txBody>
      </p:sp>
      <p:sp>
        <p:nvSpPr>
          <p:cNvPr id="1710" name="Google Shape;1710;p54"/>
          <p:cNvSpPr txBox="1"/>
          <p:nvPr>
            <p:ph idx="4294967295" type="subTitle"/>
          </p:nvPr>
        </p:nvSpPr>
        <p:spPr>
          <a:xfrm flipH="1">
            <a:off x="3131500" y="1172150"/>
            <a:ext cx="51015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dataset, we have many categorical values that are Yes/No and they’re not suitable for training classification models. </a:t>
            </a:r>
            <a:endParaRPr/>
          </a:p>
          <a:p>
            <a:pPr indent="0" lvl="0" marL="0" rtl="0" algn="l">
              <a:spcBef>
                <a:spcPts val="1600"/>
              </a:spcBef>
              <a:spcAft>
                <a:spcPts val="0"/>
              </a:spcAft>
              <a:buNone/>
            </a:pPr>
            <a:r>
              <a:rPr lang="en"/>
              <a:t>However, just changing Yes/No into 1 or 0 is not good enough as the machine may assume higher numbers are more important. Hence, OneHotEncoding is used.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11" name="Google Shape;1711;p54"/>
          <p:cNvSpPr txBox="1"/>
          <p:nvPr>
            <p:ph type="title"/>
          </p:nvPr>
        </p:nvSpPr>
        <p:spPr>
          <a:xfrm>
            <a:off x="718200" y="42839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Additional Data Preparation Steps</a:t>
            </a:r>
            <a:endParaRPr sz="3500">
              <a:solidFill>
                <a:schemeClr val="lt1"/>
              </a:solidFill>
              <a:highlight>
                <a:schemeClr val="accent2"/>
              </a:highlight>
            </a:endParaRPr>
          </a:p>
        </p:txBody>
      </p:sp>
      <p:pic>
        <p:nvPicPr>
          <p:cNvPr id="1712" name="Google Shape;1712;p54"/>
          <p:cNvPicPr preferRelativeResize="0"/>
          <p:nvPr/>
        </p:nvPicPr>
        <p:blipFill>
          <a:blip r:embed="rId3">
            <a:alphaModFix/>
          </a:blip>
          <a:stretch>
            <a:fillRect/>
          </a:stretch>
        </p:blipFill>
        <p:spPr>
          <a:xfrm>
            <a:off x="1355250" y="2886445"/>
            <a:ext cx="6923297" cy="20605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55"/>
          <p:cNvSpPr txBox="1"/>
          <p:nvPr>
            <p:ph idx="4294967295" type="subTitle"/>
          </p:nvPr>
        </p:nvSpPr>
        <p:spPr>
          <a:xfrm flipH="1">
            <a:off x="832750" y="137505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Standard Train/Test Split</a:t>
            </a:r>
            <a:endParaRPr>
              <a:solidFill>
                <a:schemeClr val="lt1"/>
              </a:solidFill>
            </a:endParaRPr>
          </a:p>
        </p:txBody>
      </p:sp>
      <p:sp>
        <p:nvSpPr>
          <p:cNvPr id="1718" name="Google Shape;1718;p55"/>
          <p:cNvSpPr txBox="1"/>
          <p:nvPr>
            <p:ph idx="4294967295" type="subTitle"/>
          </p:nvPr>
        </p:nvSpPr>
        <p:spPr>
          <a:xfrm flipH="1">
            <a:off x="812650" y="1793425"/>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be using train_test_split of 30% data reserved for testing.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19" name="Google Shape;1719;p55"/>
          <p:cNvSpPr txBox="1"/>
          <p:nvPr>
            <p:ph type="title"/>
          </p:nvPr>
        </p:nvSpPr>
        <p:spPr>
          <a:xfrm>
            <a:off x="658600" y="338500"/>
            <a:ext cx="4553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Attempt #1 </a:t>
            </a:r>
            <a:endParaRPr sz="3500">
              <a:solidFill>
                <a:schemeClr val="lt1"/>
              </a:solidFill>
              <a:highlight>
                <a:schemeClr val="accent2"/>
              </a:highlight>
            </a:endParaRPr>
          </a:p>
        </p:txBody>
      </p:sp>
      <p:sp>
        <p:nvSpPr>
          <p:cNvPr id="1720" name="Google Shape;1720;p55"/>
          <p:cNvSpPr txBox="1"/>
          <p:nvPr>
            <p:ph idx="4294967295" type="subTitle"/>
          </p:nvPr>
        </p:nvSpPr>
        <p:spPr>
          <a:xfrm flipH="1">
            <a:off x="812650" y="278600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Parameters Untuned</a:t>
            </a:r>
            <a:endParaRPr>
              <a:solidFill>
                <a:schemeClr val="lt1"/>
              </a:solidFill>
            </a:endParaRPr>
          </a:p>
        </p:txBody>
      </p:sp>
      <p:sp>
        <p:nvSpPr>
          <p:cNvPr id="1721" name="Google Shape;1721;p55"/>
          <p:cNvSpPr txBox="1"/>
          <p:nvPr>
            <p:ph idx="4294967295" type="subTitle"/>
          </p:nvPr>
        </p:nvSpPr>
        <p:spPr>
          <a:xfrm flipH="1">
            <a:off x="792550" y="3204375"/>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are not tuned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22" name="Google Shape;1722;p55"/>
          <p:cNvSpPr txBox="1"/>
          <p:nvPr>
            <p:ph idx="4294967295" type="title"/>
          </p:nvPr>
        </p:nvSpPr>
        <p:spPr>
          <a:xfrm flipH="1">
            <a:off x="4778000" y="592950"/>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723" name="Google Shape;1723;p55"/>
          <p:cNvSpPr txBox="1"/>
          <p:nvPr>
            <p:ph idx="4294967295" type="title"/>
          </p:nvPr>
        </p:nvSpPr>
        <p:spPr>
          <a:xfrm flipH="1">
            <a:off x="4777950" y="1588618"/>
            <a:ext cx="804600" cy="767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724" name="Google Shape;1724;p55"/>
          <p:cNvSpPr txBox="1"/>
          <p:nvPr>
            <p:ph idx="4294967295" type="title"/>
          </p:nvPr>
        </p:nvSpPr>
        <p:spPr>
          <a:xfrm flipH="1">
            <a:off x="4777983" y="2580687"/>
            <a:ext cx="804600" cy="768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725" name="Google Shape;1725;p55"/>
          <p:cNvSpPr txBox="1"/>
          <p:nvPr>
            <p:ph idx="4294967295" type="title"/>
          </p:nvPr>
        </p:nvSpPr>
        <p:spPr>
          <a:xfrm flipH="1">
            <a:off x="4777967" y="3573355"/>
            <a:ext cx="804600" cy="768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726" name="Google Shape;1726;p55"/>
          <p:cNvSpPr txBox="1"/>
          <p:nvPr>
            <p:ph idx="4294967295" type="subTitle"/>
          </p:nvPr>
        </p:nvSpPr>
        <p:spPr>
          <a:xfrm flipH="1">
            <a:off x="5812863" y="745950"/>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Decision Tree</a:t>
            </a:r>
            <a:endParaRPr b="1" sz="1700">
              <a:latin typeface="Signika"/>
              <a:ea typeface="Signika"/>
              <a:cs typeface="Signika"/>
              <a:sym typeface="Signika"/>
            </a:endParaRPr>
          </a:p>
        </p:txBody>
      </p:sp>
      <p:sp>
        <p:nvSpPr>
          <p:cNvPr id="1727" name="Google Shape;1727;p55"/>
          <p:cNvSpPr txBox="1"/>
          <p:nvPr>
            <p:ph idx="4294967295" type="subTitle"/>
          </p:nvPr>
        </p:nvSpPr>
        <p:spPr>
          <a:xfrm flipH="1">
            <a:off x="5812863" y="1738917"/>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Logistic Regression</a:t>
            </a:r>
            <a:endParaRPr b="1" sz="1700">
              <a:latin typeface="Signika"/>
              <a:ea typeface="Signika"/>
              <a:cs typeface="Signika"/>
              <a:sym typeface="Signika"/>
            </a:endParaRPr>
          </a:p>
        </p:txBody>
      </p:sp>
      <p:sp>
        <p:nvSpPr>
          <p:cNvPr id="1728" name="Google Shape;1728;p55"/>
          <p:cNvSpPr txBox="1"/>
          <p:nvPr>
            <p:ph idx="4294967295" type="subTitle"/>
          </p:nvPr>
        </p:nvSpPr>
        <p:spPr>
          <a:xfrm flipH="1">
            <a:off x="5812863" y="2731883"/>
            <a:ext cx="2268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Random Forest</a:t>
            </a:r>
            <a:endParaRPr b="1" sz="1700">
              <a:latin typeface="Signika"/>
              <a:ea typeface="Signika"/>
              <a:cs typeface="Signika"/>
              <a:sym typeface="Signika"/>
            </a:endParaRPr>
          </a:p>
        </p:txBody>
      </p:sp>
      <p:sp>
        <p:nvSpPr>
          <p:cNvPr id="1729" name="Google Shape;1729;p55"/>
          <p:cNvSpPr txBox="1"/>
          <p:nvPr>
            <p:ph idx="4294967295" type="subTitle"/>
          </p:nvPr>
        </p:nvSpPr>
        <p:spPr>
          <a:xfrm flipH="1">
            <a:off x="5812853" y="3724850"/>
            <a:ext cx="2866800" cy="4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latin typeface="Signika"/>
                <a:ea typeface="Signika"/>
                <a:cs typeface="Signika"/>
                <a:sym typeface="Signika"/>
              </a:rPr>
              <a:t>Support Vector Classifier </a:t>
            </a:r>
            <a:endParaRPr b="1" sz="1700">
              <a:latin typeface="Signika"/>
              <a:ea typeface="Signika"/>
              <a:cs typeface="Signika"/>
              <a:sym typeface="Signik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56"/>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35" name="Google Shape;1735;p56"/>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a:t>
            </a:r>
            <a:r>
              <a:rPr lang="en"/>
              <a:t>0.7998106956933271</a:t>
            </a:r>
            <a:endParaRPr/>
          </a:p>
          <a:p>
            <a:pPr indent="0" lvl="0" marL="0" rtl="0" algn="l">
              <a:spcBef>
                <a:spcPts val="1600"/>
              </a:spcBef>
              <a:spcAft>
                <a:spcPts val="0"/>
              </a:spcAft>
              <a:buNone/>
            </a:pPr>
            <a:r>
              <a:rPr lang="en"/>
              <a:t>TPR Test :	 </a:t>
            </a:r>
            <a:r>
              <a:rPr lang="en"/>
              <a:t>0.46983546617915906</a:t>
            </a:r>
            <a:endParaRPr/>
          </a:p>
          <a:p>
            <a:pPr indent="0" lvl="0" marL="0" rtl="0" algn="l">
              <a:spcBef>
                <a:spcPts val="0"/>
              </a:spcBef>
              <a:spcAft>
                <a:spcPts val="0"/>
              </a:spcAft>
              <a:buNone/>
            </a:pPr>
            <a:r>
              <a:rPr lang="en"/>
              <a:t>TNR Test :	 </a:t>
            </a:r>
            <a:r>
              <a:rPr lang="en"/>
              <a:t>0.9150702426564495</a:t>
            </a:r>
            <a:endParaRPr/>
          </a:p>
          <a:p>
            <a:pPr indent="0" lvl="0" marL="0" rtl="0" algn="l">
              <a:spcBef>
                <a:spcPts val="0"/>
              </a:spcBef>
              <a:spcAft>
                <a:spcPts val="0"/>
              </a:spcAft>
              <a:buNone/>
            </a:pPr>
            <a:r>
              <a:rPr lang="en"/>
              <a:t>FPR Test :	 </a:t>
            </a:r>
            <a:r>
              <a:rPr lang="en"/>
              <a:t>0.08492975734355045</a:t>
            </a:r>
            <a:endParaRPr/>
          </a:p>
          <a:p>
            <a:pPr indent="0" lvl="0" marL="0" rtl="0" algn="l">
              <a:spcBef>
                <a:spcPts val="0"/>
              </a:spcBef>
              <a:spcAft>
                <a:spcPts val="0"/>
              </a:spcAft>
              <a:buNone/>
            </a:pPr>
            <a:r>
              <a:rPr lang="en"/>
              <a:t>FNR Test :	 </a:t>
            </a:r>
            <a:r>
              <a:rPr lang="en"/>
              <a:t>0.5301645338208409</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36" name="Google Shape;1736;p56"/>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737" name="Google Shape;1737;p56"/>
          <p:cNvSpPr txBox="1"/>
          <p:nvPr>
            <p:ph idx="4294967295" type="subTitle"/>
          </p:nvPr>
        </p:nvSpPr>
        <p:spPr>
          <a:xfrm flipH="1">
            <a:off x="1464000" y="535825"/>
            <a:ext cx="22269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Decision Tree</a:t>
            </a:r>
            <a:endParaRPr b="1" sz="2300">
              <a:latin typeface="Signika"/>
              <a:ea typeface="Signika"/>
              <a:cs typeface="Signika"/>
              <a:sym typeface="Signika"/>
            </a:endParaRPr>
          </a:p>
        </p:txBody>
      </p:sp>
      <p:pic>
        <p:nvPicPr>
          <p:cNvPr id="1738" name="Google Shape;1738;p56"/>
          <p:cNvPicPr preferRelativeResize="0"/>
          <p:nvPr/>
        </p:nvPicPr>
        <p:blipFill>
          <a:blip r:embed="rId3">
            <a:alphaModFix/>
          </a:blip>
          <a:stretch>
            <a:fillRect/>
          </a:stretch>
        </p:blipFill>
        <p:spPr>
          <a:xfrm>
            <a:off x="351700" y="1090675"/>
            <a:ext cx="3935839" cy="3837875"/>
          </a:xfrm>
          <a:prstGeom prst="rect">
            <a:avLst/>
          </a:prstGeom>
          <a:noFill/>
          <a:ln>
            <a:noFill/>
          </a:ln>
        </p:spPr>
      </p:pic>
      <p:pic>
        <p:nvPicPr>
          <p:cNvPr id="1739" name="Google Shape;1739;p56"/>
          <p:cNvPicPr preferRelativeResize="0"/>
          <p:nvPr/>
        </p:nvPicPr>
        <p:blipFill>
          <a:blip r:embed="rId4">
            <a:alphaModFix/>
          </a:blip>
          <a:stretch>
            <a:fillRect/>
          </a:stretch>
        </p:blipFill>
        <p:spPr>
          <a:xfrm>
            <a:off x="4439939" y="152400"/>
            <a:ext cx="2786491" cy="213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3" name="Shape 1743"/>
        <p:cNvGrpSpPr/>
        <p:nvPr/>
      </p:nvGrpSpPr>
      <p:grpSpPr>
        <a:xfrm>
          <a:off x="0" y="0"/>
          <a:ext cx="0" cy="0"/>
          <a:chOff x="0" y="0"/>
          <a:chExt cx="0" cy="0"/>
        </a:xfrm>
      </p:grpSpPr>
      <p:sp>
        <p:nvSpPr>
          <p:cNvPr id="1744" name="Google Shape;1744;p57"/>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45" name="Google Shape;1745;p57"/>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0.8078561287269286</a:t>
            </a:r>
            <a:endParaRPr/>
          </a:p>
          <a:p>
            <a:pPr indent="0" lvl="0" marL="0" rtl="0" algn="l">
              <a:spcBef>
                <a:spcPts val="1600"/>
              </a:spcBef>
              <a:spcAft>
                <a:spcPts val="0"/>
              </a:spcAft>
              <a:buNone/>
            </a:pPr>
            <a:r>
              <a:rPr lang="en"/>
              <a:t>TPR Test :	 0.5636042402826855</a:t>
            </a:r>
            <a:endParaRPr/>
          </a:p>
          <a:p>
            <a:pPr indent="0" lvl="0" marL="0" rtl="0" algn="l">
              <a:spcBef>
                <a:spcPts val="0"/>
              </a:spcBef>
              <a:spcAft>
                <a:spcPts val="0"/>
              </a:spcAft>
              <a:buNone/>
            </a:pPr>
            <a:r>
              <a:rPr lang="en"/>
              <a:t>TNR Test :	 0.8972204266321914</a:t>
            </a:r>
            <a:endParaRPr/>
          </a:p>
          <a:p>
            <a:pPr indent="0" lvl="0" marL="0" rtl="0" algn="l">
              <a:spcBef>
                <a:spcPts val="0"/>
              </a:spcBef>
              <a:spcAft>
                <a:spcPts val="0"/>
              </a:spcAft>
              <a:buNone/>
            </a:pPr>
            <a:r>
              <a:rPr lang="en"/>
              <a:t>FPR Test :	 0.10277957336780866</a:t>
            </a:r>
            <a:endParaRPr/>
          </a:p>
          <a:p>
            <a:pPr indent="0" lvl="0" marL="0" rtl="0" algn="l">
              <a:spcBef>
                <a:spcPts val="0"/>
              </a:spcBef>
              <a:spcAft>
                <a:spcPts val="0"/>
              </a:spcAft>
              <a:buNone/>
            </a:pPr>
            <a:r>
              <a:rPr lang="en"/>
              <a:t>FNR Test :	 0.4363957597173145</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46" name="Google Shape;1746;p57"/>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747" name="Google Shape;1747;p57"/>
          <p:cNvSpPr txBox="1"/>
          <p:nvPr>
            <p:ph idx="4294967295" type="subTitle"/>
          </p:nvPr>
        </p:nvSpPr>
        <p:spPr>
          <a:xfrm flipH="1">
            <a:off x="1463888" y="535825"/>
            <a:ext cx="2842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Logistic Regression</a:t>
            </a:r>
            <a:endParaRPr b="1" sz="2300">
              <a:latin typeface="Signika"/>
              <a:ea typeface="Signika"/>
              <a:cs typeface="Signika"/>
              <a:sym typeface="Signika"/>
            </a:endParaRPr>
          </a:p>
        </p:txBody>
      </p:sp>
      <p:sp>
        <p:nvSpPr>
          <p:cNvPr id="1748" name="Google Shape;1748;p57"/>
          <p:cNvSpPr txBox="1"/>
          <p:nvPr/>
        </p:nvSpPr>
        <p:spPr>
          <a:xfrm>
            <a:off x="498713" y="4613575"/>
            <a:ext cx="3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After training: weights of variables for the model</a:t>
            </a:r>
            <a:endParaRPr sz="1200">
              <a:latin typeface="Roboto"/>
              <a:ea typeface="Roboto"/>
              <a:cs typeface="Roboto"/>
              <a:sym typeface="Roboto"/>
            </a:endParaRPr>
          </a:p>
        </p:txBody>
      </p:sp>
      <p:pic>
        <p:nvPicPr>
          <p:cNvPr id="1749" name="Google Shape;1749;p57"/>
          <p:cNvPicPr preferRelativeResize="0"/>
          <p:nvPr/>
        </p:nvPicPr>
        <p:blipFill>
          <a:blip r:embed="rId3">
            <a:alphaModFix/>
          </a:blip>
          <a:stretch>
            <a:fillRect/>
          </a:stretch>
        </p:blipFill>
        <p:spPr>
          <a:xfrm>
            <a:off x="4458788" y="152400"/>
            <a:ext cx="2877013" cy="2130025"/>
          </a:xfrm>
          <a:prstGeom prst="rect">
            <a:avLst/>
          </a:prstGeom>
          <a:noFill/>
          <a:ln>
            <a:noFill/>
          </a:ln>
        </p:spPr>
      </p:pic>
      <p:pic>
        <p:nvPicPr>
          <p:cNvPr id="1750" name="Google Shape;1750;p57"/>
          <p:cNvPicPr preferRelativeResize="0"/>
          <p:nvPr/>
        </p:nvPicPr>
        <p:blipFill>
          <a:blip r:embed="rId4">
            <a:alphaModFix/>
          </a:blip>
          <a:stretch>
            <a:fillRect/>
          </a:stretch>
        </p:blipFill>
        <p:spPr>
          <a:xfrm>
            <a:off x="152400" y="1306225"/>
            <a:ext cx="4153986" cy="31461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4" name="Shape 1754"/>
        <p:cNvGrpSpPr/>
        <p:nvPr/>
      </p:nvGrpSpPr>
      <p:grpSpPr>
        <a:xfrm>
          <a:off x="0" y="0"/>
          <a:ext cx="0" cy="0"/>
          <a:chOff x="0" y="0"/>
          <a:chExt cx="0" cy="0"/>
        </a:xfrm>
      </p:grpSpPr>
      <p:sp>
        <p:nvSpPr>
          <p:cNvPr id="1755" name="Google Shape;1755;p58"/>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56" name="Google Shape;1756;p58"/>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0.7927117841930904</a:t>
            </a:r>
            <a:endParaRPr/>
          </a:p>
          <a:p>
            <a:pPr indent="0" lvl="0" marL="0" rtl="0" algn="l">
              <a:spcBef>
                <a:spcPts val="1600"/>
              </a:spcBef>
              <a:spcAft>
                <a:spcPts val="0"/>
              </a:spcAft>
              <a:buNone/>
            </a:pPr>
            <a:r>
              <a:rPr lang="en"/>
              <a:t>TPR Test :	 0.4835766423357664</a:t>
            </a:r>
            <a:endParaRPr/>
          </a:p>
          <a:p>
            <a:pPr indent="0" lvl="0" marL="0" rtl="0" algn="l">
              <a:spcBef>
                <a:spcPts val="0"/>
              </a:spcBef>
              <a:spcAft>
                <a:spcPts val="0"/>
              </a:spcAft>
              <a:buNone/>
            </a:pPr>
            <a:r>
              <a:rPr lang="en"/>
              <a:t>TNR Test :	 0.9009584664536742</a:t>
            </a:r>
            <a:endParaRPr/>
          </a:p>
          <a:p>
            <a:pPr indent="0" lvl="0" marL="0" rtl="0" algn="l">
              <a:spcBef>
                <a:spcPts val="0"/>
              </a:spcBef>
              <a:spcAft>
                <a:spcPts val="0"/>
              </a:spcAft>
              <a:buNone/>
            </a:pPr>
            <a:r>
              <a:rPr lang="en"/>
              <a:t>FPR Test :	 0.09904153354632587</a:t>
            </a:r>
            <a:endParaRPr/>
          </a:p>
          <a:p>
            <a:pPr indent="0" lvl="0" marL="0" rtl="0" algn="l">
              <a:spcBef>
                <a:spcPts val="0"/>
              </a:spcBef>
              <a:spcAft>
                <a:spcPts val="0"/>
              </a:spcAft>
              <a:buNone/>
            </a:pPr>
            <a:r>
              <a:rPr lang="en"/>
              <a:t>FNR Test :	 0.5164233576642335</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57" name="Google Shape;1757;p58"/>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758" name="Google Shape;1758;p58"/>
          <p:cNvSpPr txBox="1"/>
          <p:nvPr>
            <p:ph idx="4294967295" type="subTitle"/>
          </p:nvPr>
        </p:nvSpPr>
        <p:spPr>
          <a:xfrm flipH="1">
            <a:off x="1463888" y="535825"/>
            <a:ext cx="2842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Random Forest</a:t>
            </a:r>
            <a:endParaRPr b="1" sz="2300">
              <a:latin typeface="Signika"/>
              <a:ea typeface="Signika"/>
              <a:cs typeface="Signika"/>
              <a:sym typeface="Signika"/>
            </a:endParaRPr>
          </a:p>
        </p:txBody>
      </p:sp>
      <p:sp>
        <p:nvSpPr>
          <p:cNvPr id="1759" name="Google Shape;1759;p58"/>
          <p:cNvSpPr txBox="1"/>
          <p:nvPr/>
        </p:nvSpPr>
        <p:spPr>
          <a:xfrm>
            <a:off x="498713" y="4613575"/>
            <a:ext cx="3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After training: weights of variables for the model</a:t>
            </a:r>
            <a:endParaRPr sz="1200">
              <a:latin typeface="Roboto"/>
              <a:ea typeface="Roboto"/>
              <a:cs typeface="Roboto"/>
              <a:sym typeface="Roboto"/>
            </a:endParaRPr>
          </a:p>
        </p:txBody>
      </p:sp>
      <p:pic>
        <p:nvPicPr>
          <p:cNvPr id="1760" name="Google Shape;1760;p58"/>
          <p:cNvPicPr preferRelativeResize="0"/>
          <p:nvPr/>
        </p:nvPicPr>
        <p:blipFill>
          <a:blip r:embed="rId3">
            <a:alphaModFix/>
          </a:blip>
          <a:stretch>
            <a:fillRect/>
          </a:stretch>
        </p:blipFill>
        <p:spPr>
          <a:xfrm>
            <a:off x="498725" y="1362375"/>
            <a:ext cx="3388725" cy="3154950"/>
          </a:xfrm>
          <a:prstGeom prst="rect">
            <a:avLst/>
          </a:prstGeom>
          <a:noFill/>
          <a:ln>
            <a:noFill/>
          </a:ln>
        </p:spPr>
      </p:pic>
      <p:pic>
        <p:nvPicPr>
          <p:cNvPr id="1761" name="Google Shape;1761;p58"/>
          <p:cNvPicPr preferRelativeResize="0"/>
          <p:nvPr/>
        </p:nvPicPr>
        <p:blipFill>
          <a:blip r:embed="rId4">
            <a:alphaModFix/>
          </a:blip>
          <a:stretch>
            <a:fillRect/>
          </a:stretch>
        </p:blipFill>
        <p:spPr>
          <a:xfrm>
            <a:off x="4458788" y="152400"/>
            <a:ext cx="2648517" cy="213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59"/>
          <p:cNvSpPr txBox="1"/>
          <p:nvPr>
            <p:ph idx="4294967295" type="subTitle"/>
          </p:nvPr>
        </p:nvSpPr>
        <p:spPr>
          <a:xfrm flipH="1">
            <a:off x="4595275" y="2434825"/>
            <a:ext cx="35448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Accuracy measures and rates (Test Data)</a:t>
            </a:r>
            <a:endParaRPr>
              <a:solidFill>
                <a:schemeClr val="lt1"/>
              </a:solidFill>
            </a:endParaRPr>
          </a:p>
        </p:txBody>
      </p:sp>
      <p:sp>
        <p:nvSpPr>
          <p:cNvPr id="1767" name="Google Shape;1767;p59"/>
          <p:cNvSpPr txBox="1"/>
          <p:nvPr>
            <p:ph idx="4294967295" type="subTitle"/>
          </p:nvPr>
        </p:nvSpPr>
        <p:spPr>
          <a:xfrm flipH="1">
            <a:off x="4595250" y="2892775"/>
            <a:ext cx="44310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Accuracy : </a:t>
            </a:r>
            <a:r>
              <a:rPr lang="en"/>
              <a:t>0.8135352579271179</a:t>
            </a:r>
            <a:endParaRPr/>
          </a:p>
          <a:p>
            <a:pPr indent="0" lvl="0" marL="0" rtl="0" algn="l">
              <a:spcBef>
                <a:spcPts val="1600"/>
              </a:spcBef>
              <a:spcAft>
                <a:spcPts val="0"/>
              </a:spcAft>
              <a:buNone/>
            </a:pPr>
            <a:r>
              <a:rPr lang="en"/>
              <a:t>TPR Test :	 </a:t>
            </a:r>
            <a:r>
              <a:rPr lang="en"/>
              <a:t>0.5561797752808989</a:t>
            </a:r>
            <a:endParaRPr/>
          </a:p>
          <a:p>
            <a:pPr indent="0" lvl="0" marL="0" rtl="0" algn="l">
              <a:spcBef>
                <a:spcPts val="0"/>
              </a:spcBef>
              <a:spcAft>
                <a:spcPts val="0"/>
              </a:spcAft>
              <a:buNone/>
            </a:pPr>
            <a:r>
              <a:rPr lang="en"/>
              <a:t>TNR Test :	 </a:t>
            </a:r>
            <a:r>
              <a:rPr lang="en"/>
              <a:t>0.9005699810006333</a:t>
            </a:r>
            <a:endParaRPr/>
          </a:p>
          <a:p>
            <a:pPr indent="0" lvl="0" marL="0" rtl="0" algn="l">
              <a:spcBef>
                <a:spcPts val="0"/>
              </a:spcBef>
              <a:spcAft>
                <a:spcPts val="0"/>
              </a:spcAft>
              <a:buNone/>
            </a:pPr>
            <a:r>
              <a:rPr lang="en"/>
              <a:t>FPR Test :	 </a:t>
            </a:r>
            <a:r>
              <a:rPr lang="en"/>
              <a:t>0.09943001899936668</a:t>
            </a:r>
            <a:endParaRPr/>
          </a:p>
          <a:p>
            <a:pPr indent="0" lvl="0" marL="0" rtl="0" algn="l">
              <a:spcBef>
                <a:spcPts val="0"/>
              </a:spcBef>
              <a:spcAft>
                <a:spcPts val="0"/>
              </a:spcAft>
              <a:buNone/>
            </a:pPr>
            <a:r>
              <a:rPr lang="en"/>
              <a:t>FNR Test :	 </a:t>
            </a:r>
            <a:r>
              <a:rPr lang="en"/>
              <a:t>0.4438202247191011</a:t>
            </a:r>
            <a:endParaRPr sz="1050">
              <a:solidFill>
                <a:srgbClr val="000000"/>
              </a:solidFill>
              <a:highlight>
                <a:srgbClr val="FFFFFF"/>
              </a:highlight>
            </a:endParaRPr>
          </a:p>
          <a:p>
            <a:pPr indent="0" lvl="0" marL="0" rtl="0" algn="l">
              <a:spcBef>
                <a:spcPts val="0"/>
              </a:spcBef>
              <a:spcAft>
                <a:spcPts val="0"/>
              </a:spcAft>
              <a:buNone/>
            </a:pPr>
            <a:r>
              <a:t/>
            </a:r>
            <a:endParaRPr/>
          </a:p>
        </p:txBody>
      </p:sp>
      <p:sp>
        <p:nvSpPr>
          <p:cNvPr id="1768" name="Google Shape;1768;p59"/>
          <p:cNvSpPr txBox="1"/>
          <p:nvPr>
            <p:ph idx="4294967295" type="title"/>
          </p:nvPr>
        </p:nvSpPr>
        <p:spPr>
          <a:xfrm flipH="1">
            <a:off x="429325" y="382825"/>
            <a:ext cx="804600" cy="771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769" name="Google Shape;1769;p59"/>
          <p:cNvSpPr txBox="1"/>
          <p:nvPr>
            <p:ph idx="4294967295" type="subTitle"/>
          </p:nvPr>
        </p:nvSpPr>
        <p:spPr>
          <a:xfrm flipH="1">
            <a:off x="1463888" y="535825"/>
            <a:ext cx="2842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300">
                <a:latin typeface="Signika"/>
                <a:ea typeface="Signika"/>
                <a:cs typeface="Signika"/>
                <a:sym typeface="Signika"/>
              </a:rPr>
              <a:t>Support Vector Classifier</a:t>
            </a:r>
            <a:endParaRPr b="1" sz="2300">
              <a:latin typeface="Signika"/>
              <a:ea typeface="Signika"/>
              <a:cs typeface="Signika"/>
              <a:sym typeface="Signika"/>
            </a:endParaRPr>
          </a:p>
        </p:txBody>
      </p:sp>
      <p:sp>
        <p:nvSpPr>
          <p:cNvPr id="1770" name="Google Shape;1770;p59"/>
          <p:cNvSpPr txBox="1"/>
          <p:nvPr/>
        </p:nvSpPr>
        <p:spPr>
          <a:xfrm>
            <a:off x="768788" y="1424488"/>
            <a:ext cx="3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How support vector classifier works:</a:t>
            </a:r>
            <a:endParaRPr sz="1200">
              <a:latin typeface="Roboto"/>
              <a:ea typeface="Roboto"/>
              <a:cs typeface="Roboto"/>
              <a:sym typeface="Roboto"/>
            </a:endParaRPr>
          </a:p>
        </p:txBody>
      </p:sp>
      <p:pic>
        <p:nvPicPr>
          <p:cNvPr id="1771" name="Google Shape;1771;p59"/>
          <p:cNvPicPr preferRelativeResize="0"/>
          <p:nvPr/>
        </p:nvPicPr>
        <p:blipFill>
          <a:blip r:embed="rId3">
            <a:alphaModFix/>
          </a:blip>
          <a:stretch>
            <a:fillRect/>
          </a:stretch>
        </p:blipFill>
        <p:spPr>
          <a:xfrm>
            <a:off x="4458788" y="152400"/>
            <a:ext cx="2582481" cy="2130025"/>
          </a:xfrm>
          <a:prstGeom prst="rect">
            <a:avLst/>
          </a:prstGeom>
          <a:noFill/>
          <a:ln>
            <a:noFill/>
          </a:ln>
        </p:spPr>
      </p:pic>
      <p:pic>
        <p:nvPicPr>
          <p:cNvPr id="1772" name="Google Shape;1772;p59"/>
          <p:cNvPicPr preferRelativeResize="0"/>
          <p:nvPr/>
        </p:nvPicPr>
        <p:blipFill>
          <a:blip r:embed="rId4">
            <a:alphaModFix/>
          </a:blip>
          <a:stretch>
            <a:fillRect/>
          </a:stretch>
        </p:blipFill>
        <p:spPr>
          <a:xfrm>
            <a:off x="654775" y="1698625"/>
            <a:ext cx="3010676" cy="3220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60"/>
          <p:cNvSpPr txBox="1"/>
          <p:nvPr>
            <p:ph type="title"/>
          </p:nvPr>
        </p:nvSpPr>
        <p:spPr>
          <a:xfrm>
            <a:off x="241075" y="198863"/>
            <a:ext cx="2521800" cy="182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500">
                <a:solidFill>
                  <a:schemeClr val="lt1"/>
                </a:solidFill>
                <a:highlight>
                  <a:schemeClr val="accent2"/>
                </a:highlight>
              </a:rPr>
              <a:t>Comparing Models</a:t>
            </a:r>
            <a:endParaRPr sz="3500">
              <a:solidFill>
                <a:schemeClr val="lt1"/>
              </a:solidFill>
              <a:highlight>
                <a:schemeClr val="accent2"/>
              </a:highlight>
            </a:endParaRPr>
          </a:p>
        </p:txBody>
      </p:sp>
      <p:pic>
        <p:nvPicPr>
          <p:cNvPr id="1778" name="Google Shape;1778;p60"/>
          <p:cNvPicPr preferRelativeResize="0"/>
          <p:nvPr/>
        </p:nvPicPr>
        <p:blipFill>
          <a:blip r:embed="rId3">
            <a:alphaModFix/>
          </a:blip>
          <a:stretch>
            <a:fillRect/>
          </a:stretch>
        </p:blipFill>
        <p:spPr>
          <a:xfrm>
            <a:off x="3188400" y="489225"/>
            <a:ext cx="5038725" cy="1390650"/>
          </a:xfrm>
          <a:prstGeom prst="rect">
            <a:avLst/>
          </a:prstGeom>
          <a:noFill/>
          <a:ln>
            <a:noFill/>
          </a:ln>
        </p:spPr>
      </p:pic>
      <p:pic>
        <p:nvPicPr>
          <p:cNvPr id="1779" name="Google Shape;1779;p60"/>
          <p:cNvPicPr preferRelativeResize="0"/>
          <p:nvPr/>
        </p:nvPicPr>
        <p:blipFill>
          <a:blip r:embed="rId4">
            <a:alphaModFix/>
          </a:blip>
          <a:stretch>
            <a:fillRect/>
          </a:stretch>
        </p:blipFill>
        <p:spPr>
          <a:xfrm>
            <a:off x="349000" y="2138126"/>
            <a:ext cx="5038725" cy="2725025"/>
          </a:xfrm>
          <a:prstGeom prst="rect">
            <a:avLst/>
          </a:prstGeom>
          <a:noFill/>
          <a:ln>
            <a:noFill/>
          </a:ln>
        </p:spPr>
      </p:pic>
      <p:sp>
        <p:nvSpPr>
          <p:cNvPr id="1780" name="Google Shape;1780;p60"/>
          <p:cNvSpPr txBox="1"/>
          <p:nvPr/>
        </p:nvSpPr>
        <p:spPr>
          <a:xfrm>
            <a:off x="5539175" y="2027675"/>
            <a:ext cx="3363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 accuracy scores across the board.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(shows that the variables in dataset are quite helpful in training the models to predict churn)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difficult to pick the best models as different runs results in different best models.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Need more training to get more consistent data (attempt #2)</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61"/>
          <p:cNvSpPr txBox="1"/>
          <p:nvPr>
            <p:ph idx="4294967295" type="subTitle"/>
          </p:nvPr>
        </p:nvSpPr>
        <p:spPr>
          <a:xfrm flipH="1">
            <a:off x="5304200" y="158697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GridSearchCV</a:t>
            </a:r>
            <a:endParaRPr>
              <a:solidFill>
                <a:schemeClr val="lt1"/>
              </a:solidFill>
            </a:endParaRPr>
          </a:p>
        </p:txBody>
      </p:sp>
      <p:sp>
        <p:nvSpPr>
          <p:cNvPr id="1786" name="Google Shape;1786;p61"/>
          <p:cNvSpPr txBox="1"/>
          <p:nvPr>
            <p:ph idx="4294967295" type="subTitle"/>
          </p:nvPr>
        </p:nvSpPr>
        <p:spPr>
          <a:xfrm flipH="1">
            <a:off x="5284225" y="2005350"/>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find use GridSearchCV to find the best hyperparameters for each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87" name="Google Shape;1787;p61"/>
          <p:cNvSpPr txBox="1"/>
          <p:nvPr>
            <p:ph idx="4294967295" type="subTitle"/>
          </p:nvPr>
        </p:nvSpPr>
        <p:spPr>
          <a:xfrm flipH="1">
            <a:off x="5304425" y="2944350"/>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K-Folds Testing</a:t>
            </a:r>
            <a:endParaRPr>
              <a:solidFill>
                <a:schemeClr val="lt1"/>
              </a:solidFill>
            </a:endParaRPr>
          </a:p>
        </p:txBody>
      </p:sp>
      <p:sp>
        <p:nvSpPr>
          <p:cNvPr id="1788" name="Google Shape;1788;p61"/>
          <p:cNvSpPr txBox="1"/>
          <p:nvPr>
            <p:ph idx="4294967295" type="subTitle"/>
          </p:nvPr>
        </p:nvSpPr>
        <p:spPr>
          <a:xfrm flipH="1">
            <a:off x="5284225" y="3362725"/>
            <a:ext cx="30732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most optimised parameter, we will run a k-fold of 10 to compare the models.</a:t>
            </a:r>
            <a:endParaRPr/>
          </a:p>
          <a:p>
            <a:pPr indent="0" lvl="0" marL="0" rtl="0" algn="l">
              <a:spcBef>
                <a:spcPts val="1600"/>
              </a:spcBef>
              <a:spcAft>
                <a:spcPts val="0"/>
              </a:spcAft>
              <a:buNone/>
            </a:pPr>
            <a:r>
              <a:rPr lang="en"/>
              <a:t>Much more accurate &amp; consistent than train_test_split.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89" name="Google Shape;1789;p61"/>
          <p:cNvSpPr txBox="1"/>
          <p:nvPr>
            <p:ph idx="4294967295" type="subTitle"/>
          </p:nvPr>
        </p:nvSpPr>
        <p:spPr>
          <a:xfrm flipH="1">
            <a:off x="626075" y="299792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Standard Train/Test Split</a:t>
            </a:r>
            <a:endParaRPr>
              <a:solidFill>
                <a:schemeClr val="lt1"/>
              </a:solidFill>
            </a:endParaRPr>
          </a:p>
        </p:txBody>
      </p:sp>
      <p:sp>
        <p:nvSpPr>
          <p:cNvPr id="1790" name="Google Shape;1790;p61"/>
          <p:cNvSpPr txBox="1"/>
          <p:nvPr>
            <p:ph idx="4294967295" type="subTitle"/>
          </p:nvPr>
        </p:nvSpPr>
        <p:spPr>
          <a:xfrm flipH="1">
            <a:off x="605975" y="3416300"/>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attempt, we will be using train_test_split of 30% data reserved for testing.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91" name="Google Shape;1791;p61"/>
          <p:cNvSpPr txBox="1"/>
          <p:nvPr>
            <p:ph idx="4294967295" type="subTitle"/>
          </p:nvPr>
        </p:nvSpPr>
        <p:spPr>
          <a:xfrm flipH="1">
            <a:off x="626075" y="1586975"/>
            <a:ext cx="2526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Parameters Untuned</a:t>
            </a:r>
            <a:endParaRPr>
              <a:solidFill>
                <a:schemeClr val="lt1"/>
              </a:solidFill>
            </a:endParaRPr>
          </a:p>
        </p:txBody>
      </p:sp>
      <p:sp>
        <p:nvSpPr>
          <p:cNvPr id="1792" name="Google Shape;1792;p61"/>
          <p:cNvSpPr txBox="1"/>
          <p:nvPr>
            <p:ph idx="4294967295" type="subTitle"/>
          </p:nvPr>
        </p:nvSpPr>
        <p:spPr>
          <a:xfrm flipH="1">
            <a:off x="605975" y="2005350"/>
            <a:ext cx="2566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are not tuned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793" name="Google Shape;1793;p61"/>
          <p:cNvCxnSpPr/>
          <p:nvPr/>
        </p:nvCxnSpPr>
        <p:spPr>
          <a:xfrm flipH="1" rot="10800000">
            <a:off x="3543200" y="2165825"/>
            <a:ext cx="1353600" cy="9900"/>
          </a:xfrm>
          <a:prstGeom prst="straightConnector1">
            <a:avLst/>
          </a:prstGeom>
          <a:noFill/>
          <a:ln cap="flat" cmpd="sng" w="38100">
            <a:solidFill>
              <a:schemeClr val="dk2"/>
            </a:solidFill>
            <a:prstDash val="solid"/>
            <a:round/>
            <a:headEnd len="med" w="med" type="none"/>
            <a:tailEnd len="med" w="med" type="triangle"/>
          </a:ln>
        </p:spPr>
      </p:cxnSp>
      <p:cxnSp>
        <p:nvCxnSpPr>
          <p:cNvPr id="1794" name="Google Shape;1794;p61"/>
          <p:cNvCxnSpPr/>
          <p:nvPr/>
        </p:nvCxnSpPr>
        <p:spPr>
          <a:xfrm flipH="1" rot="10800000">
            <a:off x="3615375" y="3641700"/>
            <a:ext cx="1353600" cy="9900"/>
          </a:xfrm>
          <a:prstGeom prst="straightConnector1">
            <a:avLst/>
          </a:prstGeom>
          <a:noFill/>
          <a:ln cap="flat" cmpd="sng" w="38100">
            <a:solidFill>
              <a:schemeClr val="dk2"/>
            </a:solidFill>
            <a:prstDash val="solid"/>
            <a:round/>
            <a:headEnd len="med" w="med" type="none"/>
            <a:tailEnd len="med" w="med" type="triangle"/>
          </a:ln>
        </p:spPr>
      </p:cxnSp>
      <p:sp>
        <p:nvSpPr>
          <p:cNvPr id="1795" name="Google Shape;1795;p61"/>
          <p:cNvSpPr txBox="1"/>
          <p:nvPr>
            <p:ph type="title"/>
          </p:nvPr>
        </p:nvSpPr>
        <p:spPr>
          <a:xfrm>
            <a:off x="-525700" y="636650"/>
            <a:ext cx="4616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Attempt #1</a:t>
            </a:r>
            <a:endParaRPr sz="3200">
              <a:solidFill>
                <a:schemeClr val="lt1"/>
              </a:solidFill>
              <a:highlight>
                <a:schemeClr val="accent2"/>
              </a:highlight>
            </a:endParaRPr>
          </a:p>
        </p:txBody>
      </p:sp>
      <p:sp>
        <p:nvSpPr>
          <p:cNvPr id="1796" name="Google Shape;1796;p61"/>
          <p:cNvSpPr txBox="1"/>
          <p:nvPr>
            <p:ph type="title"/>
          </p:nvPr>
        </p:nvSpPr>
        <p:spPr>
          <a:xfrm>
            <a:off x="4090700" y="636650"/>
            <a:ext cx="46164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Attempt #2</a:t>
            </a:r>
            <a:endParaRPr sz="3200">
              <a:solidFill>
                <a:schemeClr val="lt1"/>
              </a:solidFill>
              <a:highlight>
                <a:schemeClr val="accen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44"/>
          <p:cNvSpPr txBox="1"/>
          <p:nvPr>
            <p:ph idx="4294967295" type="title"/>
          </p:nvPr>
        </p:nvSpPr>
        <p:spPr>
          <a:xfrm>
            <a:off x="2416800" y="179375"/>
            <a:ext cx="43104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accent2"/>
                </a:highlight>
              </a:rPr>
              <a:t>IBM Telco Churn Dataset</a:t>
            </a:r>
            <a:endParaRPr>
              <a:solidFill>
                <a:schemeClr val="lt1"/>
              </a:solidFill>
              <a:highlight>
                <a:schemeClr val="accent2"/>
              </a:highlight>
            </a:endParaRPr>
          </a:p>
        </p:txBody>
      </p:sp>
      <p:sp>
        <p:nvSpPr>
          <p:cNvPr id="1545" name="Google Shape;1545;p44"/>
          <p:cNvSpPr/>
          <p:nvPr/>
        </p:nvSpPr>
        <p:spPr>
          <a:xfrm>
            <a:off x="900463" y="1444938"/>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1053913" y="1592538"/>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8063263" y="2696400"/>
            <a:ext cx="276075" cy="116775"/>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8216713" y="2844000"/>
            <a:ext cx="276050" cy="115925"/>
          </a:xfrm>
          <a:custGeom>
            <a:rect b="b" l="l" r="r" t="t"/>
            <a:pathLst>
              <a:path extrusionOk="0" h="4637" w="11042">
                <a:moveTo>
                  <a:pt x="1" y="0"/>
                </a:moveTo>
                <a:lnTo>
                  <a:pt x="1" y="4637"/>
                </a:lnTo>
                <a:lnTo>
                  <a:pt x="11042" y="4637"/>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txBox="1"/>
          <p:nvPr/>
        </p:nvSpPr>
        <p:spPr>
          <a:xfrm>
            <a:off x="4100699" y="1544250"/>
            <a:ext cx="43104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Red Hat Text Medium"/>
                <a:ea typeface="Red Hat Text Medium"/>
                <a:cs typeface="Red Hat Text Medium"/>
                <a:sym typeface="Red Hat Text Medium"/>
              </a:rPr>
              <a:t>The dataset we have chosen is the IBM telecom churn dataset available from Kaggle. </a:t>
            </a:r>
            <a:endParaRPr sz="1800">
              <a:latin typeface="Red Hat Text Medium"/>
              <a:ea typeface="Red Hat Text Medium"/>
              <a:cs typeface="Red Hat Text Medium"/>
              <a:sym typeface="Red Hat Text Medium"/>
            </a:endParaRPr>
          </a:p>
          <a:p>
            <a:pPr indent="0" lvl="0" marL="0" rtl="0" algn="l">
              <a:lnSpc>
                <a:spcPct val="115000"/>
              </a:lnSpc>
              <a:spcBef>
                <a:spcPts val="0"/>
              </a:spcBef>
              <a:spcAft>
                <a:spcPts val="0"/>
              </a:spcAft>
              <a:buNone/>
            </a:pPr>
            <a:r>
              <a:t/>
            </a:r>
            <a:endParaRPr sz="1800">
              <a:latin typeface="Red Hat Text Medium"/>
              <a:ea typeface="Red Hat Text Medium"/>
              <a:cs typeface="Red Hat Text Medium"/>
              <a:sym typeface="Red Hat Text Medium"/>
            </a:endParaRPr>
          </a:p>
          <a:p>
            <a:pPr indent="0" lvl="0" marL="0" rtl="0" algn="l">
              <a:lnSpc>
                <a:spcPct val="115000"/>
              </a:lnSpc>
              <a:spcBef>
                <a:spcPts val="0"/>
              </a:spcBef>
              <a:spcAft>
                <a:spcPts val="0"/>
              </a:spcAft>
              <a:buNone/>
            </a:pPr>
            <a:r>
              <a:rPr lang="en" sz="1800">
                <a:latin typeface="Red Hat Text Medium"/>
                <a:ea typeface="Red Hat Text Medium"/>
                <a:cs typeface="Red Hat Text Medium"/>
                <a:sym typeface="Red Hat Text Medium"/>
              </a:rPr>
              <a:t>The data set contains 7043 observations and 21 columns with 20 variables. </a:t>
            </a:r>
            <a:endParaRPr sz="1800">
              <a:latin typeface="Red Hat Text Medium"/>
              <a:ea typeface="Red Hat Text Medium"/>
              <a:cs typeface="Red Hat Text Medium"/>
              <a:sym typeface="Red Hat Text Medium"/>
            </a:endParaRPr>
          </a:p>
        </p:txBody>
      </p:sp>
      <p:pic>
        <p:nvPicPr>
          <p:cNvPr id="1550" name="Google Shape;1550;p44"/>
          <p:cNvPicPr preferRelativeResize="0"/>
          <p:nvPr/>
        </p:nvPicPr>
        <p:blipFill>
          <a:blip r:embed="rId3">
            <a:alphaModFix/>
          </a:blip>
          <a:stretch>
            <a:fillRect/>
          </a:stretch>
        </p:blipFill>
        <p:spPr>
          <a:xfrm>
            <a:off x="229975" y="944875"/>
            <a:ext cx="3518400" cy="3619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62"/>
          <p:cNvSpPr txBox="1"/>
          <p:nvPr>
            <p:ph idx="4294967295" type="subTitle"/>
          </p:nvPr>
        </p:nvSpPr>
        <p:spPr>
          <a:xfrm flipH="1">
            <a:off x="311350" y="3460500"/>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depth returned by model is a max-depth of 6 for random forest.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02" name="Google Shape;1802;p62"/>
          <p:cNvSpPr txBox="1"/>
          <p:nvPr>
            <p:ph type="title"/>
          </p:nvPr>
        </p:nvSpPr>
        <p:spPr>
          <a:xfrm>
            <a:off x="-48300" y="66775"/>
            <a:ext cx="91923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Attempt 2:Tuning Models (GridSearchCV)</a:t>
            </a:r>
            <a:endParaRPr sz="3500">
              <a:solidFill>
                <a:schemeClr val="lt1"/>
              </a:solidFill>
              <a:highlight>
                <a:schemeClr val="accent2"/>
              </a:highlight>
            </a:endParaRPr>
          </a:p>
        </p:txBody>
      </p:sp>
      <p:pic>
        <p:nvPicPr>
          <p:cNvPr id="1803" name="Google Shape;1803;p62"/>
          <p:cNvPicPr preferRelativeResize="0"/>
          <p:nvPr/>
        </p:nvPicPr>
        <p:blipFill>
          <a:blip r:embed="rId3">
            <a:alphaModFix/>
          </a:blip>
          <a:stretch>
            <a:fillRect/>
          </a:stretch>
        </p:blipFill>
        <p:spPr>
          <a:xfrm>
            <a:off x="3495225" y="1005425"/>
            <a:ext cx="5562475" cy="2714600"/>
          </a:xfrm>
          <a:prstGeom prst="rect">
            <a:avLst/>
          </a:prstGeom>
          <a:noFill/>
          <a:ln>
            <a:noFill/>
          </a:ln>
        </p:spPr>
      </p:pic>
      <p:pic>
        <p:nvPicPr>
          <p:cNvPr id="1804" name="Google Shape;1804;p62"/>
          <p:cNvPicPr preferRelativeResize="0"/>
          <p:nvPr/>
        </p:nvPicPr>
        <p:blipFill>
          <a:blip r:embed="rId4">
            <a:alphaModFix/>
          </a:blip>
          <a:stretch>
            <a:fillRect/>
          </a:stretch>
        </p:blipFill>
        <p:spPr>
          <a:xfrm>
            <a:off x="3495225" y="3720022"/>
            <a:ext cx="3837875" cy="1247675"/>
          </a:xfrm>
          <a:prstGeom prst="rect">
            <a:avLst/>
          </a:prstGeom>
          <a:noFill/>
          <a:ln>
            <a:noFill/>
          </a:ln>
        </p:spPr>
      </p:pic>
      <p:cxnSp>
        <p:nvCxnSpPr>
          <p:cNvPr id="1805" name="Google Shape;1805;p62"/>
          <p:cNvCxnSpPr/>
          <p:nvPr/>
        </p:nvCxnSpPr>
        <p:spPr>
          <a:xfrm rot="10800000">
            <a:off x="2804775" y="4643000"/>
            <a:ext cx="811200" cy="69000"/>
          </a:xfrm>
          <a:prstGeom prst="straightConnector1">
            <a:avLst/>
          </a:prstGeom>
          <a:noFill/>
          <a:ln cap="flat" cmpd="sng" w="9525">
            <a:solidFill>
              <a:schemeClr val="dk2"/>
            </a:solidFill>
            <a:prstDash val="solid"/>
            <a:round/>
            <a:headEnd len="med" w="med" type="none"/>
            <a:tailEnd len="med" w="med" type="triangle"/>
          </a:ln>
        </p:spPr>
      </p:cxnSp>
      <p:cxnSp>
        <p:nvCxnSpPr>
          <p:cNvPr id="1806" name="Google Shape;1806;p62"/>
          <p:cNvCxnSpPr/>
          <p:nvPr/>
        </p:nvCxnSpPr>
        <p:spPr>
          <a:xfrm rot="10800000">
            <a:off x="3244850" y="1751850"/>
            <a:ext cx="1078800" cy="43200"/>
          </a:xfrm>
          <a:prstGeom prst="straightConnector1">
            <a:avLst/>
          </a:prstGeom>
          <a:noFill/>
          <a:ln cap="flat" cmpd="sng" w="9525">
            <a:solidFill>
              <a:schemeClr val="dk2"/>
            </a:solidFill>
            <a:prstDash val="solid"/>
            <a:round/>
            <a:headEnd len="med" w="med" type="none"/>
            <a:tailEnd len="med" w="med" type="triangle"/>
          </a:ln>
        </p:spPr>
      </p:cxnSp>
      <p:sp>
        <p:nvSpPr>
          <p:cNvPr id="1807" name="Google Shape;1807;p62"/>
          <p:cNvSpPr txBox="1"/>
          <p:nvPr>
            <p:ph idx="4294967295" type="subTitle"/>
          </p:nvPr>
        </p:nvSpPr>
        <p:spPr>
          <a:xfrm flipH="1">
            <a:off x="75400" y="1369075"/>
            <a:ext cx="32538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GridsearchCV will test different depths of the trees to find the best depth with the highest accuracy.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63"/>
          <p:cNvSpPr txBox="1"/>
          <p:nvPr>
            <p:ph type="title"/>
          </p:nvPr>
        </p:nvSpPr>
        <p:spPr>
          <a:xfrm>
            <a:off x="312600" y="881125"/>
            <a:ext cx="4882800" cy="7002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lt1"/>
                </a:solidFill>
              </a:rPr>
              <a:t>K-Folds Cross Validation</a:t>
            </a:r>
            <a:endParaRPr sz="3300">
              <a:solidFill>
                <a:schemeClr val="lt1"/>
              </a:solidFill>
            </a:endParaRPr>
          </a:p>
        </p:txBody>
      </p:sp>
      <p:sp>
        <p:nvSpPr>
          <p:cNvPr id="1813" name="Google Shape;1813;p63"/>
          <p:cNvSpPr txBox="1"/>
          <p:nvPr>
            <p:ph idx="4294967295" type="subTitle"/>
          </p:nvPr>
        </p:nvSpPr>
        <p:spPr>
          <a:xfrm flipH="1">
            <a:off x="199200" y="1939800"/>
            <a:ext cx="4619400" cy="30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Instead of using train test split this time round, a </a:t>
            </a:r>
            <a:r>
              <a:rPr b="1" lang="en"/>
              <a:t>k-fold cross validation split of 10</a:t>
            </a:r>
            <a:r>
              <a:rPr lang="en"/>
              <a:t> is ran for each model.</a:t>
            </a:r>
            <a:endParaRPr/>
          </a:p>
          <a:p>
            <a:pPr indent="0" lvl="0" marL="0" rtl="0" algn="l">
              <a:spcBef>
                <a:spcPts val="1600"/>
              </a:spcBef>
              <a:spcAft>
                <a:spcPts val="0"/>
              </a:spcAft>
              <a:buNone/>
            </a:pPr>
            <a:r>
              <a:rPr lang="en"/>
              <a:t>Boxplot shows the 10 different runs of accuracy score for each model (range of accuracy)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14" name="Google Shape;1814;p63"/>
          <p:cNvPicPr preferRelativeResize="0"/>
          <p:nvPr/>
        </p:nvPicPr>
        <p:blipFill>
          <a:blip r:embed="rId3">
            <a:alphaModFix/>
          </a:blip>
          <a:stretch>
            <a:fillRect/>
          </a:stretch>
        </p:blipFill>
        <p:spPr>
          <a:xfrm>
            <a:off x="5061950" y="2187925"/>
            <a:ext cx="3752850" cy="2667000"/>
          </a:xfrm>
          <a:prstGeom prst="rect">
            <a:avLst/>
          </a:prstGeom>
          <a:noFill/>
          <a:ln>
            <a:noFill/>
          </a:ln>
        </p:spPr>
      </p:pic>
      <p:pic>
        <p:nvPicPr>
          <p:cNvPr id="1815" name="Google Shape;1815;p63"/>
          <p:cNvPicPr preferRelativeResize="0"/>
          <p:nvPr/>
        </p:nvPicPr>
        <p:blipFill>
          <a:blip r:embed="rId4">
            <a:alphaModFix/>
          </a:blip>
          <a:stretch>
            <a:fillRect/>
          </a:stretch>
        </p:blipFill>
        <p:spPr>
          <a:xfrm>
            <a:off x="5515925" y="136975"/>
            <a:ext cx="3156851" cy="2367625"/>
          </a:xfrm>
          <a:prstGeom prst="rect">
            <a:avLst/>
          </a:prstGeom>
          <a:noFill/>
          <a:ln>
            <a:noFill/>
          </a:ln>
        </p:spPr>
      </p:pic>
      <p:sp>
        <p:nvSpPr>
          <p:cNvPr id="1816" name="Google Shape;1816;p63"/>
          <p:cNvSpPr txBox="1"/>
          <p:nvPr/>
        </p:nvSpPr>
        <p:spPr>
          <a:xfrm>
            <a:off x="-150025" y="229800"/>
            <a:ext cx="300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Signika"/>
                <a:ea typeface="Signika"/>
                <a:cs typeface="Signika"/>
                <a:sym typeface="Signika"/>
              </a:rPr>
              <a:t>Attempt 2:</a:t>
            </a:r>
            <a:endParaRPr/>
          </a:p>
        </p:txBody>
      </p:sp>
      <p:sp>
        <p:nvSpPr>
          <p:cNvPr id="1817" name="Google Shape;1817;p63"/>
          <p:cNvSpPr txBox="1"/>
          <p:nvPr/>
        </p:nvSpPr>
        <p:spPr>
          <a:xfrm>
            <a:off x="4076950" y="4791150"/>
            <a:ext cx="513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LR - Logistic Regression, RF - Random Forest, DT - Decision Tree, SVM - Support Vector Model/Classifier</a:t>
            </a:r>
            <a:endParaRPr sz="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64"/>
          <p:cNvSpPr txBox="1"/>
          <p:nvPr/>
        </p:nvSpPr>
        <p:spPr>
          <a:xfrm>
            <a:off x="328925" y="426100"/>
            <a:ext cx="4333200" cy="68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800">
                <a:solidFill>
                  <a:schemeClr val="lt1"/>
                </a:solidFill>
                <a:latin typeface="Red Hat Text"/>
                <a:ea typeface="Red Hat Text"/>
                <a:cs typeface="Red Hat Text"/>
                <a:sym typeface="Red Hat Text"/>
              </a:rPr>
              <a:t>Attempt #2 Results</a:t>
            </a:r>
            <a:endParaRPr b="1" sz="2800">
              <a:solidFill>
                <a:schemeClr val="lt1"/>
              </a:solidFill>
              <a:latin typeface="Red Hat Text"/>
              <a:ea typeface="Red Hat Text"/>
              <a:cs typeface="Red Hat Text"/>
              <a:sym typeface="Red Hat Text"/>
            </a:endParaRPr>
          </a:p>
        </p:txBody>
      </p:sp>
      <p:sp>
        <p:nvSpPr>
          <p:cNvPr id="1823" name="Google Shape;1823;p64"/>
          <p:cNvSpPr txBox="1"/>
          <p:nvPr/>
        </p:nvSpPr>
        <p:spPr>
          <a:xfrm>
            <a:off x="781220" y="1276863"/>
            <a:ext cx="43824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GridSearchCV + Cross Validation Results</a:t>
            </a:r>
            <a:endParaRPr b="1" sz="2200">
              <a:solidFill>
                <a:schemeClr val="accent2"/>
              </a:solidFill>
              <a:latin typeface="Red Hat Text"/>
              <a:ea typeface="Red Hat Text"/>
              <a:cs typeface="Red Hat Text"/>
              <a:sym typeface="Red Hat Text"/>
            </a:endParaRPr>
          </a:p>
        </p:txBody>
      </p:sp>
      <p:sp>
        <p:nvSpPr>
          <p:cNvPr id="1824" name="Google Shape;1824;p64"/>
          <p:cNvSpPr txBox="1"/>
          <p:nvPr/>
        </p:nvSpPr>
        <p:spPr>
          <a:xfrm>
            <a:off x="781225" y="2082925"/>
            <a:ext cx="40500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latin typeface="Roboto"/>
                <a:ea typeface="Roboto"/>
                <a:cs typeface="Roboto"/>
                <a:sym typeface="Roboto"/>
              </a:rPr>
              <a:t>M</a:t>
            </a:r>
            <a:r>
              <a:rPr lang="en" sz="1300">
                <a:solidFill>
                  <a:schemeClr val="dk1"/>
                </a:solidFill>
                <a:latin typeface="Roboto"/>
                <a:ea typeface="Roboto"/>
                <a:cs typeface="Roboto"/>
                <a:sym typeface="Roboto"/>
              </a:rPr>
              <a:t>odels are still quite close in accuracy, but we can now see which are more consistent with less variation. The two best models are Logistic Regression and Support Vector Classifier(highest median of accuracy and least variation)</a:t>
            </a:r>
            <a:endParaRPr sz="1300">
              <a:latin typeface="Roboto"/>
              <a:ea typeface="Roboto"/>
              <a:cs typeface="Roboto"/>
              <a:sym typeface="Roboto"/>
            </a:endParaRPr>
          </a:p>
        </p:txBody>
      </p:sp>
      <p:sp>
        <p:nvSpPr>
          <p:cNvPr id="1825" name="Google Shape;1825;p64"/>
          <p:cNvSpPr txBox="1"/>
          <p:nvPr/>
        </p:nvSpPr>
        <p:spPr>
          <a:xfrm>
            <a:off x="721040" y="3285225"/>
            <a:ext cx="3572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Predict with Accuracy</a:t>
            </a:r>
            <a:endParaRPr b="1" sz="2200">
              <a:solidFill>
                <a:schemeClr val="accent2"/>
              </a:solidFill>
              <a:latin typeface="Red Hat Text"/>
              <a:ea typeface="Red Hat Text"/>
              <a:cs typeface="Red Hat Text"/>
              <a:sym typeface="Red Hat Text"/>
            </a:endParaRPr>
          </a:p>
        </p:txBody>
      </p:sp>
      <p:sp>
        <p:nvSpPr>
          <p:cNvPr id="1826" name="Google Shape;1826;p64"/>
          <p:cNvSpPr txBox="1"/>
          <p:nvPr/>
        </p:nvSpPr>
        <p:spPr>
          <a:xfrm>
            <a:off x="721050" y="3723325"/>
            <a:ext cx="4235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Telco can predict future customer data with about ~80% accuracy. If a customer is predicted to churn, they can try to retain them in advance before they churn. (retention &gt; acquisition)</a:t>
            </a:r>
            <a:endParaRPr sz="2000">
              <a:latin typeface="Roboto"/>
              <a:ea typeface="Roboto"/>
              <a:cs typeface="Roboto"/>
              <a:sym typeface="Roboto"/>
            </a:endParaRPr>
          </a:p>
        </p:txBody>
      </p:sp>
      <p:sp>
        <p:nvSpPr>
          <p:cNvPr id="1827" name="Google Shape;1827;p64"/>
          <p:cNvSpPr txBox="1"/>
          <p:nvPr/>
        </p:nvSpPr>
        <p:spPr>
          <a:xfrm>
            <a:off x="328930" y="174773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1828" name="Google Shape;1828;p64"/>
          <p:cNvSpPr txBox="1"/>
          <p:nvPr/>
        </p:nvSpPr>
        <p:spPr>
          <a:xfrm>
            <a:off x="268755" y="343073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pic>
        <p:nvPicPr>
          <p:cNvPr id="1829" name="Google Shape;1829;p64"/>
          <p:cNvPicPr preferRelativeResize="0"/>
          <p:nvPr/>
        </p:nvPicPr>
        <p:blipFill>
          <a:blip r:embed="rId3">
            <a:alphaModFix/>
          </a:blip>
          <a:stretch>
            <a:fillRect/>
          </a:stretch>
        </p:blipFill>
        <p:spPr>
          <a:xfrm>
            <a:off x="5033795" y="999025"/>
            <a:ext cx="3675580" cy="2612087"/>
          </a:xfrm>
          <a:prstGeom prst="rect">
            <a:avLst/>
          </a:prstGeom>
          <a:noFill/>
          <a:ln>
            <a:noFill/>
          </a:ln>
        </p:spPr>
      </p:pic>
      <p:sp>
        <p:nvSpPr>
          <p:cNvPr id="1830" name="Google Shape;1830;p64"/>
          <p:cNvSpPr txBox="1"/>
          <p:nvPr/>
        </p:nvSpPr>
        <p:spPr>
          <a:xfrm>
            <a:off x="8304286" y="3316854"/>
            <a:ext cx="782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(SVC)</a:t>
            </a:r>
            <a:endParaRPr sz="900">
              <a:latin typeface="Roboto"/>
              <a:ea typeface="Roboto"/>
              <a:cs typeface="Roboto"/>
              <a:sym typeface="Roboto"/>
            </a:endParaRPr>
          </a:p>
        </p:txBody>
      </p:sp>
      <p:sp>
        <p:nvSpPr>
          <p:cNvPr id="1831" name="Google Shape;1831;p64"/>
          <p:cNvSpPr txBox="1"/>
          <p:nvPr/>
        </p:nvSpPr>
        <p:spPr>
          <a:xfrm>
            <a:off x="5212100" y="3825625"/>
            <a:ext cx="423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LR - Logistic Regression, RF - Random Forest,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DT - Decision Tree, SVM - Support Vector Model/Classifier</a:t>
            </a:r>
            <a:endParaRPr sz="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5" name="Shape 1835"/>
        <p:cNvGrpSpPr/>
        <p:nvPr/>
      </p:nvGrpSpPr>
      <p:grpSpPr>
        <a:xfrm>
          <a:off x="0" y="0"/>
          <a:ext cx="0" cy="0"/>
          <a:chOff x="0" y="0"/>
          <a:chExt cx="0" cy="0"/>
        </a:xfrm>
      </p:grpSpPr>
      <p:sp>
        <p:nvSpPr>
          <p:cNvPr id="1836" name="Google Shape;1836;p65"/>
          <p:cNvSpPr txBox="1"/>
          <p:nvPr>
            <p:ph type="title"/>
          </p:nvPr>
        </p:nvSpPr>
        <p:spPr>
          <a:xfrm>
            <a:off x="5699625" y="1375800"/>
            <a:ext cx="2311200" cy="13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6800">
                <a:solidFill>
                  <a:schemeClr val="lt1"/>
                </a:solidFill>
                <a:latin typeface="Arial"/>
                <a:ea typeface="Arial"/>
                <a:cs typeface="Arial"/>
                <a:sym typeface="Arial"/>
              </a:rPr>
              <a:t>02</a:t>
            </a:r>
            <a:endParaRPr b="0" sz="6800">
              <a:solidFill>
                <a:schemeClr val="lt1"/>
              </a:solidFill>
              <a:latin typeface="Arial"/>
              <a:ea typeface="Arial"/>
              <a:cs typeface="Arial"/>
              <a:sym typeface="Arial"/>
            </a:endParaRPr>
          </a:p>
          <a:p>
            <a:pPr indent="0" lvl="0" marL="0" rtl="0" algn="ctr">
              <a:spcBef>
                <a:spcPts val="0"/>
              </a:spcBef>
              <a:spcAft>
                <a:spcPts val="0"/>
              </a:spcAft>
              <a:buNone/>
            </a:pPr>
            <a:r>
              <a:t/>
            </a:r>
            <a:endParaRPr/>
          </a:p>
        </p:txBody>
      </p:sp>
      <p:sp>
        <p:nvSpPr>
          <p:cNvPr id="1837" name="Google Shape;1837;p65"/>
          <p:cNvSpPr txBox="1"/>
          <p:nvPr>
            <p:ph idx="1" type="subTitle"/>
          </p:nvPr>
        </p:nvSpPr>
        <p:spPr>
          <a:xfrm>
            <a:off x="5260625" y="2647475"/>
            <a:ext cx="3584400" cy="13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200">
                <a:solidFill>
                  <a:schemeClr val="dk1"/>
                </a:solidFill>
                <a:latin typeface="Signika"/>
                <a:ea typeface="Signika"/>
                <a:cs typeface="Signika"/>
                <a:sym typeface="Signika"/>
              </a:rPr>
              <a:t>Customer Segmentation </a:t>
            </a:r>
            <a:endParaRPr sz="700"/>
          </a:p>
        </p:txBody>
      </p:sp>
      <p:sp>
        <p:nvSpPr>
          <p:cNvPr id="1838" name="Google Shape;1838;p65"/>
          <p:cNvSpPr txBox="1"/>
          <p:nvPr>
            <p:ph idx="4294967295" type="title"/>
          </p:nvPr>
        </p:nvSpPr>
        <p:spPr>
          <a:xfrm>
            <a:off x="6397175" y="1316250"/>
            <a:ext cx="1311300" cy="11763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6800">
                <a:solidFill>
                  <a:schemeClr val="lt1"/>
                </a:solidFill>
              </a:rPr>
              <a:t>03</a:t>
            </a:r>
            <a:endParaRPr sz="6800">
              <a:solidFill>
                <a:schemeClr val="lt1"/>
              </a:solidFill>
            </a:endParaRPr>
          </a:p>
        </p:txBody>
      </p:sp>
      <p:grpSp>
        <p:nvGrpSpPr>
          <p:cNvPr id="1839" name="Google Shape;1839;p65"/>
          <p:cNvGrpSpPr/>
          <p:nvPr/>
        </p:nvGrpSpPr>
        <p:grpSpPr>
          <a:xfrm>
            <a:off x="99053" y="1395872"/>
            <a:ext cx="4217218" cy="1251603"/>
            <a:chOff x="7587146" y="973734"/>
            <a:chExt cx="1257070" cy="373078"/>
          </a:xfrm>
        </p:grpSpPr>
        <p:sp>
          <p:nvSpPr>
            <p:cNvPr id="1840" name="Google Shape;1840;p65"/>
            <p:cNvSpPr/>
            <p:nvPr/>
          </p:nvSpPr>
          <p:spPr>
            <a:xfrm>
              <a:off x="8094376" y="973734"/>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5"/>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65"/>
          <p:cNvGrpSpPr/>
          <p:nvPr/>
        </p:nvGrpSpPr>
        <p:grpSpPr>
          <a:xfrm>
            <a:off x="2613408" y="3062844"/>
            <a:ext cx="2515563" cy="1399834"/>
            <a:chOff x="8044712" y="1425147"/>
            <a:chExt cx="749840" cy="417263"/>
          </a:xfrm>
        </p:grpSpPr>
        <p:sp>
          <p:nvSpPr>
            <p:cNvPr id="1843" name="Google Shape;1843;p65"/>
            <p:cNvSpPr/>
            <p:nvPr/>
          </p:nvSpPr>
          <p:spPr>
            <a:xfrm>
              <a:off x="8044712" y="1469332"/>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5"/>
            <p:cNvSpPr/>
            <p:nvPr/>
          </p:nvSpPr>
          <p:spPr>
            <a:xfrm>
              <a:off x="8398251" y="1425147"/>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5" name="Google Shape;1845;p65"/>
          <p:cNvGrpSpPr/>
          <p:nvPr/>
        </p:nvGrpSpPr>
        <p:grpSpPr>
          <a:xfrm>
            <a:off x="-119417" y="1513603"/>
            <a:ext cx="2515563" cy="1251603"/>
            <a:chOff x="7566111" y="1233454"/>
            <a:chExt cx="749840" cy="373078"/>
          </a:xfrm>
        </p:grpSpPr>
        <p:sp>
          <p:nvSpPr>
            <p:cNvPr id="1846" name="Google Shape;1846;p65"/>
            <p:cNvSpPr/>
            <p:nvPr/>
          </p:nvSpPr>
          <p:spPr>
            <a:xfrm>
              <a:off x="7566111" y="1233454"/>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5"/>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65"/>
          <p:cNvGrpSpPr/>
          <p:nvPr/>
        </p:nvGrpSpPr>
        <p:grpSpPr>
          <a:xfrm>
            <a:off x="2493222" y="343519"/>
            <a:ext cx="1311272" cy="1811915"/>
            <a:chOff x="-2424982" y="553488"/>
            <a:chExt cx="1423903" cy="2512013"/>
          </a:xfrm>
        </p:grpSpPr>
        <p:grpSp>
          <p:nvGrpSpPr>
            <p:cNvPr id="1849" name="Google Shape;1849;p65"/>
            <p:cNvGrpSpPr/>
            <p:nvPr/>
          </p:nvGrpSpPr>
          <p:grpSpPr>
            <a:xfrm>
              <a:off x="-2424982" y="553488"/>
              <a:ext cx="1287469" cy="2512013"/>
              <a:chOff x="-4232350" y="2872425"/>
              <a:chExt cx="1498277" cy="2923325"/>
            </a:xfrm>
          </p:grpSpPr>
          <p:sp>
            <p:nvSpPr>
              <p:cNvPr id="1850" name="Google Shape;1850;p65"/>
              <p:cNvSpPr/>
              <p:nvPr/>
            </p:nvSpPr>
            <p:spPr>
              <a:xfrm>
                <a:off x="-3339273" y="3046374"/>
                <a:ext cx="605200" cy="538713"/>
              </a:xfrm>
              <a:custGeom>
                <a:rect b="b" l="l" r="r" t="t"/>
                <a:pathLst>
                  <a:path extrusionOk="0" h="22416" w="24208">
                    <a:moveTo>
                      <a:pt x="22948" y="1"/>
                    </a:moveTo>
                    <a:cubicBezTo>
                      <a:pt x="20927" y="1"/>
                      <a:pt x="17002" y="1259"/>
                      <a:pt x="16180" y="2008"/>
                    </a:cubicBezTo>
                    <a:cubicBezTo>
                      <a:pt x="15179" y="2876"/>
                      <a:pt x="11543" y="14584"/>
                      <a:pt x="11043" y="14651"/>
                    </a:cubicBezTo>
                    <a:cubicBezTo>
                      <a:pt x="11001" y="14654"/>
                      <a:pt x="10956" y="14655"/>
                      <a:pt x="10908" y="14655"/>
                    </a:cubicBezTo>
                    <a:cubicBezTo>
                      <a:pt x="9909" y="14655"/>
                      <a:pt x="7456" y="14004"/>
                      <a:pt x="3637" y="13050"/>
                    </a:cubicBezTo>
                    <a:cubicBezTo>
                      <a:pt x="3127" y="12928"/>
                      <a:pt x="2694" y="12873"/>
                      <a:pt x="2329" y="12873"/>
                    </a:cubicBezTo>
                    <a:cubicBezTo>
                      <a:pt x="0" y="12873"/>
                      <a:pt x="469" y="15103"/>
                      <a:pt x="1536" y="16285"/>
                    </a:cubicBezTo>
                    <a:cubicBezTo>
                      <a:pt x="3170" y="18012"/>
                      <a:pt x="9077" y="22416"/>
                      <a:pt x="13123" y="22416"/>
                    </a:cubicBezTo>
                    <a:cubicBezTo>
                      <a:pt x="13455" y="22416"/>
                      <a:pt x="13775" y="22386"/>
                      <a:pt x="14078" y="22323"/>
                    </a:cubicBezTo>
                    <a:cubicBezTo>
                      <a:pt x="17647" y="21556"/>
                      <a:pt x="23585" y="5478"/>
                      <a:pt x="24152" y="641"/>
                    </a:cubicBezTo>
                    <a:cubicBezTo>
                      <a:pt x="24207" y="182"/>
                      <a:pt x="23714" y="1"/>
                      <a:pt x="22948"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5"/>
              <p:cNvSpPr/>
              <p:nvPr/>
            </p:nvSpPr>
            <p:spPr>
              <a:xfrm>
                <a:off x="-4228175" y="5285375"/>
                <a:ext cx="532600" cy="498850"/>
              </a:xfrm>
              <a:custGeom>
                <a:rect b="b" l="l" r="r" t="t"/>
                <a:pathLst>
                  <a:path extrusionOk="0" h="19954" w="21304">
                    <a:moveTo>
                      <a:pt x="3970" y="0"/>
                    </a:moveTo>
                    <a:lnTo>
                      <a:pt x="2736" y="2569"/>
                    </a:lnTo>
                    <a:cubicBezTo>
                      <a:pt x="1568" y="4970"/>
                      <a:pt x="568" y="7105"/>
                      <a:pt x="167" y="8239"/>
                    </a:cubicBezTo>
                    <a:cubicBezTo>
                      <a:pt x="167" y="8239"/>
                      <a:pt x="167" y="8273"/>
                      <a:pt x="167" y="8273"/>
                    </a:cubicBezTo>
                    <a:cubicBezTo>
                      <a:pt x="67" y="8540"/>
                      <a:pt x="0" y="8807"/>
                      <a:pt x="0" y="9107"/>
                    </a:cubicBezTo>
                    <a:cubicBezTo>
                      <a:pt x="467" y="9941"/>
                      <a:pt x="19381" y="19814"/>
                      <a:pt x="20148" y="19948"/>
                    </a:cubicBezTo>
                    <a:cubicBezTo>
                      <a:pt x="20170" y="19952"/>
                      <a:pt x="20192" y="19954"/>
                      <a:pt x="20214" y="19954"/>
                    </a:cubicBezTo>
                    <a:cubicBezTo>
                      <a:pt x="20938" y="19954"/>
                      <a:pt x="21303" y="17819"/>
                      <a:pt x="20882" y="16912"/>
                    </a:cubicBezTo>
                    <a:cubicBezTo>
                      <a:pt x="20482" y="15945"/>
                      <a:pt x="14911" y="8907"/>
                      <a:pt x="14911" y="8907"/>
                    </a:cubicBezTo>
                    <a:lnTo>
                      <a:pt x="16212" y="6305"/>
                    </a:lnTo>
                    <a:lnTo>
                      <a:pt x="39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5"/>
              <p:cNvSpPr/>
              <p:nvPr/>
            </p:nvSpPr>
            <p:spPr>
              <a:xfrm>
                <a:off x="-3932975" y="5496175"/>
                <a:ext cx="109850" cy="31200"/>
              </a:xfrm>
              <a:custGeom>
                <a:rect b="b" l="l" r="r" t="t"/>
                <a:pathLst>
                  <a:path extrusionOk="0" h="1248" w="4394">
                    <a:moveTo>
                      <a:pt x="1185" y="1"/>
                    </a:moveTo>
                    <a:cubicBezTo>
                      <a:pt x="803" y="1"/>
                      <a:pt x="427" y="55"/>
                      <a:pt x="68" y="174"/>
                    </a:cubicBezTo>
                    <a:cubicBezTo>
                      <a:pt x="1" y="174"/>
                      <a:pt x="34" y="241"/>
                      <a:pt x="68" y="274"/>
                    </a:cubicBezTo>
                    <a:cubicBezTo>
                      <a:pt x="1469" y="441"/>
                      <a:pt x="2870" y="741"/>
                      <a:pt x="4204" y="1242"/>
                    </a:cubicBezTo>
                    <a:cubicBezTo>
                      <a:pt x="4215" y="1245"/>
                      <a:pt x="4226" y="1247"/>
                      <a:pt x="4236" y="1247"/>
                    </a:cubicBezTo>
                    <a:cubicBezTo>
                      <a:pt x="4323" y="1247"/>
                      <a:pt x="4393" y="1135"/>
                      <a:pt x="4304" y="1075"/>
                    </a:cubicBezTo>
                    <a:cubicBezTo>
                      <a:pt x="3436" y="455"/>
                      <a:pt x="2291" y="1"/>
                      <a:pt x="11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5"/>
              <p:cNvSpPr/>
              <p:nvPr/>
            </p:nvSpPr>
            <p:spPr>
              <a:xfrm>
                <a:off x="-3916275" y="5520375"/>
                <a:ext cx="109075" cy="31175"/>
              </a:xfrm>
              <a:custGeom>
                <a:rect b="b" l="l" r="r" t="t"/>
                <a:pathLst>
                  <a:path extrusionOk="0" h="1247" w="4363">
                    <a:moveTo>
                      <a:pt x="1184" y="0"/>
                    </a:moveTo>
                    <a:cubicBezTo>
                      <a:pt x="802" y="0"/>
                      <a:pt x="426" y="54"/>
                      <a:pt x="67" y="174"/>
                    </a:cubicBezTo>
                    <a:cubicBezTo>
                      <a:pt x="0" y="174"/>
                      <a:pt x="33" y="274"/>
                      <a:pt x="67" y="274"/>
                    </a:cubicBezTo>
                    <a:cubicBezTo>
                      <a:pt x="1468" y="441"/>
                      <a:pt x="2869" y="774"/>
                      <a:pt x="4236" y="1241"/>
                    </a:cubicBezTo>
                    <a:cubicBezTo>
                      <a:pt x="4244" y="1245"/>
                      <a:pt x="4251" y="1246"/>
                      <a:pt x="4258" y="1246"/>
                    </a:cubicBezTo>
                    <a:cubicBezTo>
                      <a:pt x="4316" y="1246"/>
                      <a:pt x="4363" y="1134"/>
                      <a:pt x="4303" y="1074"/>
                    </a:cubicBezTo>
                    <a:cubicBezTo>
                      <a:pt x="3435" y="454"/>
                      <a:pt x="2290" y="0"/>
                      <a:pt x="1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5"/>
              <p:cNvSpPr/>
              <p:nvPr/>
            </p:nvSpPr>
            <p:spPr>
              <a:xfrm>
                <a:off x="-3899600" y="5545375"/>
                <a:ext cx="109700" cy="31450"/>
              </a:xfrm>
              <a:custGeom>
                <a:rect b="b" l="l" r="r" t="t"/>
                <a:pathLst>
                  <a:path extrusionOk="0" h="1258" w="4388">
                    <a:moveTo>
                      <a:pt x="1184" y="1"/>
                    </a:moveTo>
                    <a:cubicBezTo>
                      <a:pt x="803" y="1"/>
                      <a:pt x="426" y="55"/>
                      <a:pt x="67" y="174"/>
                    </a:cubicBezTo>
                    <a:cubicBezTo>
                      <a:pt x="0" y="174"/>
                      <a:pt x="34" y="275"/>
                      <a:pt x="67" y="275"/>
                    </a:cubicBezTo>
                    <a:cubicBezTo>
                      <a:pt x="1468" y="441"/>
                      <a:pt x="2869" y="775"/>
                      <a:pt x="4203" y="1242"/>
                    </a:cubicBezTo>
                    <a:cubicBezTo>
                      <a:pt x="4219" y="1253"/>
                      <a:pt x="4235" y="1257"/>
                      <a:pt x="4251" y="1257"/>
                    </a:cubicBezTo>
                    <a:cubicBezTo>
                      <a:pt x="4330" y="1257"/>
                      <a:pt x="4387" y="1131"/>
                      <a:pt x="4303" y="1075"/>
                    </a:cubicBezTo>
                    <a:cubicBezTo>
                      <a:pt x="3435" y="455"/>
                      <a:pt x="2290" y="1"/>
                      <a:pt x="1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5"/>
              <p:cNvSpPr/>
              <p:nvPr/>
            </p:nvSpPr>
            <p:spPr>
              <a:xfrm>
                <a:off x="-4232350" y="5347075"/>
                <a:ext cx="537600" cy="437150"/>
              </a:xfrm>
              <a:custGeom>
                <a:rect b="b" l="l" r="r" t="t"/>
                <a:pathLst>
                  <a:path extrusionOk="0" h="17486" w="21504">
                    <a:moveTo>
                      <a:pt x="2969" y="1"/>
                    </a:moveTo>
                    <a:lnTo>
                      <a:pt x="2903" y="101"/>
                    </a:lnTo>
                    <a:cubicBezTo>
                      <a:pt x="1268" y="3503"/>
                      <a:pt x="1" y="6339"/>
                      <a:pt x="167" y="6639"/>
                    </a:cubicBezTo>
                    <a:cubicBezTo>
                      <a:pt x="668" y="7473"/>
                      <a:pt x="19548" y="17346"/>
                      <a:pt x="20349" y="17480"/>
                    </a:cubicBezTo>
                    <a:cubicBezTo>
                      <a:pt x="20371" y="17484"/>
                      <a:pt x="20392" y="17486"/>
                      <a:pt x="20414" y="17486"/>
                    </a:cubicBezTo>
                    <a:cubicBezTo>
                      <a:pt x="21138" y="17486"/>
                      <a:pt x="21504" y="15351"/>
                      <a:pt x="21082" y="14444"/>
                    </a:cubicBezTo>
                    <a:cubicBezTo>
                      <a:pt x="20649" y="13477"/>
                      <a:pt x="15111" y="6472"/>
                      <a:pt x="15111" y="6472"/>
                    </a:cubicBezTo>
                    <a:lnTo>
                      <a:pt x="15245" y="6238"/>
                    </a:lnTo>
                    <a:lnTo>
                      <a:pt x="29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5"/>
              <p:cNvSpPr/>
              <p:nvPr/>
            </p:nvSpPr>
            <p:spPr>
              <a:xfrm>
                <a:off x="-4201500" y="5513875"/>
                <a:ext cx="482875" cy="251025"/>
              </a:xfrm>
              <a:custGeom>
                <a:rect b="b" l="l" r="r" t="t"/>
                <a:pathLst>
                  <a:path extrusionOk="0" h="10041" w="19315">
                    <a:moveTo>
                      <a:pt x="34" y="0"/>
                    </a:moveTo>
                    <a:cubicBezTo>
                      <a:pt x="1" y="0"/>
                      <a:pt x="1" y="0"/>
                      <a:pt x="34" y="33"/>
                    </a:cubicBezTo>
                    <a:cubicBezTo>
                      <a:pt x="3103" y="1835"/>
                      <a:pt x="16012" y="8440"/>
                      <a:pt x="19248" y="10041"/>
                    </a:cubicBezTo>
                    <a:cubicBezTo>
                      <a:pt x="19315" y="10041"/>
                      <a:pt x="19315" y="10007"/>
                      <a:pt x="19248" y="9974"/>
                    </a:cubicBezTo>
                    <a:cubicBezTo>
                      <a:pt x="16112" y="8206"/>
                      <a:pt x="3270" y="15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5"/>
              <p:cNvSpPr/>
              <p:nvPr/>
            </p:nvSpPr>
            <p:spPr>
              <a:xfrm>
                <a:off x="-4162300" y="3768450"/>
                <a:ext cx="904850" cy="1713750"/>
              </a:xfrm>
              <a:custGeom>
                <a:rect b="b" l="l" r="r" t="t"/>
                <a:pathLst>
                  <a:path extrusionOk="0" h="68550" w="36194">
                    <a:moveTo>
                      <a:pt x="36193" y="0"/>
                    </a:moveTo>
                    <a:lnTo>
                      <a:pt x="19681" y="334"/>
                    </a:lnTo>
                    <a:cubicBezTo>
                      <a:pt x="19681" y="334"/>
                      <a:pt x="17080" y="7039"/>
                      <a:pt x="17880" y="16279"/>
                    </a:cubicBezTo>
                    <a:cubicBezTo>
                      <a:pt x="17913" y="16846"/>
                      <a:pt x="13377" y="35960"/>
                      <a:pt x="12043" y="38528"/>
                    </a:cubicBezTo>
                    <a:cubicBezTo>
                      <a:pt x="9974" y="42431"/>
                      <a:pt x="268" y="61444"/>
                      <a:pt x="1" y="61578"/>
                    </a:cubicBezTo>
                    <a:lnTo>
                      <a:pt x="13877" y="68550"/>
                    </a:lnTo>
                    <a:cubicBezTo>
                      <a:pt x="14044" y="68483"/>
                      <a:pt x="23151" y="49903"/>
                      <a:pt x="26053" y="42064"/>
                    </a:cubicBezTo>
                    <a:cubicBezTo>
                      <a:pt x="28988" y="34225"/>
                      <a:pt x="32557" y="17513"/>
                      <a:pt x="33258" y="14077"/>
                    </a:cubicBezTo>
                    <a:cubicBezTo>
                      <a:pt x="33258" y="14077"/>
                      <a:pt x="35593" y="6472"/>
                      <a:pt x="3619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5"/>
              <p:cNvSpPr/>
              <p:nvPr/>
            </p:nvSpPr>
            <p:spPr>
              <a:xfrm>
                <a:off x="-3877925" y="3897025"/>
                <a:ext cx="463700" cy="1450450"/>
              </a:xfrm>
              <a:custGeom>
                <a:rect b="b" l="l" r="r" t="t"/>
                <a:pathLst>
                  <a:path extrusionOk="0" h="58018" w="18548">
                    <a:moveTo>
                      <a:pt x="18444" y="1"/>
                    </a:moveTo>
                    <a:cubicBezTo>
                      <a:pt x="18409" y="1"/>
                      <a:pt x="18380" y="19"/>
                      <a:pt x="18380" y="61"/>
                    </a:cubicBezTo>
                    <a:cubicBezTo>
                      <a:pt x="17580" y="3831"/>
                      <a:pt x="16913" y="7600"/>
                      <a:pt x="16179" y="11369"/>
                    </a:cubicBezTo>
                    <a:lnTo>
                      <a:pt x="14010" y="22744"/>
                    </a:lnTo>
                    <a:cubicBezTo>
                      <a:pt x="13644" y="24612"/>
                      <a:pt x="13277" y="26513"/>
                      <a:pt x="12910" y="28381"/>
                    </a:cubicBezTo>
                    <a:cubicBezTo>
                      <a:pt x="12576" y="30216"/>
                      <a:pt x="12076" y="32017"/>
                      <a:pt x="11409" y="33785"/>
                    </a:cubicBezTo>
                    <a:cubicBezTo>
                      <a:pt x="10741" y="35520"/>
                      <a:pt x="9974" y="37221"/>
                      <a:pt x="9207" y="38922"/>
                    </a:cubicBezTo>
                    <a:cubicBezTo>
                      <a:pt x="8473" y="40590"/>
                      <a:pt x="7673" y="42325"/>
                      <a:pt x="6905" y="43993"/>
                    </a:cubicBezTo>
                    <a:cubicBezTo>
                      <a:pt x="5304" y="47395"/>
                      <a:pt x="2302" y="53399"/>
                      <a:pt x="634" y="56735"/>
                    </a:cubicBezTo>
                    <a:lnTo>
                      <a:pt x="0" y="58003"/>
                    </a:lnTo>
                    <a:cubicBezTo>
                      <a:pt x="0" y="58003"/>
                      <a:pt x="15" y="58018"/>
                      <a:pt x="35" y="58018"/>
                    </a:cubicBezTo>
                    <a:cubicBezTo>
                      <a:pt x="45" y="58018"/>
                      <a:pt x="56" y="58014"/>
                      <a:pt x="67" y="58003"/>
                    </a:cubicBezTo>
                    <a:cubicBezTo>
                      <a:pt x="1835" y="54700"/>
                      <a:pt x="4904" y="48763"/>
                      <a:pt x="6572" y="45360"/>
                    </a:cubicBezTo>
                    <a:cubicBezTo>
                      <a:pt x="8240" y="41991"/>
                      <a:pt x="9807" y="38622"/>
                      <a:pt x="11242" y="35153"/>
                    </a:cubicBezTo>
                    <a:cubicBezTo>
                      <a:pt x="11976" y="33452"/>
                      <a:pt x="12543" y="31684"/>
                      <a:pt x="12943" y="29883"/>
                    </a:cubicBezTo>
                    <a:cubicBezTo>
                      <a:pt x="13377" y="28048"/>
                      <a:pt x="13677" y="26180"/>
                      <a:pt x="14044" y="24345"/>
                    </a:cubicBezTo>
                    <a:lnTo>
                      <a:pt x="16179" y="12904"/>
                    </a:lnTo>
                    <a:cubicBezTo>
                      <a:pt x="16879" y="9101"/>
                      <a:pt x="17580" y="5298"/>
                      <a:pt x="18280" y="1529"/>
                    </a:cubicBezTo>
                    <a:cubicBezTo>
                      <a:pt x="18380" y="1062"/>
                      <a:pt x="18447" y="595"/>
                      <a:pt x="18547" y="95"/>
                    </a:cubicBezTo>
                    <a:cubicBezTo>
                      <a:pt x="18547" y="36"/>
                      <a:pt x="18491" y="1"/>
                      <a:pt x="18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5"/>
              <p:cNvSpPr/>
              <p:nvPr/>
            </p:nvSpPr>
            <p:spPr>
              <a:xfrm>
                <a:off x="-4113100" y="5252000"/>
                <a:ext cx="312750" cy="158475"/>
              </a:xfrm>
              <a:custGeom>
                <a:rect b="b" l="l" r="r" t="t"/>
                <a:pathLst>
                  <a:path extrusionOk="0" h="6339" w="12510">
                    <a:moveTo>
                      <a:pt x="34" y="1"/>
                    </a:moveTo>
                    <a:cubicBezTo>
                      <a:pt x="1" y="1"/>
                      <a:pt x="1" y="34"/>
                      <a:pt x="34" y="34"/>
                    </a:cubicBezTo>
                    <a:cubicBezTo>
                      <a:pt x="1602" y="935"/>
                      <a:pt x="3203" y="1769"/>
                      <a:pt x="4804" y="2603"/>
                    </a:cubicBezTo>
                    <a:cubicBezTo>
                      <a:pt x="6439" y="3403"/>
                      <a:pt x="11909" y="6139"/>
                      <a:pt x="12410" y="6339"/>
                    </a:cubicBezTo>
                    <a:cubicBezTo>
                      <a:pt x="12443" y="6339"/>
                      <a:pt x="12510" y="6272"/>
                      <a:pt x="12443" y="6239"/>
                    </a:cubicBezTo>
                    <a:cubicBezTo>
                      <a:pt x="12043" y="6005"/>
                      <a:pt x="8440" y="4137"/>
                      <a:pt x="7640" y="3704"/>
                    </a:cubicBezTo>
                    <a:cubicBezTo>
                      <a:pt x="6038" y="2903"/>
                      <a:pt x="4437" y="2069"/>
                      <a:pt x="2803" y="1302"/>
                    </a:cubicBezTo>
                    <a:cubicBezTo>
                      <a:pt x="1902" y="835"/>
                      <a:pt x="968" y="4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5"/>
              <p:cNvSpPr/>
              <p:nvPr/>
            </p:nvSpPr>
            <p:spPr>
              <a:xfrm>
                <a:off x="-3618575" y="3769275"/>
                <a:ext cx="361125" cy="828950"/>
              </a:xfrm>
              <a:custGeom>
                <a:rect b="b" l="l" r="r" t="t"/>
                <a:pathLst>
                  <a:path extrusionOk="0" h="33158" w="14445">
                    <a:moveTo>
                      <a:pt x="14444" y="1"/>
                    </a:moveTo>
                    <a:cubicBezTo>
                      <a:pt x="14444" y="1"/>
                      <a:pt x="4437" y="168"/>
                      <a:pt x="1" y="268"/>
                    </a:cubicBezTo>
                    <a:lnTo>
                      <a:pt x="7039" y="33158"/>
                    </a:lnTo>
                    <a:cubicBezTo>
                      <a:pt x="9140" y="25319"/>
                      <a:pt x="11042" y="16446"/>
                      <a:pt x="11509" y="14044"/>
                    </a:cubicBezTo>
                    <a:cubicBezTo>
                      <a:pt x="11509" y="14044"/>
                      <a:pt x="13844" y="6439"/>
                      <a:pt x="14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5"/>
              <p:cNvSpPr/>
              <p:nvPr/>
            </p:nvSpPr>
            <p:spPr>
              <a:xfrm>
                <a:off x="-3392575" y="5533875"/>
                <a:ext cx="605450" cy="261300"/>
              </a:xfrm>
              <a:custGeom>
                <a:rect b="b" l="l" r="r" t="t"/>
                <a:pathLst>
                  <a:path extrusionOk="0" h="10452" w="24218">
                    <a:moveTo>
                      <a:pt x="0" y="1"/>
                    </a:moveTo>
                    <a:cubicBezTo>
                      <a:pt x="0" y="1"/>
                      <a:pt x="67" y="2869"/>
                      <a:pt x="67" y="2869"/>
                    </a:cubicBezTo>
                    <a:cubicBezTo>
                      <a:pt x="134" y="5538"/>
                      <a:pt x="234" y="7873"/>
                      <a:pt x="401" y="9074"/>
                    </a:cubicBezTo>
                    <a:cubicBezTo>
                      <a:pt x="434" y="9374"/>
                      <a:pt x="501" y="9641"/>
                      <a:pt x="601" y="9908"/>
                    </a:cubicBezTo>
                    <a:cubicBezTo>
                      <a:pt x="1150" y="10274"/>
                      <a:pt x="11378" y="10452"/>
                      <a:pt x="17978" y="10452"/>
                    </a:cubicBezTo>
                    <a:cubicBezTo>
                      <a:pt x="20995" y="10452"/>
                      <a:pt x="23254" y="10415"/>
                      <a:pt x="23484" y="10341"/>
                    </a:cubicBezTo>
                    <a:cubicBezTo>
                      <a:pt x="24218" y="10108"/>
                      <a:pt x="23584" y="7940"/>
                      <a:pt x="22750" y="7273"/>
                    </a:cubicBezTo>
                    <a:cubicBezTo>
                      <a:pt x="21949" y="6605"/>
                      <a:pt x="13810" y="2903"/>
                      <a:pt x="13810" y="2903"/>
                    </a:cubicBezTo>
                    <a:lnTo>
                      <a:pt x="137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5"/>
              <p:cNvSpPr/>
              <p:nvPr/>
            </p:nvSpPr>
            <p:spPr>
              <a:xfrm>
                <a:off x="-3119875" y="5604975"/>
                <a:ext cx="108425" cy="32325"/>
              </a:xfrm>
              <a:custGeom>
                <a:rect b="b" l="l" r="r" t="t"/>
                <a:pathLst>
                  <a:path extrusionOk="0" h="1293" w="4337">
                    <a:moveTo>
                      <a:pt x="3369" y="0"/>
                    </a:moveTo>
                    <a:cubicBezTo>
                      <a:pt x="2164" y="0"/>
                      <a:pt x="870" y="357"/>
                      <a:pt x="33" y="1193"/>
                    </a:cubicBezTo>
                    <a:cubicBezTo>
                      <a:pt x="0" y="1226"/>
                      <a:pt x="33" y="1293"/>
                      <a:pt x="100" y="1293"/>
                    </a:cubicBezTo>
                    <a:cubicBezTo>
                      <a:pt x="1434" y="793"/>
                      <a:pt x="2835" y="426"/>
                      <a:pt x="4236" y="226"/>
                    </a:cubicBezTo>
                    <a:cubicBezTo>
                      <a:pt x="4337" y="226"/>
                      <a:pt x="4337" y="59"/>
                      <a:pt x="4203" y="59"/>
                    </a:cubicBezTo>
                    <a:cubicBezTo>
                      <a:pt x="3935" y="20"/>
                      <a:pt x="3654" y="0"/>
                      <a:pt x="3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5"/>
              <p:cNvSpPr/>
              <p:nvPr/>
            </p:nvSpPr>
            <p:spPr>
              <a:xfrm>
                <a:off x="-3093200" y="5619150"/>
                <a:ext cx="107600" cy="32350"/>
              </a:xfrm>
              <a:custGeom>
                <a:rect b="b" l="l" r="r" t="t"/>
                <a:pathLst>
                  <a:path extrusionOk="0" h="1294" w="4304">
                    <a:moveTo>
                      <a:pt x="3357" y="1"/>
                    </a:moveTo>
                    <a:cubicBezTo>
                      <a:pt x="2142" y="1"/>
                      <a:pt x="870" y="357"/>
                      <a:pt x="34" y="1193"/>
                    </a:cubicBezTo>
                    <a:cubicBezTo>
                      <a:pt x="1" y="1226"/>
                      <a:pt x="34" y="1293"/>
                      <a:pt x="101" y="1293"/>
                    </a:cubicBezTo>
                    <a:cubicBezTo>
                      <a:pt x="1435" y="793"/>
                      <a:pt x="2803" y="459"/>
                      <a:pt x="4204" y="259"/>
                    </a:cubicBezTo>
                    <a:cubicBezTo>
                      <a:pt x="4304" y="226"/>
                      <a:pt x="4304" y="92"/>
                      <a:pt x="4204" y="59"/>
                    </a:cubicBezTo>
                    <a:cubicBezTo>
                      <a:pt x="3929" y="21"/>
                      <a:pt x="3645" y="1"/>
                      <a:pt x="33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5"/>
              <p:cNvSpPr/>
              <p:nvPr/>
            </p:nvSpPr>
            <p:spPr>
              <a:xfrm>
                <a:off x="-3067200" y="5633325"/>
                <a:ext cx="107450" cy="31725"/>
              </a:xfrm>
              <a:custGeom>
                <a:rect b="b" l="l" r="r" t="t"/>
                <a:pathLst>
                  <a:path extrusionOk="0" h="1269" w="4298">
                    <a:moveTo>
                      <a:pt x="3351" y="1"/>
                    </a:moveTo>
                    <a:cubicBezTo>
                      <a:pt x="2136" y="1"/>
                      <a:pt x="864" y="357"/>
                      <a:pt x="28" y="1193"/>
                    </a:cubicBezTo>
                    <a:cubicBezTo>
                      <a:pt x="1" y="1220"/>
                      <a:pt x="18" y="1269"/>
                      <a:pt x="60" y="1269"/>
                    </a:cubicBezTo>
                    <a:cubicBezTo>
                      <a:pt x="70" y="1269"/>
                      <a:pt x="82" y="1266"/>
                      <a:pt x="95" y="1260"/>
                    </a:cubicBezTo>
                    <a:cubicBezTo>
                      <a:pt x="1429" y="793"/>
                      <a:pt x="2797" y="426"/>
                      <a:pt x="4231" y="226"/>
                    </a:cubicBezTo>
                    <a:cubicBezTo>
                      <a:pt x="4298" y="226"/>
                      <a:pt x="4298" y="59"/>
                      <a:pt x="4198" y="59"/>
                    </a:cubicBezTo>
                    <a:cubicBezTo>
                      <a:pt x="3923" y="21"/>
                      <a:pt x="3639" y="1"/>
                      <a:pt x="33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5"/>
              <p:cNvSpPr/>
              <p:nvPr/>
            </p:nvSpPr>
            <p:spPr>
              <a:xfrm>
                <a:off x="-3390900" y="5600600"/>
                <a:ext cx="605450" cy="195150"/>
              </a:xfrm>
              <a:custGeom>
                <a:rect b="b" l="l" r="r" t="t"/>
                <a:pathLst>
                  <a:path extrusionOk="0" h="7806" w="24218">
                    <a:moveTo>
                      <a:pt x="13777" y="0"/>
                    </a:moveTo>
                    <a:lnTo>
                      <a:pt x="0" y="67"/>
                    </a:lnTo>
                    <a:lnTo>
                      <a:pt x="0" y="200"/>
                    </a:lnTo>
                    <a:cubicBezTo>
                      <a:pt x="100" y="3970"/>
                      <a:pt x="234" y="7072"/>
                      <a:pt x="567" y="7272"/>
                    </a:cubicBezTo>
                    <a:cubicBezTo>
                      <a:pt x="1101" y="7628"/>
                      <a:pt x="10752" y="7806"/>
                      <a:pt x="17354" y="7806"/>
                    </a:cubicBezTo>
                    <a:cubicBezTo>
                      <a:pt x="20656" y="7806"/>
                      <a:pt x="23194" y="7761"/>
                      <a:pt x="23450" y="7672"/>
                    </a:cubicBezTo>
                    <a:cubicBezTo>
                      <a:pt x="24217" y="7439"/>
                      <a:pt x="23550" y="5271"/>
                      <a:pt x="22716" y="4604"/>
                    </a:cubicBezTo>
                    <a:cubicBezTo>
                      <a:pt x="21916" y="3936"/>
                      <a:pt x="13777" y="234"/>
                      <a:pt x="13777" y="234"/>
                    </a:cubicBezTo>
                    <a:lnTo>
                      <a:pt x="13777"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5"/>
              <p:cNvSpPr/>
              <p:nvPr/>
            </p:nvSpPr>
            <p:spPr>
              <a:xfrm>
                <a:off x="-3352550" y="5768475"/>
                <a:ext cx="543750" cy="6400"/>
              </a:xfrm>
              <a:custGeom>
                <a:rect b="b" l="l" r="r" t="t"/>
                <a:pathLst>
                  <a:path extrusionOk="0" h="256" w="21750">
                    <a:moveTo>
                      <a:pt x="7810" y="1"/>
                    </a:moveTo>
                    <a:cubicBezTo>
                      <a:pt x="4411" y="1"/>
                      <a:pt x="1384" y="25"/>
                      <a:pt x="0" y="90"/>
                    </a:cubicBezTo>
                    <a:cubicBezTo>
                      <a:pt x="2091" y="207"/>
                      <a:pt x="7936" y="256"/>
                      <a:pt x="13144" y="256"/>
                    </a:cubicBezTo>
                    <a:cubicBezTo>
                      <a:pt x="16827" y="256"/>
                      <a:pt x="20190" y="232"/>
                      <a:pt x="21683" y="190"/>
                    </a:cubicBezTo>
                    <a:cubicBezTo>
                      <a:pt x="21749" y="190"/>
                      <a:pt x="21749" y="124"/>
                      <a:pt x="21683" y="124"/>
                    </a:cubicBezTo>
                    <a:cubicBezTo>
                      <a:pt x="19476" y="62"/>
                      <a:pt x="13180" y="1"/>
                      <a:pt x="78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5"/>
              <p:cNvSpPr/>
              <p:nvPr/>
            </p:nvSpPr>
            <p:spPr>
              <a:xfrm>
                <a:off x="-3660275" y="3768450"/>
                <a:ext cx="625475" cy="1809650"/>
              </a:xfrm>
              <a:custGeom>
                <a:rect b="b" l="l" r="r" t="t"/>
                <a:pathLst>
                  <a:path extrusionOk="0" h="72386" w="25019">
                    <a:moveTo>
                      <a:pt x="17280" y="0"/>
                    </a:moveTo>
                    <a:lnTo>
                      <a:pt x="1" y="367"/>
                    </a:lnTo>
                    <a:cubicBezTo>
                      <a:pt x="1" y="367"/>
                      <a:pt x="334" y="8140"/>
                      <a:pt x="3970" y="13710"/>
                    </a:cubicBezTo>
                    <a:cubicBezTo>
                      <a:pt x="5004" y="14077"/>
                      <a:pt x="6005" y="14511"/>
                      <a:pt x="7006" y="14978"/>
                    </a:cubicBezTo>
                    <a:cubicBezTo>
                      <a:pt x="7006" y="14978"/>
                      <a:pt x="9808" y="37994"/>
                      <a:pt x="9841" y="38528"/>
                    </a:cubicBezTo>
                    <a:cubicBezTo>
                      <a:pt x="9841" y="38762"/>
                      <a:pt x="9574" y="72252"/>
                      <a:pt x="9574" y="72252"/>
                    </a:cubicBezTo>
                    <a:lnTo>
                      <a:pt x="25019" y="72386"/>
                    </a:lnTo>
                    <a:cubicBezTo>
                      <a:pt x="25019" y="72386"/>
                      <a:pt x="24285" y="40830"/>
                      <a:pt x="23984" y="37594"/>
                    </a:cubicBezTo>
                    <a:cubicBezTo>
                      <a:pt x="23951" y="37227"/>
                      <a:pt x="22083" y="13210"/>
                      <a:pt x="1728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5"/>
              <p:cNvSpPr/>
              <p:nvPr/>
            </p:nvSpPr>
            <p:spPr>
              <a:xfrm>
                <a:off x="-3308025" y="3810900"/>
                <a:ext cx="166475" cy="1671100"/>
              </a:xfrm>
              <a:custGeom>
                <a:rect b="b" l="l" r="r" t="t"/>
                <a:pathLst>
                  <a:path extrusionOk="0" h="66844" w="6659">
                    <a:moveTo>
                      <a:pt x="65" y="1"/>
                    </a:moveTo>
                    <a:cubicBezTo>
                      <a:pt x="30" y="1"/>
                      <a:pt x="0" y="29"/>
                      <a:pt x="21" y="70"/>
                    </a:cubicBezTo>
                    <a:cubicBezTo>
                      <a:pt x="1188" y="4107"/>
                      <a:pt x="2222" y="8210"/>
                      <a:pt x="3023" y="12379"/>
                    </a:cubicBezTo>
                    <a:cubicBezTo>
                      <a:pt x="3823" y="16516"/>
                      <a:pt x="4391" y="20785"/>
                      <a:pt x="4824" y="25022"/>
                    </a:cubicBezTo>
                    <a:cubicBezTo>
                      <a:pt x="5258" y="29225"/>
                      <a:pt x="5558" y="33494"/>
                      <a:pt x="5758" y="37764"/>
                    </a:cubicBezTo>
                    <a:cubicBezTo>
                      <a:pt x="5925" y="42000"/>
                      <a:pt x="6325" y="60981"/>
                      <a:pt x="6392" y="65217"/>
                    </a:cubicBezTo>
                    <a:lnTo>
                      <a:pt x="6392" y="66818"/>
                    </a:lnTo>
                    <a:cubicBezTo>
                      <a:pt x="6392" y="66835"/>
                      <a:pt x="6409" y="66843"/>
                      <a:pt x="6425" y="66843"/>
                    </a:cubicBezTo>
                    <a:cubicBezTo>
                      <a:pt x="6442" y="66843"/>
                      <a:pt x="6459" y="66835"/>
                      <a:pt x="6459" y="66818"/>
                    </a:cubicBezTo>
                    <a:cubicBezTo>
                      <a:pt x="6492" y="64683"/>
                      <a:pt x="6592" y="62548"/>
                      <a:pt x="6625" y="60414"/>
                    </a:cubicBezTo>
                    <a:cubicBezTo>
                      <a:pt x="6659" y="58279"/>
                      <a:pt x="6359" y="43502"/>
                      <a:pt x="6225" y="39232"/>
                    </a:cubicBezTo>
                    <a:cubicBezTo>
                      <a:pt x="6058" y="34962"/>
                      <a:pt x="5792" y="30692"/>
                      <a:pt x="5391" y="26456"/>
                    </a:cubicBezTo>
                    <a:cubicBezTo>
                      <a:pt x="4958" y="22220"/>
                      <a:pt x="4357" y="18083"/>
                      <a:pt x="3590" y="13914"/>
                    </a:cubicBezTo>
                    <a:cubicBezTo>
                      <a:pt x="2856" y="9744"/>
                      <a:pt x="1855" y="5608"/>
                      <a:pt x="621" y="1538"/>
                    </a:cubicBezTo>
                    <a:cubicBezTo>
                      <a:pt x="454" y="1038"/>
                      <a:pt x="288" y="537"/>
                      <a:pt x="121" y="37"/>
                    </a:cubicBezTo>
                    <a:cubicBezTo>
                      <a:pt x="108" y="12"/>
                      <a:pt x="86" y="1"/>
                      <a:pt x="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5"/>
              <p:cNvSpPr/>
              <p:nvPr/>
            </p:nvSpPr>
            <p:spPr>
              <a:xfrm>
                <a:off x="-3562700" y="4111200"/>
                <a:ext cx="136550" cy="59400"/>
              </a:xfrm>
              <a:custGeom>
                <a:rect b="b" l="l" r="r" t="t"/>
                <a:pathLst>
                  <a:path extrusionOk="0" h="2376" w="5462">
                    <a:moveTo>
                      <a:pt x="67" y="0"/>
                    </a:moveTo>
                    <a:cubicBezTo>
                      <a:pt x="34" y="0"/>
                      <a:pt x="0" y="34"/>
                      <a:pt x="34" y="67"/>
                    </a:cubicBezTo>
                    <a:cubicBezTo>
                      <a:pt x="934" y="467"/>
                      <a:pt x="1802" y="968"/>
                      <a:pt x="2702" y="1368"/>
                    </a:cubicBezTo>
                    <a:cubicBezTo>
                      <a:pt x="3570" y="1768"/>
                      <a:pt x="4470" y="2102"/>
                      <a:pt x="5371" y="2369"/>
                    </a:cubicBezTo>
                    <a:cubicBezTo>
                      <a:pt x="5380" y="2373"/>
                      <a:pt x="5389" y="2375"/>
                      <a:pt x="5397" y="2375"/>
                    </a:cubicBezTo>
                    <a:cubicBezTo>
                      <a:pt x="5445" y="2375"/>
                      <a:pt x="5461" y="2302"/>
                      <a:pt x="5404" y="2302"/>
                    </a:cubicBezTo>
                    <a:cubicBezTo>
                      <a:pt x="4570" y="1835"/>
                      <a:pt x="3670" y="1468"/>
                      <a:pt x="2802" y="1068"/>
                    </a:cubicBezTo>
                    <a:cubicBezTo>
                      <a:pt x="1902" y="701"/>
                      <a:pt x="968" y="4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5"/>
              <p:cNvSpPr/>
              <p:nvPr/>
            </p:nvSpPr>
            <p:spPr>
              <a:xfrm>
                <a:off x="-3486825" y="4146425"/>
                <a:ext cx="52575" cy="417000"/>
              </a:xfrm>
              <a:custGeom>
                <a:rect b="b" l="l" r="r" t="t"/>
                <a:pathLst>
                  <a:path extrusionOk="0" h="16680" w="2103">
                    <a:moveTo>
                      <a:pt x="34" y="1"/>
                    </a:moveTo>
                    <a:cubicBezTo>
                      <a:pt x="18" y="1"/>
                      <a:pt x="1" y="9"/>
                      <a:pt x="1" y="26"/>
                    </a:cubicBezTo>
                    <a:cubicBezTo>
                      <a:pt x="34" y="559"/>
                      <a:pt x="68" y="1126"/>
                      <a:pt x="134" y="1694"/>
                    </a:cubicBezTo>
                    <a:cubicBezTo>
                      <a:pt x="201" y="2194"/>
                      <a:pt x="268" y="2728"/>
                      <a:pt x="335" y="3261"/>
                    </a:cubicBezTo>
                    <a:cubicBezTo>
                      <a:pt x="468" y="4329"/>
                      <a:pt x="568" y="5396"/>
                      <a:pt x="701" y="6464"/>
                    </a:cubicBezTo>
                    <a:cubicBezTo>
                      <a:pt x="968" y="8632"/>
                      <a:pt x="1202" y="10800"/>
                      <a:pt x="1469" y="12935"/>
                    </a:cubicBezTo>
                    <a:cubicBezTo>
                      <a:pt x="1602" y="14169"/>
                      <a:pt x="1736" y="15403"/>
                      <a:pt x="1936" y="16604"/>
                    </a:cubicBezTo>
                    <a:cubicBezTo>
                      <a:pt x="1936" y="16654"/>
                      <a:pt x="1977" y="16679"/>
                      <a:pt x="2019" y="16679"/>
                    </a:cubicBezTo>
                    <a:cubicBezTo>
                      <a:pt x="2061" y="16679"/>
                      <a:pt x="2102" y="16654"/>
                      <a:pt x="2102" y="16604"/>
                    </a:cubicBezTo>
                    <a:cubicBezTo>
                      <a:pt x="2002" y="14436"/>
                      <a:pt x="1736" y="12268"/>
                      <a:pt x="1502" y="10100"/>
                    </a:cubicBezTo>
                    <a:cubicBezTo>
                      <a:pt x="1235" y="7931"/>
                      <a:pt x="968" y="5763"/>
                      <a:pt x="668" y="3595"/>
                    </a:cubicBezTo>
                    <a:cubicBezTo>
                      <a:pt x="568" y="2994"/>
                      <a:pt x="468" y="2361"/>
                      <a:pt x="368" y="1760"/>
                    </a:cubicBezTo>
                    <a:cubicBezTo>
                      <a:pt x="301" y="1160"/>
                      <a:pt x="201" y="593"/>
                      <a:pt x="68" y="26"/>
                    </a:cubicBezTo>
                    <a:cubicBezTo>
                      <a:pt x="68"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5"/>
              <p:cNvSpPr/>
              <p:nvPr/>
            </p:nvSpPr>
            <p:spPr>
              <a:xfrm>
                <a:off x="-3399250" y="5498850"/>
                <a:ext cx="349450" cy="7025"/>
              </a:xfrm>
              <a:custGeom>
                <a:rect b="b" l="l" r="r" t="t"/>
                <a:pathLst>
                  <a:path extrusionOk="0" h="281" w="13978">
                    <a:moveTo>
                      <a:pt x="3103" y="1"/>
                    </a:moveTo>
                    <a:cubicBezTo>
                      <a:pt x="2069" y="1"/>
                      <a:pt x="1068" y="34"/>
                      <a:pt x="34" y="101"/>
                    </a:cubicBezTo>
                    <a:cubicBezTo>
                      <a:pt x="0" y="101"/>
                      <a:pt x="0" y="134"/>
                      <a:pt x="34" y="134"/>
                    </a:cubicBezTo>
                    <a:cubicBezTo>
                      <a:pt x="1835" y="234"/>
                      <a:pt x="3636" y="268"/>
                      <a:pt x="5471" y="268"/>
                    </a:cubicBezTo>
                    <a:cubicBezTo>
                      <a:pt x="5954" y="276"/>
                      <a:pt x="6748" y="281"/>
                      <a:pt x="7661" y="281"/>
                    </a:cubicBezTo>
                    <a:cubicBezTo>
                      <a:pt x="10157" y="281"/>
                      <a:pt x="13544" y="250"/>
                      <a:pt x="13910" y="201"/>
                    </a:cubicBezTo>
                    <a:cubicBezTo>
                      <a:pt x="13977" y="201"/>
                      <a:pt x="13977" y="101"/>
                      <a:pt x="13910" y="101"/>
                    </a:cubicBezTo>
                    <a:cubicBezTo>
                      <a:pt x="13443" y="67"/>
                      <a:pt x="9407" y="1"/>
                      <a:pt x="85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5"/>
              <p:cNvSpPr/>
              <p:nvPr/>
            </p:nvSpPr>
            <p:spPr>
              <a:xfrm>
                <a:off x="-3490375" y="3156500"/>
                <a:ext cx="147025" cy="186325"/>
              </a:xfrm>
              <a:custGeom>
                <a:rect b="b" l="l" r="r" t="t"/>
                <a:pathLst>
                  <a:path extrusionOk="0" h="7453" w="5881">
                    <a:moveTo>
                      <a:pt x="92" y="1"/>
                    </a:moveTo>
                    <a:cubicBezTo>
                      <a:pt x="36" y="1"/>
                      <a:pt x="1" y="17"/>
                      <a:pt x="10" y="61"/>
                    </a:cubicBezTo>
                    <a:cubicBezTo>
                      <a:pt x="110" y="828"/>
                      <a:pt x="176" y="1729"/>
                      <a:pt x="210" y="2496"/>
                    </a:cubicBezTo>
                    <a:cubicBezTo>
                      <a:pt x="276" y="3797"/>
                      <a:pt x="276" y="4864"/>
                      <a:pt x="343" y="4931"/>
                    </a:cubicBezTo>
                    <a:cubicBezTo>
                      <a:pt x="1278" y="6177"/>
                      <a:pt x="3260" y="7453"/>
                      <a:pt x="4251" y="7453"/>
                    </a:cubicBezTo>
                    <a:cubicBezTo>
                      <a:pt x="4321" y="7453"/>
                      <a:pt x="4387" y="7446"/>
                      <a:pt x="4446" y="7433"/>
                    </a:cubicBezTo>
                    <a:cubicBezTo>
                      <a:pt x="5880" y="7133"/>
                      <a:pt x="5380" y="4598"/>
                      <a:pt x="5180" y="4031"/>
                    </a:cubicBezTo>
                    <a:cubicBezTo>
                      <a:pt x="5180" y="3997"/>
                      <a:pt x="5180" y="3997"/>
                      <a:pt x="5180" y="3964"/>
                    </a:cubicBezTo>
                    <a:cubicBezTo>
                      <a:pt x="5113" y="3864"/>
                      <a:pt x="5113" y="3764"/>
                      <a:pt x="5080" y="3664"/>
                    </a:cubicBezTo>
                    <a:cubicBezTo>
                      <a:pt x="4980" y="2630"/>
                      <a:pt x="4980" y="1595"/>
                      <a:pt x="5113" y="561"/>
                    </a:cubicBezTo>
                    <a:lnTo>
                      <a:pt x="1644" y="228"/>
                    </a:lnTo>
                    <a:lnTo>
                      <a:pt x="577" y="128"/>
                    </a:lnTo>
                    <a:cubicBezTo>
                      <a:pt x="577" y="128"/>
                      <a:pt x="251" y="1"/>
                      <a:pt x="92"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5"/>
              <p:cNvSpPr/>
              <p:nvPr/>
            </p:nvSpPr>
            <p:spPr>
              <a:xfrm>
                <a:off x="-3482650" y="3162175"/>
                <a:ext cx="121775" cy="97550"/>
              </a:xfrm>
              <a:custGeom>
                <a:rect b="b" l="l" r="r" t="t"/>
                <a:pathLst>
                  <a:path extrusionOk="0" h="3902" w="4871">
                    <a:moveTo>
                      <a:pt x="1302" y="1"/>
                    </a:moveTo>
                    <a:lnTo>
                      <a:pt x="1" y="134"/>
                    </a:lnTo>
                    <a:cubicBezTo>
                      <a:pt x="1" y="134"/>
                      <a:pt x="935" y="3902"/>
                      <a:pt x="3893" y="3902"/>
                    </a:cubicBezTo>
                    <a:cubicBezTo>
                      <a:pt x="4046" y="3902"/>
                      <a:pt x="4206" y="3892"/>
                      <a:pt x="4371" y="3870"/>
                    </a:cubicBezTo>
                    <a:cubicBezTo>
                      <a:pt x="4537" y="3870"/>
                      <a:pt x="4704" y="3837"/>
                      <a:pt x="4871" y="3770"/>
                    </a:cubicBezTo>
                    <a:cubicBezTo>
                      <a:pt x="4871" y="3770"/>
                      <a:pt x="4871" y="3737"/>
                      <a:pt x="4871" y="3737"/>
                    </a:cubicBezTo>
                    <a:cubicBezTo>
                      <a:pt x="4804" y="3637"/>
                      <a:pt x="4771" y="3537"/>
                      <a:pt x="4771" y="3437"/>
                    </a:cubicBezTo>
                    <a:cubicBezTo>
                      <a:pt x="4637" y="2403"/>
                      <a:pt x="4671" y="1368"/>
                      <a:pt x="4804" y="334"/>
                    </a:cubicBezTo>
                    <a:lnTo>
                      <a:pt x="13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5"/>
              <p:cNvSpPr/>
              <p:nvPr/>
            </p:nvSpPr>
            <p:spPr>
              <a:xfrm>
                <a:off x="-3529350" y="2917125"/>
                <a:ext cx="246875" cy="303550"/>
              </a:xfrm>
              <a:custGeom>
                <a:rect b="b" l="l" r="r" t="t"/>
                <a:pathLst>
                  <a:path extrusionOk="0" h="12142" w="9875">
                    <a:moveTo>
                      <a:pt x="4779" y="0"/>
                    </a:moveTo>
                    <a:cubicBezTo>
                      <a:pt x="2955" y="0"/>
                      <a:pt x="1037" y="1124"/>
                      <a:pt x="501" y="2965"/>
                    </a:cubicBezTo>
                    <a:cubicBezTo>
                      <a:pt x="1" y="4732"/>
                      <a:pt x="1068" y="9836"/>
                      <a:pt x="2336" y="10937"/>
                    </a:cubicBezTo>
                    <a:cubicBezTo>
                      <a:pt x="3221" y="11712"/>
                      <a:pt x="4361" y="12142"/>
                      <a:pt x="5462" y="12142"/>
                    </a:cubicBezTo>
                    <a:cubicBezTo>
                      <a:pt x="6683" y="12142"/>
                      <a:pt x="7854" y="11612"/>
                      <a:pt x="8574" y="10437"/>
                    </a:cubicBezTo>
                    <a:cubicBezTo>
                      <a:pt x="9874" y="8268"/>
                      <a:pt x="8407" y="1664"/>
                      <a:pt x="6972" y="663"/>
                    </a:cubicBezTo>
                    <a:cubicBezTo>
                      <a:pt x="6338" y="210"/>
                      <a:pt x="5568" y="0"/>
                      <a:pt x="4779"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5"/>
              <p:cNvSpPr/>
              <p:nvPr/>
            </p:nvSpPr>
            <p:spPr>
              <a:xfrm>
                <a:off x="-3385900" y="3062950"/>
                <a:ext cx="8350" cy="23375"/>
              </a:xfrm>
              <a:custGeom>
                <a:rect b="b" l="l" r="r" t="t"/>
                <a:pathLst>
                  <a:path extrusionOk="0" h="935" w="334">
                    <a:moveTo>
                      <a:pt x="134" y="0"/>
                    </a:moveTo>
                    <a:lnTo>
                      <a:pt x="134" y="34"/>
                    </a:lnTo>
                    <a:cubicBezTo>
                      <a:pt x="234" y="367"/>
                      <a:pt x="267" y="767"/>
                      <a:pt x="0" y="934"/>
                    </a:cubicBezTo>
                    <a:cubicBezTo>
                      <a:pt x="334" y="834"/>
                      <a:pt x="267" y="30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5"/>
              <p:cNvSpPr/>
              <p:nvPr/>
            </p:nvSpPr>
            <p:spPr>
              <a:xfrm>
                <a:off x="-3406150" y="3055375"/>
                <a:ext cx="30750" cy="27775"/>
              </a:xfrm>
              <a:custGeom>
                <a:rect b="b" l="l" r="r" t="t"/>
                <a:pathLst>
                  <a:path extrusionOk="0" h="1111" w="1230">
                    <a:moveTo>
                      <a:pt x="584" y="0"/>
                    </a:moveTo>
                    <a:cubicBezTo>
                      <a:pt x="571" y="0"/>
                      <a:pt x="557" y="1"/>
                      <a:pt x="543" y="3"/>
                    </a:cubicBezTo>
                    <a:cubicBezTo>
                      <a:pt x="1" y="99"/>
                      <a:pt x="191" y="1110"/>
                      <a:pt x="676" y="1110"/>
                    </a:cubicBezTo>
                    <a:cubicBezTo>
                      <a:pt x="698" y="1110"/>
                      <a:pt x="720" y="1108"/>
                      <a:pt x="743" y="1104"/>
                    </a:cubicBezTo>
                    <a:cubicBezTo>
                      <a:pt x="1229" y="1039"/>
                      <a:pt x="1023" y="0"/>
                      <a:pt x="5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5"/>
              <p:cNvSpPr/>
              <p:nvPr/>
            </p:nvSpPr>
            <p:spPr>
              <a:xfrm>
                <a:off x="-3337550" y="3051275"/>
                <a:ext cx="14200" cy="20075"/>
              </a:xfrm>
              <a:custGeom>
                <a:rect b="b" l="l" r="r" t="t"/>
                <a:pathLst>
                  <a:path extrusionOk="0" h="803" w="568">
                    <a:moveTo>
                      <a:pt x="1" y="0"/>
                    </a:moveTo>
                    <a:cubicBezTo>
                      <a:pt x="1" y="355"/>
                      <a:pt x="157" y="803"/>
                      <a:pt x="528" y="803"/>
                    </a:cubicBezTo>
                    <a:cubicBezTo>
                      <a:pt x="541" y="803"/>
                      <a:pt x="554" y="802"/>
                      <a:pt x="568" y="801"/>
                    </a:cubicBezTo>
                    <a:cubicBezTo>
                      <a:pt x="234" y="767"/>
                      <a:pt x="101" y="367"/>
                      <a:pt x="34" y="34"/>
                    </a:cubicBezTo>
                    <a:cubicBezTo>
                      <a:pt x="34"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5"/>
              <p:cNvSpPr/>
              <p:nvPr/>
            </p:nvSpPr>
            <p:spPr>
              <a:xfrm>
                <a:off x="-3341925" y="3040150"/>
                <a:ext cx="30375" cy="28100"/>
              </a:xfrm>
              <a:custGeom>
                <a:rect b="b" l="l" r="r" t="t"/>
                <a:pathLst>
                  <a:path extrusionOk="0" h="1124" w="1215">
                    <a:moveTo>
                      <a:pt x="501" y="0"/>
                    </a:moveTo>
                    <a:cubicBezTo>
                      <a:pt x="471" y="0"/>
                      <a:pt x="441" y="4"/>
                      <a:pt x="409" y="12"/>
                    </a:cubicBezTo>
                    <a:cubicBezTo>
                      <a:pt x="0" y="137"/>
                      <a:pt x="214" y="1124"/>
                      <a:pt x="660" y="1124"/>
                    </a:cubicBezTo>
                    <a:cubicBezTo>
                      <a:pt x="687" y="1124"/>
                      <a:pt x="714" y="1120"/>
                      <a:pt x="743" y="1112"/>
                    </a:cubicBezTo>
                    <a:cubicBezTo>
                      <a:pt x="1214" y="955"/>
                      <a:pt x="976"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5"/>
              <p:cNvSpPr/>
              <p:nvPr/>
            </p:nvSpPr>
            <p:spPr>
              <a:xfrm>
                <a:off x="-3415700" y="3022650"/>
                <a:ext cx="29825" cy="23125"/>
              </a:xfrm>
              <a:custGeom>
                <a:rect b="b" l="l" r="r" t="t"/>
                <a:pathLst>
                  <a:path extrusionOk="0" h="925" w="1193">
                    <a:moveTo>
                      <a:pt x="800" y="1"/>
                    </a:moveTo>
                    <a:cubicBezTo>
                      <a:pt x="677" y="1"/>
                      <a:pt x="556" y="33"/>
                      <a:pt x="458" y="111"/>
                    </a:cubicBezTo>
                    <a:cubicBezTo>
                      <a:pt x="258" y="211"/>
                      <a:pt x="125" y="378"/>
                      <a:pt x="58" y="578"/>
                    </a:cubicBezTo>
                    <a:cubicBezTo>
                      <a:pt x="0" y="752"/>
                      <a:pt x="143" y="925"/>
                      <a:pt x="312" y="925"/>
                    </a:cubicBezTo>
                    <a:cubicBezTo>
                      <a:pt x="338" y="925"/>
                      <a:pt x="365" y="921"/>
                      <a:pt x="392" y="912"/>
                    </a:cubicBezTo>
                    <a:cubicBezTo>
                      <a:pt x="525" y="812"/>
                      <a:pt x="658" y="745"/>
                      <a:pt x="792" y="645"/>
                    </a:cubicBezTo>
                    <a:cubicBezTo>
                      <a:pt x="959" y="578"/>
                      <a:pt x="1092" y="511"/>
                      <a:pt x="1159" y="345"/>
                    </a:cubicBezTo>
                    <a:cubicBezTo>
                      <a:pt x="1192" y="245"/>
                      <a:pt x="1159" y="111"/>
                      <a:pt x="1059" y="44"/>
                    </a:cubicBezTo>
                    <a:cubicBezTo>
                      <a:pt x="976" y="17"/>
                      <a:pt x="887" y="1"/>
                      <a:pt x="8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5"/>
              <p:cNvSpPr/>
              <p:nvPr/>
            </p:nvSpPr>
            <p:spPr>
              <a:xfrm>
                <a:off x="-3350050" y="3010200"/>
                <a:ext cx="34225" cy="16075"/>
              </a:xfrm>
              <a:custGeom>
                <a:rect b="b" l="l" r="r" t="t"/>
                <a:pathLst>
                  <a:path extrusionOk="0" h="643" w="1369">
                    <a:moveTo>
                      <a:pt x="501" y="0"/>
                    </a:moveTo>
                    <a:cubicBezTo>
                      <a:pt x="336" y="0"/>
                      <a:pt x="178" y="70"/>
                      <a:pt x="67" y="209"/>
                    </a:cubicBezTo>
                    <a:cubicBezTo>
                      <a:pt x="1" y="309"/>
                      <a:pt x="34" y="442"/>
                      <a:pt x="101" y="509"/>
                    </a:cubicBezTo>
                    <a:cubicBezTo>
                      <a:pt x="201" y="584"/>
                      <a:pt x="319" y="622"/>
                      <a:pt x="443" y="622"/>
                    </a:cubicBezTo>
                    <a:cubicBezTo>
                      <a:pt x="484" y="622"/>
                      <a:pt x="526" y="618"/>
                      <a:pt x="568" y="609"/>
                    </a:cubicBezTo>
                    <a:cubicBezTo>
                      <a:pt x="734" y="643"/>
                      <a:pt x="868" y="643"/>
                      <a:pt x="1035" y="643"/>
                    </a:cubicBezTo>
                    <a:cubicBezTo>
                      <a:pt x="1268" y="643"/>
                      <a:pt x="1368" y="376"/>
                      <a:pt x="1201" y="209"/>
                    </a:cubicBezTo>
                    <a:cubicBezTo>
                      <a:pt x="1057" y="93"/>
                      <a:pt x="887" y="2"/>
                      <a:pt x="691" y="2"/>
                    </a:cubicBezTo>
                    <a:cubicBezTo>
                      <a:pt x="662" y="2"/>
                      <a:pt x="632" y="4"/>
                      <a:pt x="601" y="9"/>
                    </a:cubicBezTo>
                    <a:cubicBezTo>
                      <a:pt x="568" y="3"/>
                      <a:pt x="534"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5"/>
              <p:cNvSpPr/>
              <p:nvPr/>
            </p:nvSpPr>
            <p:spPr>
              <a:xfrm>
                <a:off x="-3380900" y="3143825"/>
                <a:ext cx="18375" cy="7550"/>
              </a:xfrm>
              <a:custGeom>
                <a:rect b="b" l="l" r="r" t="t"/>
                <a:pathLst>
                  <a:path extrusionOk="0" h="302" w="735">
                    <a:moveTo>
                      <a:pt x="734" y="1"/>
                    </a:moveTo>
                    <a:lnTo>
                      <a:pt x="734" y="1"/>
                    </a:lnTo>
                    <a:cubicBezTo>
                      <a:pt x="634" y="101"/>
                      <a:pt x="534" y="134"/>
                      <a:pt x="401" y="168"/>
                    </a:cubicBezTo>
                    <a:cubicBezTo>
                      <a:pt x="267" y="168"/>
                      <a:pt x="167" y="101"/>
                      <a:pt x="67" y="34"/>
                    </a:cubicBezTo>
                    <a:lnTo>
                      <a:pt x="0" y="34"/>
                    </a:lnTo>
                    <a:cubicBezTo>
                      <a:pt x="67" y="201"/>
                      <a:pt x="200" y="268"/>
                      <a:pt x="334" y="301"/>
                    </a:cubicBezTo>
                    <a:cubicBezTo>
                      <a:pt x="534" y="268"/>
                      <a:pt x="667" y="168"/>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5"/>
              <p:cNvSpPr/>
              <p:nvPr/>
            </p:nvSpPr>
            <p:spPr>
              <a:xfrm>
                <a:off x="-3375900" y="3015875"/>
                <a:ext cx="49550" cy="110475"/>
              </a:xfrm>
              <a:custGeom>
                <a:rect b="b" l="l" r="r" t="t"/>
                <a:pathLst>
                  <a:path extrusionOk="0" h="4419" w="1982">
                    <a:moveTo>
                      <a:pt x="776" y="0"/>
                    </a:moveTo>
                    <a:cubicBezTo>
                      <a:pt x="749" y="0"/>
                      <a:pt x="712" y="15"/>
                      <a:pt x="734" y="15"/>
                    </a:cubicBezTo>
                    <a:cubicBezTo>
                      <a:pt x="968" y="1116"/>
                      <a:pt x="1435" y="2183"/>
                      <a:pt x="1702" y="3284"/>
                    </a:cubicBezTo>
                    <a:cubicBezTo>
                      <a:pt x="1502" y="3218"/>
                      <a:pt x="1301" y="3218"/>
                      <a:pt x="1101" y="3218"/>
                    </a:cubicBezTo>
                    <a:cubicBezTo>
                      <a:pt x="1068" y="3251"/>
                      <a:pt x="1335" y="3985"/>
                      <a:pt x="1335" y="4085"/>
                    </a:cubicBezTo>
                    <a:cubicBezTo>
                      <a:pt x="1161" y="4138"/>
                      <a:pt x="982" y="4165"/>
                      <a:pt x="805" y="4165"/>
                    </a:cubicBezTo>
                    <a:cubicBezTo>
                      <a:pt x="538" y="4165"/>
                      <a:pt x="274" y="4105"/>
                      <a:pt x="34" y="3985"/>
                    </a:cubicBezTo>
                    <a:cubicBezTo>
                      <a:pt x="0" y="3985"/>
                      <a:pt x="0" y="4018"/>
                      <a:pt x="0" y="4051"/>
                    </a:cubicBezTo>
                    <a:cubicBezTo>
                      <a:pt x="234" y="4285"/>
                      <a:pt x="568" y="4418"/>
                      <a:pt x="901" y="4418"/>
                    </a:cubicBezTo>
                    <a:cubicBezTo>
                      <a:pt x="1035" y="4418"/>
                      <a:pt x="1168" y="4385"/>
                      <a:pt x="1301" y="4352"/>
                    </a:cubicBezTo>
                    <a:cubicBezTo>
                      <a:pt x="1335" y="4352"/>
                      <a:pt x="1368" y="4318"/>
                      <a:pt x="1401" y="4318"/>
                    </a:cubicBezTo>
                    <a:lnTo>
                      <a:pt x="1468" y="4285"/>
                    </a:lnTo>
                    <a:cubicBezTo>
                      <a:pt x="1502" y="4285"/>
                      <a:pt x="1535" y="4252"/>
                      <a:pt x="1535" y="4185"/>
                    </a:cubicBezTo>
                    <a:cubicBezTo>
                      <a:pt x="1535" y="4185"/>
                      <a:pt x="1535" y="4185"/>
                      <a:pt x="1535" y="4152"/>
                    </a:cubicBezTo>
                    <a:cubicBezTo>
                      <a:pt x="1468" y="3885"/>
                      <a:pt x="1368" y="3484"/>
                      <a:pt x="1368" y="3484"/>
                    </a:cubicBezTo>
                    <a:lnTo>
                      <a:pt x="1368" y="3484"/>
                    </a:lnTo>
                    <a:cubicBezTo>
                      <a:pt x="1430" y="3505"/>
                      <a:pt x="1661" y="3552"/>
                      <a:pt x="1818" y="3552"/>
                    </a:cubicBezTo>
                    <a:cubicBezTo>
                      <a:pt x="1913" y="3552"/>
                      <a:pt x="1981" y="3535"/>
                      <a:pt x="1969" y="3484"/>
                    </a:cubicBezTo>
                    <a:cubicBezTo>
                      <a:pt x="1702" y="2284"/>
                      <a:pt x="1301" y="1116"/>
                      <a:pt x="801" y="15"/>
                    </a:cubicBezTo>
                    <a:cubicBezTo>
                      <a:pt x="801" y="4"/>
                      <a:pt x="790" y="0"/>
                      <a:pt x="7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5"/>
              <p:cNvSpPr/>
              <p:nvPr/>
            </p:nvSpPr>
            <p:spPr>
              <a:xfrm>
                <a:off x="-3377575" y="3117150"/>
                <a:ext cx="30050" cy="20875"/>
              </a:xfrm>
              <a:custGeom>
                <a:rect b="b" l="l" r="r" t="t"/>
                <a:pathLst>
                  <a:path extrusionOk="0" h="835" w="1202">
                    <a:moveTo>
                      <a:pt x="67" y="0"/>
                    </a:moveTo>
                    <a:cubicBezTo>
                      <a:pt x="34" y="101"/>
                      <a:pt x="34" y="234"/>
                      <a:pt x="34" y="334"/>
                    </a:cubicBezTo>
                    <a:cubicBezTo>
                      <a:pt x="1" y="568"/>
                      <a:pt x="67" y="834"/>
                      <a:pt x="368" y="834"/>
                    </a:cubicBezTo>
                    <a:cubicBezTo>
                      <a:pt x="501" y="834"/>
                      <a:pt x="635" y="801"/>
                      <a:pt x="735" y="734"/>
                    </a:cubicBezTo>
                    <a:cubicBezTo>
                      <a:pt x="935" y="601"/>
                      <a:pt x="1102" y="401"/>
                      <a:pt x="1202" y="201"/>
                    </a:cubicBezTo>
                    <a:lnTo>
                      <a:pt x="1202" y="201"/>
                    </a:lnTo>
                    <a:cubicBezTo>
                      <a:pt x="1140" y="206"/>
                      <a:pt x="1078" y="209"/>
                      <a:pt x="1016" y="209"/>
                    </a:cubicBezTo>
                    <a:cubicBezTo>
                      <a:pt x="702" y="209"/>
                      <a:pt x="373" y="139"/>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5"/>
              <p:cNvSpPr/>
              <p:nvPr/>
            </p:nvSpPr>
            <p:spPr>
              <a:xfrm>
                <a:off x="-3377575" y="3125375"/>
                <a:ext cx="18375" cy="12650"/>
              </a:xfrm>
              <a:custGeom>
                <a:rect b="b" l="l" r="r" t="t"/>
                <a:pathLst>
                  <a:path extrusionOk="0" h="506" w="735">
                    <a:moveTo>
                      <a:pt x="103" y="1"/>
                    </a:moveTo>
                    <a:cubicBezTo>
                      <a:pt x="80" y="1"/>
                      <a:pt x="57" y="2"/>
                      <a:pt x="34" y="5"/>
                    </a:cubicBezTo>
                    <a:cubicBezTo>
                      <a:pt x="1" y="239"/>
                      <a:pt x="67" y="505"/>
                      <a:pt x="368" y="505"/>
                    </a:cubicBezTo>
                    <a:cubicBezTo>
                      <a:pt x="501" y="505"/>
                      <a:pt x="635" y="472"/>
                      <a:pt x="735" y="405"/>
                    </a:cubicBezTo>
                    <a:cubicBezTo>
                      <a:pt x="613" y="161"/>
                      <a:pt x="351" y="1"/>
                      <a:pt x="103" y="1"/>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5"/>
              <p:cNvSpPr/>
              <p:nvPr/>
            </p:nvSpPr>
            <p:spPr>
              <a:xfrm>
                <a:off x="-3558525" y="2872425"/>
                <a:ext cx="251875" cy="219050"/>
              </a:xfrm>
              <a:custGeom>
                <a:rect b="b" l="l" r="r" t="t"/>
                <a:pathLst>
                  <a:path extrusionOk="0" h="8762" w="10075">
                    <a:moveTo>
                      <a:pt x="7843" y="1"/>
                    </a:moveTo>
                    <a:cubicBezTo>
                      <a:pt x="6629" y="1"/>
                      <a:pt x="5304" y="1117"/>
                      <a:pt x="5304" y="1117"/>
                    </a:cubicBezTo>
                    <a:cubicBezTo>
                      <a:pt x="5304" y="1117"/>
                      <a:pt x="5139" y="1100"/>
                      <a:pt x="4877" y="1100"/>
                    </a:cubicBezTo>
                    <a:cubicBezTo>
                      <a:pt x="3958" y="1100"/>
                      <a:pt x="1842" y="1302"/>
                      <a:pt x="1401" y="3118"/>
                    </a:cubicBezTo>
                    <a:cubicBezTo>
                      <a:pt x="534" y="3318"/>
                      <a:pt x="0" y="4185"/>
                      <a:pt x="134" y="5053"/>
                    </a:cubicBezTo>
                    <a:cubicBezTo>
                      <a:pt x="328" y="6576"/>
                      <a:pt x="1877" y="8761"/>
                      <a:pt x="2546" y="8761"/>
                    </a:cubicBezTo>
                    <a:cubicBezTo>
                      <a:pt x="2565" y="8761"/>
                      <a:pt x="2584" y="8759"/>
                      <a:pt x="2602" y="8755"/>
                    </a:cubicBezTo>
                    <a:cubicBezTo>
                      <a:pt x="3469" y="8555"/>
                      <a:pt x="3036" y="6454"/>
                      <a:pt x="3036" y="6454"/>
                    </a:cubicBezTo>
                    <a:cubicBezTo>
                      <a:pt x="3036" y="6454"/>
                      <a:pt x="4303" y="5987"/>
                      <a:pt x="4637" y="4052"/>
                    </a:cubicBezTo>
                    <a:cubicBezTo>
                      <a:pt x="4637" y="4052"/>
                      <a:pt x="5684" y="4474"/>
                      <a:pt x="6782" y="4474"/>
                    </a:cubicBezTo>
                    <a:cubicBezTo>
                      <a:pt x="7164" y="4474"/>
                      <a:pt x="7553" y="4423"/>
                      <a:pt x="7906" y="4286"/>
                    </a:cubicBezTo>
                    <a:cubicBezTo>
                      <a:pt x="10074" y="3485"/>
                      <a:pt x="9507" y="583"/>
                      <a:pt x="8540" y="149"/>
                    </a:cubicBezTo>
                    <a:cubicBezTo>
                      <a:pt x="8319" y="45"/>
                      <a:pt x="8083" y="1"/>
                      <a:pt x="78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5"/>
              <p:cNvSpPr/>
              <p:nvPr/>
            </p:nvSpPr>
            <p:spPr>
              <a:xfrm>
                <a:off x="-3490975" y="2958350"/>
                <a:ext cx="52550" cy="83775"/>
              </a:xfrm>
              <a:custGeom>
                <a:rect b="b" l="l" r="r" t="t"/>
                <a:pathLst>
                  <a:path extrusionOk="0" h="3351" w="2102">
                    <a:moveTo>
                      <a:pt x="1740" y="1"/>
                    </a:moveTo>
                    <a:cubicBezTo>
                      <a:pt x="1718" y="1"/>
                      <a:pt x="1701" y="24"/>
                      <a:pt x="1701" y="48"/>
                    </a:cubicBezTo>
                    <a:cubicBezTo>
                      <a:pt x="2002" y="715"/>
                      <a:pt x="1935" y="1482"/>
                      <a:pt x="1535" y="2083"/>
                    </a:cubicBezTo>
                    <a:cubicBezTo>
                      <a:pt x="1201" y="2650"/>
                      <a:pt x="667" y="3083"/>
                      <a:pt x="34" y="3317"/>
                    </a:cubicBezTo>
                    <a:cubicBezTo>
                      <a:pt x="0" y="3317"/>
                      <a:pt x="34" y="3350"/>
                      <a:pt x="34" y="3350"/>
                    </a:cubicBezTo>
                    <a:cubicBezTo>
                      <a:pt x="767" y="3317"/>
                      <a:pt x="1435" y="2883"/>
                      <a:pt x="1768" y="2216"/>
                    </a:cubicBezTo>
                    <a:cubicBezTo>
                      <a:pt x="2102" y="1516"/>
                      <a:pt x="2102" y="715"/>
                      <a:pt x="1768" y="15"/>
                    </a:cubicBezTo>
                    <a:cubicBezTo>
                      <a:pt x="1758" y="5"/>
                      <a:pt x="1749" y="1"/>
                      <a:pt x="1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5"/>
              <p:cNvSpPr/>
              <p:nvPr/>
            </p:nvSpPr>
            <p:spPr>
              <a:xfrm>
                <a:off x="-3570200" y="2952025"/>
                <a:ext cx="75900" cy="137625"/>
              </a:xfrm>
              <a:custGeom>
                <a:rect b="b" l="l" r="r" t="t"/>
                <a:pathLst>
                  <a:path extrusionOk="0" h="5505" w="3036">
                    <a:moveTo>
                      <a:pt x="2002" y="1"/>
                    </a:moveTo>
                    <a:cubicBezTo>
                      <a:pt x="1335" y="101"/>
                      <a:pt x="667" y="301"/>
                      <a:pt x="334" y="935"/>
                    </a:cubicBezTo>
                    <a:cubicBezTo>
                      <a:pt x="0" y="1535"/>
                      <a:pt x="200" y="2269"/>
                      <a:pt x="401" y="2836"/>
                    </a:cubicBezTo>
                    <a:cubicBezTo>
                      <a:pt x="868" y="4070"/>
                      <a:pt x="1835" y="5004"/>
                      <a:pt x="3036" y="5505"/>
                    </a:cubicBezTo>
                    <a:lnTo>
                      <a:pt x="3036" y="5471"/>
                    </a:lnTo>
                    <a:cubicBezTo>
                      <a:pt x="1968" y="4971"/>
                      <a:pt x="1134" y="4104"/>
                      <a:pt x="701" y="3036"/>
                    </a:cubicBezTo>
                    <a:cubicBezTo>
                      <a:pt x="401" y="2503"/>
                      <a:pt x="334" y="1835"/>
                      <a:pt x="501" y="1235"/>
                    </a:cubicBezTo>
                    <a:cubicBezTo>
                      <a:pt x="734" y="601"/>
                      <a:pt x="1301" y="168"/>
                      <a:pt x="2002" y="67"/>
                    </a:cubicBezTo>
                    <a:cubicBezTo>
                      <a:pt x="2035" y="67"/>
                      <a:pt x="2035" y="1"/>
                      <a:pt x="20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5"/>
              <p:cNvSpPr/>
              <p:nvPr/>
            </p:nvSpPr>
            <p:spPr>
              <a:xfrm>
                <a:off x="-3554350" y="3063575"/>
                <a:ext cx="76725" cy="81250"/>
              </a:xfrm>
              <a:custGeom>
                <a:rect b="b" l="l" r="r" t="t"/>
                <a:pathLst>
                  <a:path extrusionOk="0" h="3250" w="3069">
                    <a:moveTo>
                      <a:pt x="1015" y="1"/>
                    </a:moveTo>
                    <a:cubicBezTo>
                      <a:pt x="916" y="1"/>
                      <a:pt x="821" y="24"/>
                      <a:pt x="734" y="75"/>
                    </a:cubicBezTo>
                    <a:cubicBezTo>
                      <a:pt x="0" y="542"/>
                      <a:pt x="967" y="2877"/>
                      <a:pt x="1868" y="3178"/>
                    </a:cubicBezTo>
                    <a:cubicBezTo>
                      <a:pt x="1981" y="3226"/>
                      <a:pt x="2098" y="3249"/>
                      <a:pt x="2213" y="3249"/>
                    </a:cubicBezTo>
                    <a:cubicBezTo>
                      <a:pt x="2574" y="3249"/>
                      <a:pt x="2917" y="3023"/>
                      <a:pt x="3069" y="2644"/>
                    </a:cubicBezTo>
                    <a:lnTo>
                      <a:pt x="2702" y="1243"/>
                    </a:lnTo>
                    <a:cubicBezTo>
                      <a:pt x="2702" y="1243"/>
                      <a:pt x="1745" y="1"/>
                      <a:pt x="1015"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5"/>
              <p:cNvSpPr/>
              <p:nvPr/>
            </p:nvSpPr>
            <p:spPr>
              <a:xfrm>
                <a:off x="-3528500" y="3082125"/>
                <a:ext cx="38375" cy="49950"/>
              </a:xfrm>
              <a:custGeom>
                <a:rect b="b" l="l" r="r" t="t"/>
                <a:pathLst>
                  <a:path extrusionOk="0" h="1998" w="1535">
                    <a:moveTo>
                      <a:pt x="0" y="0"/>
                    </a:moveTo>
                    <a:lnTo>
                      <a:pt x="0" y="34"/>
                    </a:lnTo>
                    <a:cubicBezTo>
                      <a:pt x="601" y="301"/>
                      <a:pt x="1034" y="801"/>
                      <a:pt x="1234" y="1401"/>
                    </a:cubicBezTo>
                    <a:cubicBezTo>
                      <a:pt x="1139" y="1249"/>
                      <a:pt x="978" y="1173"/>
                      <a:pt x="821" y="1173"/>
                    </a:cubicBezTo>
                    <a:cubicBezTo>
                      <a:pt x="703" y="1173"/>
                      <a:pt x="586" y="1216"/>
                      <a:pt x="500" y="1301"/>
                    </a:cubicBezTo>
                    <a:lnTo>
                      <a:pt x="500" y="1335"/>
                    </a:lnTo>
                    <a:cubicBezTo>
                      <a:pt x="562" y="1304"/>
                      <a:pt x="631" y="1289"/>
                      <a:pt x="700" y="1289"/>
                    </a:cubicBezTo>
                    <a:cubicBezTo>
                      <a:pt x="853" y="1289"/>
                      <a:pt x="1009" y="1363"/>
                      <a:pt x="1101" y="1502"/>
                    </a:cubicBezTo>
                    <a:cubicBezTo>
                      <a:pt x="1234" y="1635"/>
                      <a:pt x="1334" y="1802"/>
                      <a:pt x="1401" y="1969"/>
                    </a:cubicBezTo>
                    <a:cubicBezTo>
                      <a:pt x="1411" y="1989"/>
                      <a:pt x="1428" y="1997"/>
                      <a:pt x="1446" y="1997"/>
                    </a:cubicBezTo>
                    <a:cubicBezTo>
                      <a:pt x="1487" y="1997"/>
                      <a:pt x="1535" y="1958"/>
                      <a:pt x="1535" y="1935"/>
                    </a:cubicBezTo>
                    <a:cubicBezTo>
                      <a:pt x="1501" y="1135"/>
                      <a:pt x="867"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5"/>
              <p:cNvSpPr/>
              <p:nvPr/>
            </p:nvSpPr>
            <p:spPr>
              <a:xfrm>
                <a:off x="-3733650" y="3243250"/>
                <a:ext cx="571250" cy="714650"/>
              </a:xfrm>
              <a:custGeom>
                <a:rect b="b" l="l" r="r" t="t"/>
                <a:pathLst>
                  <a:path extrusionOk="0" h="28586" w="22850">
                    <a:moveTo>
                      <a:pt x="11532" y="0"/>
                    </a:moveTo>
                    <a:cubicBezTo>
                      <a:pt x="10878" y="0"/>
                      <a:pt x="10275" y="137"/>
                      <a:pt x="9841" y="460"/>
                    </a:cubicBezTo>
                    <a:cubicBezTo>
                      <a:pt x="7072" y="2595"/>
                      <a:pt x="5404" y="7099"/>
                      <a:pt x="4437" y="9567"/>
                    </a:cubicBezTo>
                    <a:cubicBezTo>
                      <a:pt x="3536" y="12236"/>
                      <a:pt x="2802" y="14937"/>
                      <a:pt x="2202" y="17706"/>
                    </a:cubicBezTo>
                    <a:cubicBezTo>
                      <a:pt x="968" y="22910"/>
                      <a:pt x="0" y="28347"/>
                      <a:pt x="167" y="28547"/>
                    </a:cubicBezTo>
                    <a:cubicBezTo>
                      <a:pt x="190" y="28570"/>
                      <a:pt x="2889" y="28586"/>
                      <a:pt x="6405" y="28586"/>
                    </a:cubicBezTo>
                    <a:cubicBezTo>
                      <a:pt x="12982" y="28586"/>
                      <a:pt x="22419" y="28533"/>
                      <a:pt x="22550" y="28380"/>
                    </a:cubicBezTo>
                    <a:cubicBezTo>
                      <a:pt x="22850" y="28047"/>
                      <a:pt x="19047" y="6331"/>
                      <a:pt x="15445" y="1561"/>
                    </a:cubicBezTo>
                    <a:cubicBezTo>
                      <a:pt x="14817" y="724"/>
                      <a:pt x="13038" y="0"/>
                      <a:pt x="11532"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65"/>
            <p:cNvGrpSpPr/>
            <p:nvPr/>
          </p:nvGrpSpPr>
          <p:grpSpPr>
            <a:xfrm>
              <a:off x="-1763472" y="820774"/>
              <a:ext cx="762392" cy="374096"/>
              <a:chOff x="-3462525" y="3183475"/>
              <a:chExt cx="887225" cy="435350"/>
            </a:xfrm>
          </p:grpSpPr>
          <p:sp>
            <p:nvSpPr>
              <p:cNvPr id="1892" name="Google Shape;1892;p65"/>
              <p:cNvSpPr/>
              <p:nvPr/>
            </p:nvSpPr>
            <p:spPr>
              <a:xfrm>
                <a:off x="-3462525" y="3262700"/>
                <a:ext cx="740100" cy="356125"/>
              </a:xfrm>
              <a:custGeom>
                <a:rect b="b" l="l" r="r" t="t"/>
                <a:pathLst>
                  <a:path extrusionOk="0" h="14245" w="29604">
                    <a:moveTo>
                      <a:pt x="2064" y="1"/>
                    </a:moveTo>
                    <a:cubicBezTo>
                      <a:pt x="77" y="1"/>
                      <a:pt x="1" y="2390"/>
                      <a:pt x="897" y="3585"/>
                    </a:cubicBezTo>
                    <a:cubicBezTo>
                      <a:pt x="2716" y="5957"/>
                      <a:pt x="10736" y="14244"/>
                      <a:pt x="14882" y="14244"/>
                    </a:cubicBezTo>
                    <a:cubicBezTo>
                      <a:pt x="14993" y="14244"/>
                      <a:pt x="15102" y="14238"/>
                      <a:pt x="15207" y="14226"/>
                    </a:cubicBezTo>
                    <a:cubicBezTo>
                      <a:pt x="20111" y="13659"/>
                      <a:pt x="25982" y="11224"/>
                      <a:pt x="28350" y="9323"/>
                    </a:cubicBezTo>
                    <a:cubicBezTo>
                      <a:pt x="29603" y="8320"/>
                      <a:pt x="24821" y="2577"/>
                      <a:pt x="23159" y="2577"/>
                    </a:cubicBezTo>
                    <a:cubicBezTo>
                      <a:pt x="23052" y="2577"/>
                      <a:pt x="22958" y="2601"/>
                      <a:pt x="22879" y="2651"/>
                    </a:cubicBezTo>
                    <a:cubicBezTo>
                      <a:pt x="20778" y="3885"/>
                      <a:pt x="16508" y="5253"/>
                      <a:pt x="15674" y="5520"/>
                    </a:cubicBezTo>
                    <a:cubicBezTo>
                      <a:pt x="15643" y="5529"/>
                      <a:pt x="15605" y="5534"/>
                      <a:pt x="15559" y="5534"/>
                    </a:cubicBezTo>
                    <a:cubicBezTo>
                      <a:pt x="14305" y="5534"/>
                      <a:pt x="7529" y="2122"/>
                      <a:pt x="3732" y="416"/>
                    </a:cubicBezTo>
                    <a:cubicBezTo>
                      <a:pt x="3069" y="125"/>
                      <a:pt x="2517" y="1"/>
                      <a:pt x="2064" y="1"/>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5"/>
              <p:cNvSpPr/>
              <p:nvPr/>
            </p:nvSpPr>
            <p:spPr>
              <a:xfrm>
                <a:off x="-2893900" y="3201325"/>
                <a:ext cx="318600" cy="314475"/>
              </a:xfrm>
              <a:custGeom>
                <a:rect b="b" l="l" r="r" t="t"/>
                <a:pathLst>
                  <a:path extrusionOk="0" h="12579" w="12744">
                    <a:moveTo>
                      <a:pt x="11646" y="0"/>
                    </a:moveTo>
                    <a:cubicBezTo>
                      <a:pt x="10887" y="0"/>
                      <a:pt x="9848" y="1450"/>
                      <a:pt x="8740" y="2004"/>
                    </a:cubicBezTo>
                    <a:cubicBezTo>
                      <a:pt x="5672" y="3538"/>
                      <a:pt x="902" y="4873"/>
                      <a:pt x="1" y="5206"/>
                    </a:cubicBezTo>
                    <a:lnTo>
                      <a:pt x="4271" y="12578"/>
                    </a:lnTo>
                    <a:cubicBezTo>
                      <a:pt x="8307" y="10377"/>
                      <a:pt x="11009" y="6074"/>
                      <a:pt x="11276" y="5240"/>
                    </a:cubicBezTo>
                    <a:cubicBezTo>
                      <a:pt x="11542" y="4539"/>
                      <a:pt x="11676" y="4172"/>
                      <a:pt x="11676" y="4172"/>
                    </a:cubicBezTo>
                    <a:cubicBezTo>
                      <a:pt x="12143" y="2905"/>
                      <a:pt x="11776" y="2204"/>
                      <a:pt x="11776" y="2204"/>
                    </a:cubicBezTo>
                    <a:cubicBezTo>
                      <a:pt x="11776" y="2204"/>
                      <a:pt x="12743" y="903"/>
                      <a:pt x="12076" y="203"/>
                    </a:cubicBezTo>
                    <a:cubicBezTo>
                      <a:pt x="11946" y="61"/>
                      <a:pt x="11802" y="0"/>
                      <a:pt x="11646"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5"/>
              <p:cNvSpPr/>
              <p:nvPr/>
            </p:nvSpPr>
            <p:spPr>
              <a:xfrm>
                <a:off x="-2727775" y="3256075"/>
                <a:ext cx="128875" cy="94000"/>
              </a:xfrm>
              <a:custGeom>
                <a:rect b="b" l="l" r="r" t="t"/>
                <a:pathLst>
                  <a:path extrusionOk="0" h="3760" w="5155">
                    <a:moveTo>
                      <a:pt x="5125" y="0"/>
                    </a:moveTo>
                    <a:cubicBezTo>
                      <a:pt x="5117" y="0"/>
                      <a:pt x="5107" y="4"/>
                      <a:pt x="5098" y="14"/>
                    </a:cubicBezTo>
                    <a:cubicBezTo>
                      <a:pt x="4330" y="781"/>
                      <a:pt x="3496" y="1515"/>
                      <a:pt x="2629" y="2182"/>
                    </a:cubicBezTo>
                    <a:cubicBezTo>
                      <a:pt x="1795" y="2749"/>
                      <a:pt x="928" y="3250"/>
                      <a:pt x="27" y="3683"/>
                    </a:cubicBezTo>
                    <a:cubicBezTo>
                      <a:pt x="0" y="3710"/>
                      <a:pt x="17" y="3759"/>
                      <a:pt x="42" y="3759"/>
                    </a:cubicBezTo>
                    <a:cubicBezTo>
                      <a:pt x="48" y="3759"/>
                      <a:pt x="54" y="3757"/>
                      <a:pt x="61" y="3750"/>
                    </a:cubicBezTo>
                    <a:cubicBezTo>
                      <a:pt x="2062" y="3016"/>
                      <a:pt x="3797" y="1715"/>
                      <a:pt x="5131" y="48"/>
                    </a:cubicBezTo>
                    <a:cubicBezTo>
                      <a:pt x="5155" y="24"/>
                      <a:pt x="5145" y="0"/>
                      <a:pt x="5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5"/>
              <p:cNvSpPr/>
              <p:nvPr/>
            </p:nvSpPr>
            <p:spPr>
              <a:xfrm>
                <a:off x="-2711850" y="3304775"/>
                <a:ext cx="109025" cy="95275"/>
              </a:xfrm>
              <a:custGeom>
                <a:rect b="b" l="l" r="r" t="t"/>
                <a:pathLst>
                  <a:path extrusionOk="0" h="3811" w="4361">
                    <a:moveTo>
                      <a:pt x="4361" y="1"/>
                    </a:moveTo>
                    <a:cubicBezTo>
                      <a:pt x="3160" y="1469"/>
                      <a:pt x="1692" y="2736"/>
                      <a:pt x="57" y="3704"/>
                    </a:cubicBezTo>
                    <a:cubicBezTo>
                      <a:pt x="0" y="3732"/>
                      <a:pt x="17" y="3810"/>
                      <a:pt x="65" y="3810"/>
                    </a:cubicBezTo>
                    <a:cubicBezTo>
                      <a:pt x="73" y="3810"/>
                      <a:pt x="82" y="3808"/>
                      <a:pt x="91" y="3804"/>
                    </a:cubicBezTo>
                    <a:cubicBezTo>
                      <a:pt x="1825" y="2936"/>
                      <a:pt x="3326" y="1635"/>
                      <a:pt x="4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5"/>
              <p:cNvSpPr/>
              <p:nvPr/>
            </p:nvSpPr>
            <p:spPr>
              <a:xfrm>
                <a:off x="-2894725" y="3183475"/>
                <a:ext cx="216850" cy="148025"/>
              </a:xfrm>
              <a:custGeom>
                <a:rect b="b" l="l" r="r" t="t"/>
                <a:pathLst>
                  <a:path extrusionOk="0" h="5921" w="8674">
                    <a:moveTo>
                      <a:pt x="7423" y="0"/>
                    </a:moveTo>
                    <a:cubicBezTo>
                      <a:pt x="6065" y="0"/>
                      <a:pt x="2986" y="1950"/>
                      <a:pt x="2169" y="2851"/>
                    </a:cubicBezTo>
                    <a:cubicBezTo>
                      <a:pt x="1368" y="3819"/>
                      <a:pt x="634" y="4853"/>
                      <a:pt x="1" y="5920"/>
                    </a:cubicBezTo>
                    <a:cubicBezTo>
                      <a:pt x="901" y="5587"/>
                      <a:pt x="3203" y="4986"/>
                      <a:pt x="4971" y="4353"/>
                    </a:cubicBezTo>
                    <a:lnTo>
                      <a:pt x="4971" y="4353"/>
                    </a:lnTo>
                    <a:cubicBezTo>
                      <a:pt x="4945" y="4354"/>
                      <a:pt x="4920" y="4355"/>
                      <a:pt x="4897" y="4355"/>
                    </a:cubicBezTo>
                    <a:cubicBezTo>
                      <a:pt x="4502" y="4355"/>
                      <a:pt x="4506" y="4088"/>
                      <a:pt x="5104" y="3552"/>
                    </a:cubicBezTo>
                    <a:cubicBezTo>
                      <a:pt x="5705" y="2952"/>
                      <a:pt x="8673" y="1184"/>
                      <a:pt x="7973" y="216"/>
                    </a:cubicBezTo>
                    <a:cubicBezTo>
                      <a:pt x="7864" y="66"/>
                      <a:pt x="7673" y="0"/>
                      <a:pt x="7423"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7" name="Google Shape;1897;p65"/>
          <p:cNvGrpSpPr/>
          <p:nvPr/>
        </p:nvGrpSpPr>
        <p:grpSpPr>
          <a:xfrm>
            <a:off x="439024" y="107680"/>
            <a:ext cx="1207319" cy="2153598"/>
            <a:chOff x="1621539" y="1703075"/>
            <a:chExt cx="1735152" cy="2838912"/>
          </a:xfrm>
        </p:grpSpPr>
        <p:sp>
          <p:nvSpPr>
            <p:cNvPr id="1898" name="Google Shape;1898;p65"/>
            <p:cNvSpPr/>
            <p:nvPr/>
          </p:nvSpPr>
          <p:spPr>
            <a:xfrm flipH="1">
              <a:off x="1857640" y="2470341"/>
              <a:ext cx="99037" cy="83487"/>
            </a:xfrm>
            <a:custGeom>
              <a:rect b="b" l="l" r="r" t="t"/>
              <a:pathLst>
                <a:path extrusionOk="0" h="4494" w="5331">
                  <a:moveTo>
                    <a:pt x="2842" y="1"/>
                  </a:moveTo>
                  <a:cubicBezTo>
                    <a:pt x="1192" y="1"/>
                    <a:pt x="1" y="1824"/>
                    <a:pt x="928" y="3379"/>
                  </a:cubicBezTo>
                  <a:cubicBezTo>
                    <a:pt x="1365" y="4137"/>
                    <a:pt x="2108" y="4494"/>
                    <a:pt x="2848" y="4494"/>
                  </a:cubicBezTo>
                  <a:cubicBezTo>
                    <a:pt x="3801" y="4494"/>
                    <a:pt x="4749" y="3902"/>
                    <a:pt x="5031" y="2812"/>
                  </a:cubicBezTo>
                  <a:cubicBezTo>
                    <a:pt x="5331" y="1611"/>
                    <a:pt x="4630" y="377"/>
                    <a:pt x="3429" y="77"/>
                  </a:cubicBezTo>
                  <a:cubicBezTo>
                    <a:pt x="3229" y="25"/>
                    <a:pt x="3033" y="1"/>
                    <a:pt x="2842"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5"/>
            <p:cNvSpPr/>
            <p:nvPr/>
          </p:nvSpPr>
          <p:spPr>
            <a:xfrm flipH="1">
              <a:off x="2781589" y="3868553"/>
              <a:ext cx="59504" cy="182821"/>
            </a:xfrm>
            <a:custGeom>
              <a:rect b="b" l="l" r="r" t="t"/>
              <a:pathLst>
                <a:path extrusionOk="0" h="9841" w="3203">
                  <a:moveTo>
                    <a:pt x="0" y="0"/>
                  </a:moveTo>
                  <a:lnTo>
                    <a:pt x="0" y="9840"/>
                  </a:lnTo>
                  <a:lnTo>
                    <a:pt x="1801" y="9840"/>
                  </a:lnTo>
                  <a:lnTo>
                    <a:pt x="2735" y="3269"/>
                  </a:lnTo>
                  <a:lnTo>
                    <a:pt x="320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5"/>
            <p:cNvSpPr/>
            <p:nvPr/>
          </p:nvSpPr>
          <p:spPr>
            <a:xfrm flipH="1">
              <a:off x="3240155" y="2462186"/>
              <a:ext cx="650" cy="297"/>
            </a:xfrm>
            <a:custGeom>
              <a:rect b="b" l="l" r="r" t="t"/>
              <a:pathLst>
                <a:path extrusionOk="0" h="16" w="35">
                  <a:moveTo>
                    <a:pt x="25" y="1"/>
                  </a:moveTo>
                  <a:cubicBezTo>
                    <a:pt x="16" y="1"/>
                    <a:pt x="1" y="16"/>
                    <a:pt x="1" y="16"/>
                  </a:cubicBezTo>
                  <a:lnTo>
                    <a:pt x="34" y="16"/>
                  </a:lnTo>
                  <a:cubicBezTo>
                    <a:pt x="34" y="4"/>
                    <a:pt x="30" y="1"/>
                    <a:pt x="25"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5"/>
            <p:cNvSpPr/>
            <p:nvPr/>
          </p:nvSpPr>
          <p:spPr>
            <a:xfrm flipH="1">
              <a:off x="3191203" y="2425291"/>
              <a:ext cx="650" cy="1876"/>
            </a:xfrm>
            <a:custGeom>
              <a:rect b="b" l="l" r="r" t="t"/>
              <a:pathLst>
                <a:path extrusionOk="0" h="101" w="35">
                  <a:moveTo>
                    <a:pt x="34" y="1"/>
                  </a:moveTo>
                  <a:lnTo>
                    <a:pt x="34" y="1"/>
                  </a:lnTo>
                  <a:cubicBezTo>
                    <a:pt x="34" y="34"/>
                    <a:pt x="34" y="67"/>
                    <a:pt x="1" y="100"/>
                  </a:cubicBezTo>
                  <a:cubicBezTo>
                    <a:pt x="34" y="100"/>
                    <a:pt x="34" y="67"/>
                    <a:pt x="34"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5"/>
            <p:cNvSpPr/>
            <p:nvPr/>
          </p:nvSpPr>
          <p:spPr>
            <a:xfrm flipH="1">
              <a:off x="3263711" y="2553865"/>
              <a:ext cx="1096" cy="947"/>
            </a:xfrm>
            <a:custGeom>
              <a:rect b="b" l="l" r="r" t="t"/>
              <a:pathLst>
                <a:path extrusionOk="0" h="51" w="59">
                  <a:moveTo>
                    <a:pt x="4" y="1"/>
                  </a:moveTo>
                  <a:lnTo>
                    <a:pt x="4" y="1"/>
                  </a:lnTo>
                  <a:cubicBezTo>
                    <a:pt x="0" y="1"/>
                    <a:pt x="8" y="17"/>
                    <a:pt x="25" y="51"/>
                  </a:cubicBezTo>
                  <a:lnTo>
                    <a:pt x="58" y="51"/>
                  </a:lnTo>
                  <a:cubicBezTo>
                    <a:pt x="25" y="17"/>
                    <a:pt x="8" y="1"/>
                    <a:pt x="4"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5"/>
            <p:cNvSpPr/>
            <p:nvPr/>
          </p:nvSpPr>
          <p:spPr>
            <a:xfrm flipH="1">
              <a:off x="3181914" y="2417228"/>
              <a:ext cx="3121" cy="1263"/>
            </a:xfrm>
            <a:custGeom>
              <a:rect b="b" l="l" r="r" t="t"/>
              <a:pathLst>
                <a:path extrusionOk="0" h="68" w="168">
                  <a:moveTo>
                    <a:pt x="168" y="1"/>
                  </a:moveTo>
                  <a:lnTo>
                    <a:pt x="1" y="34"/>
                  </a:lnTo>
                  <a:lnTo>
                    <a:pt x="34" y="67"/>
                  </a:lnTo>
                  <a:lnTo>
                    <a:pt x="16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5"/>
            <p:cNvSpPr/>
            <p:nvPr/>
          </p:nvSpPr>
          <p:spPr>
            <a:xfrm flipH="1">
              <a:off x="3183159" y="2410411"/>
              <a:ext cx="4960" cy="3121"/>
            </a:xfrm>
            <a:custGeom>
              <a:rect b="b" l="l" r="r" t="t"/>
              <a:pathLst>
                <a:path extrusionOk="0" h="168" w="267">
                  <a:moveTo>
                    <a:pt x="67" y="1"/>
                  </a:moveTo>
                  <a:cubicBezTo>
                    <a:pt x="67" y="67"/>
                    <a:pt x="67" y="101"/>
                    <a:pt x="0" y="101"/>
                  </a:cubicBezTo>
                  <a:lnTo>
                    <a:pt x="267" y="167"/>
                  </a:lnTo>
                  <a:lnTo>
                    <a:pt x="6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5"/>
            <p:cNvSpPr/>
            <p:nvPr/>
          </p:nvSpPr>
          <p:spPr>
            <a:xfrm flipH="1">
              <a:off x="2338515" y="1919186"/>
              <a:ext cx="618464" cy="686048"/>
            </a:xfrm>
            <a:custGeom>
              <a:rect b="b" l="l" r="r" t="t"/>
              <a:pathLst>
                <a:path extrusionOk="0" h="36929" w="33291">
                  <a:moveTo>
                    <a:pt x="24829" y="1"/>
                  </a:moveTo>
                  <a:cubicBezTo>
                    <a:pt x="24297" y="1"/>
                    <a:pt x="23764" y="77"/>
                    <a:pt x="23250" y="224"/>
                  </a:cubicBezTo>
                  <a:cubicBezTo>
                    <a:pt x="22183" y="324"/>
                    <a:pt x="21149" y="724"/>
                    <a:pt x="20281" y="1358"/>
                  </a:cubicBezTo>
                  <a:cubicBezTo>
                    <a:pt x="19514" y="1892"/>
                    <a:pt x="18980" y="2692"/>
                    <a:pt x="18814" y="3626"/>
                  </a:cubicBezTo>
                  <a:cubicBezTo>
                    <a:pt x="17780" y="8196"/>
                    <a:pt x="17780" y="11398"/>
                    <a:pt x="15044" y="15401"/>
                  </a:cubicBezTo>
                  <a:cubicBezTo>
                    <a:pt x="13743" y="17336"/>
                    <a:pt x="11642" y="18604"/>
                    <a:pt x="9307" y="18837"/>
                  </a:cubicBezTo>
                  <a:cubicBezTo>
                    <a:pt x="7439" y="19071"/>
                    <a:pt x="5538" y="19037"/>
                    <a:pt x="3803" y="19838"/>
                  </a:cubicBezTo>
                  <a:cubicBezTo>
                    <a:pt x="434" y="21439"/>
                    <a:pt x="0" y="26976"/>
                    <a:pt x="1468" y="29845"/>
                  </a:cubicBezTo>
                  <a:cubicBezTo>
                    <a:pt x="4124" y="34968"/>
                    <a:pt x="9544" y="36929"/>
                    <a:pt x="14988" y="36929"/>
                  </a:cubicBezTo>
                  <a:cubicBezTo>
                    <a:pt x="17272" y="36929"/>
                    <a:pt x="19559" y="36584"/>
                    <a:pt x="21649" y="35983"/>
                  </a:cubicBezTo>
                  <a:cubicBezTo>
                    <a:pt x="24851" y="35082"/>
                    <a:pt x="28054" y="33414"/>
                    <a:pt x="29888" y="30479"/>
                  </a:cubicBezTo>
                  <a:cubicBezTo>
                    <a:pt x="32190" y="26776"/>
                    <a:pt x="31956" y="21673"/>
                    <a:pt x="32357" y="17469"/>
                  </a:cubicBezTo>
                  <a:cubicBezTo>
                    <a:pt x="32624" y="14634"/>
                    <a:pt x="32924" y="11832"/>
                    <a:pt x="33124" y="8997"/>
                  </a:cubicBezTo>
                  <a:cubicBezTo>
                    <a:pt x="33291" y="6962"/>
                    <a:pt x="32724" y="5594"/>
                    <a:pt x="31289" y="4193"/>
                  </a:cubicBezTo>
                  <a:cubicBezTo>
                    <a:pt x="29855" y="2792"/>
                    <a:pt x="28154" y="657"/>
                    <a:pt x="26119" y="157"/>
                  </a:cubicBezTo>
                  <a:cubicBezTo>
                    <a:pt x="25698" y="52"/>
                    <a:pt x="25264" y="1"/>
                    <a:pt x="248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5"/>
            <p:cNvSpPr/>
            <p:nvPr/>
          </p:nvSpPr>
          <p:spPr>
            <a:xfrm flipH="1">
              <a:off x="2344703" y="2065390"/>
              <a:ext cx="288453" cy="508708"/>
            </a:xfrm>
            <a:custGeom>
              <a:rect b="b" l="l" r="r" t="t"/>
              <a:pathLst>
                <a:path extrusionOk="0" h="27383" w="15527">
                  <a:moveTo>
                    <a:pt x="15343" y="1"/>
                  </a:moveTo>
                  <a:cubicBezTo>
                    <a:pt x="15334" y="1"/>
                    <a:pt x="15326" y="9"/>
                    <a:pt x="15326" y="26"/>
                  </a:cubicBezTo>
                  <a:cubicBezTo>
                    <a:pt x="15193" y="3195"/>
                    <a:pt x="14992" y="6397"/>
                    <a:pt x="14926" y="9566"/>
                  </a:cubicBezTo>
                  <a:cubicBezTo>
                    <a:pt x="14826" y="12768"/>
                    <a:pt x="14926" y="15937"/>
                    <a:pt x="14559" y="19040"/>
                  </a:cubicBezTo>
                  <a:cubicBezTo>
                    <a:pt x="13877" y="24738"/>
                    <a:pt x="8716" y="27005"/>
                    <a:pt x="3647" y="27005"/>
                  </a:cubicBezTo>
                  <a:cubicBezTo>
                    <a:pt x="2515" y="27005"/>
                    <a:pt x="1387" y="26892"/>
                    <a:pt x="315" y="26678"/>
                  </a:cubicBezTo>
                  <a:cubicBezTo>
                    <a:pt x="296" y="26674"/>
                    <a:pt x="278" y="26671"/>
                    <a:pt x="261" y="26671"/>
                  </a:cubicBezTo>
                  <a:cubicBezTo>
                    <a:pt x="41" y="26671"/>
                    <a:pt x="1" y="27050"/>
                    <a:pt x="249" y="27112"/>
                  </a:cubicBezTo>
                  <a:cubicBezTo>
                    <a:pt x="1321" y="27284"/>
                    <a:pt x="2446" y="27382"/>
                    <a:pt x="3577" y="27382"/>
                  </a:cubicBezTo>
                  <a:cubicBezTo>
                    <a:pt x="7933" y="27382"/>
                    <a:pt x="12378" y="25925"/>
                    <a:pt x="14259" y="21608"/>
                  </a:cubicBezTo>
                  <a:cubicBezTo>
                    <a:pt x="15526" y="18639"/>
                    <a:pt x="15059" y="14803"/>
                    <a:pt x="15159" y="11634"/>
                  </a:cubicBezTo>
                  <a:cubicBezTo>
                    <a:pt x="15293" y="7765"/>
                    <a:pt x="15326" y="3895"/>
                    <a:pt x="15359" y="26"/>
                  </a:cubicBezTo>
                  <a:cubicBezTo>
                    <a:pt x="15359" y="9"/>
                    <a:pt x="15351" y="1"/>
                    <a:pt x="15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5"/>
            <p:cNvSpPr/>
            <p:nvPr/>
          </p:nvSpPr>
          <p:spPr>
            <a:xfrm flipH="1">
              <a:off x="2600031" y="1979563"/>
              <a:ext cx="383607" cy="496279"/>
            </a:xfrm>
            <a:custGeom>
              <a:rect b="b" l="l" r="r" t="t"/>
              <a:pathLst>
                <a:path extrusionOk="0" h="26714" w="20649">
                  <a:moveTo>
                    <a:pt x="20586" y="1"/>
                  </a:moveTo>
                  <a:cubicBezTo>
                    <a:pt x="20557" y="1"/>
                    <a:pt x="20532" y="26"/>
                    <a:pt x="20549" y="76"/>
                  </a:cubicBezTo>
                  <a:cubicBezTo>
                    <a:pt x="19815" y="3845"/>
                    <a:pt x="19348" y="8349"/>
                    <a:pt x="16713" y="11384"/>
                  </a:cubicBezTo>
                  <a:cubicBezTo>
                    <a:pt x="15412" y="12885"/>
                    <a:pt x="13677" y="13953"/>
                    <a:pt x="11776" y="14420"/>
                  </a:cubicBezTo>
                  <a:cubicBezTo>
                    <a:pt x="10275" y="14820"/>
                    <a:pt x="8740" y="14653"/>
                    <a:pt x="7206" y="14753"/>
                  </a:cubicBezTo>
                  <a:cubicBezTo>
                    <a:pt x="1168" y="15087"/>
                    <a:pt x="1" y="22992"/>
                    <a:pt x="3837" y="26695"/>
                  </a:cubicBezTo>
                  <a:cubicBezTo>
                    <a:pt x="3850" y="26708"/>
                    <a:pt x="3865" y="26713"/>
                    <a:pt x="3881" y="26713"/>
                  </a:cubicBezTo>
                  <a:cubicBezTo>
                    <a:pt x="3947" y="26713"/>
                    <a:pt x="4024" y="26616"/>
                    <a:pt x="3970" y="26562"/>
                  </a:cubicBezTo>
                  <a:cubicBezTo>
                    <a:pt x="1302" y="23726"/>
                    <a:pt x="902" y="19256"/>
                    <a:pt x="3804" y="16388"/>
                  </a:cubicBezTo>
                  <a:cubicBezTo>
                    <a:pt x="6139" y="14119"/>
                    <a:pt x="9808" y="15454"/>
                    <a:pt x="12677" y="14420"/>
                  </a:cubicBezTo>
                  <a:cubicBezTo>
                    <a:pt x="18614" y="12318"/>
                    <a:pt x="19982" y="5613"/>
                    <a:pt x="20649" y="76"/>
                  </a:cubicBezTo>
                  <a:cubicBezTo>
                    <a:pt x="20649" y="26"/>
                    <a:pt x="20616" y="1"/>
                    <a:pt x="205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5"/>
            <p:cNvSpPr/>
            <p:nvPr/>
          </p:nvSpPr>
          <p:spPr>
            <a:xfrm flipH="1">
              <a:off x="2547976" y="4056929"/>
              <a:ext cx="544711" cy="484427"/>
            </a:xfrm>
            <a:custGeom>
              <a:rect b="b" l="l" r="r" t="t"/>
              <a:pathLst>
                <a:path extrusionOk="0" h="26076" w="29321">
                  <a:moveTo>
                    <a:pt x="29221" y="1"/>
                  </a:moveTo>
                  <a:lnTo>
                    <a:pt x="11975" y="134"/>
                  </a:lnTo>
                  <a:lnTo>
                    <a:pt x="12476" y="13911"/>
                  </a:lnTo>
                  <a:lnTo>
                    <a:pt x="12609" y="16913"/>
                  </a:lnTo>
                  <a:cubicBezTo>
                    <a:pt x="12609" y="16913"/>
                    <a:pt x="2769" y="21449"/>
                    <a:pt x="1768" y="22250"/>
                  </a:cubicBezTo>
                  <a:cubicBezTo>
                    <a:pt x="734" y="23051"/>
                    <a:pt x="0" y="25652"/>
                    <a:pt x="934" y="25953"/>
                  </a:cubicBezTo>
                  <a:cubicBezTo>
                    <a:pt x="1185" y="26036"/>
                    <a:pt x="3364" y="26076"/>
                    <a:pt x="6399" y="26076"/>
                  </a:cubicBezTo>
                  <a:cubicBezTo>
                    <a:pt x="14268" y="26076"/>
                    <a:pt x="27889" y="25810"/>
                    <a:pt x="28587" y="25352"/>
                  </a:cubicBezTo>
                  <a:cubicBezTo>
                    <a:pt x="28954" y="25119"/>
                    <a:pt x="29121" y="21349"/>
                    <a:pt x="29221" y="16813"/>
                  </a:cubicBezTo>
                  <a:cubicBezTo>
                    <a:pt x="29221" y="15812"/>
                    <a:pt x="29254" y="14811"/>
                    <a:pt x="29254" y="13777"/>
                  </a:cubicBezTo>
                  <a:cubicBezTo>
                    <a:pt x="29321" y="7106"/>
                    <a:pt x="29221" y="1"/>
                    <a:pt x="2922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5"/>
            <p:cNvSpPr/>
            <p:nvPr/>
          </p:nvSpPr>
          <p:spPr>
            <a:xfrm flipH="1">
              <a:off x="2548589" y="4253998"/>
              <a:ext cx="543485" cy="287264"/>
            </a:xfrm>
            <a:custGeom>
              <a:rect b="b" l="l" r="r" t="t"/>
              <a:pathLst>
                <a:path extrusionOk="0" h="15463" w="29255">
                  <a:moveTo>
                    <a:pt x="12343" y="0"/>
                  </a:moveTo>
                  <a:lnTo>
                    <a:pt x="12443" y="3303"/>
                  </a:lnTo>
                  <a:lnTo>
                    <a:pt x="12576" y="6305"/>
                  </a:lnTo>
                  <a:cubicBezTo>
                    <a:pt x="12576" y="6305"/>
                    <a:pt x="2736" y="10841"/>
                    <a:pt x="1735" y="11642"/>
                  </a:cubicBezTo>
                  <a:cubicBezTo>
                    <a:pt x="701" y="12443"/>
                    <a:pt x="0" y="15044"/>
                    <a:pt x="901" y="15345"/>
                  </a:cubicBezTo>
                  <a:cubicBezTo>
                    <a:pt x="1142" y="15425"/>
                    <a:pt x="3170" y="15462"/>
                    <a:pt x="6029" y="15462"/>
                  </a:cubicBezTo>
                  <a:cubicBezTo>
                    <a:pt x="13838" y="15462"/>
                    <a:pt x="27846" y="15184"/>
                    <a:pt x="28554" y="14744"/>
                  </a:cubicBezTo>
                  <a:cubicBezTo>
                    <a:pt x="28921" y="14511"/>
                    <a:pt x="29088" y="10741"/>
                    <a:pt x="29188" y="6205"/>
                  </a:cubicBezTo>
                  <a:cubicBezTo>
                    <a:pt x="29221" y="5204"/>
                    <a:pt x="29221" y="4203"/>
                    <a:pt x="29221" y="3169"/>
                  </a:cubicBezTo>
                  <a:cubicBezTo>
                    <a:pt x="29221" y="2135"/>
                    <a:pt x="29221" y="1034"/>
                    <a:pt x="2925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5"/>
            <p:cNvSpPr/>
            <p:nvPr/>
          </p:nvSpPr>
          <p:spPr>
            <a:xfrm flipH="1">
              <a:off x="2547976" y="4312238"/>
              <a:ext cx="545956" cy="229748"/>
            </a:xfrm>
            <a:custGeom>
              <a:rect b="b" l="l" r="r" t="t"/>
              <a:pathLst>
                <a:path extrusionOk="0" h="12367" w="29388">
                  <a:moveTo>
                    <a:pt x="29388" y="1"/>
                  </a:moveTo>
                  <a:lnTo>
                    <a:pt x="12543" y="134"/>
                  </a:lnTo>
                  <a:lnTo>
                    <a:pt x="12643" y="3170"/>
                  </a:lnTo>
                  <a:cubicBezTo>
                    <a:pt x="12643" y="3170"/>
                    <a:pt x="2769" y="7706"/>
                    <a:pt x="1768" y="8540"/>
                  </a:cubicBezTo>
                  <a:cubicBezTo>
                    <a:pt x="768" y="9341"/>
                    <a:pt x="0" y="11976"/>
                    <a:pt x="901" y="12243"/>
                  </a:cubicBezTo>
                  <a:cubicBezTo>
                    <a:pt x="1152" y="12327"/>
                    <a:pt x="3341" y="12366"/>
                    <a:pt x="6392" y="12366"/>
                  </a:cubicBezTo>
                  <a:cubicBezTo>
                    <a:pt x="14301" y="12366"/>
                    <a:pt x="27999" y="12100"/>
                    <a:pt x="28721" y="11643"/>
                  </a:cubicBezTo>
                  <a:cubicBezTo>
                    <a:pt x="29154" y="11342"/>
                    <a:pt x="29355" y="5805"/>
                    <a:pt x="2938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5"/>
            <p:cNvSpPr/>
            <p:nvPr/>
          </p:nvSpPr>
          <p:spPr>
            <a:xfrm flipH="1">
              <a:off x="2583905" y="4515810"/>
              <a:ext cx="488347" cy="6725"/>
            </a:xfrm>
            <a:custGeom>
              <a:rect b="b" l="l" r="r" t="t"/>
              <a:pathLst>
                <a:path extrusionOk="0" h="362" w="26287">
                  <a:moveTo>
                    <a:pt x="19607" y="0"/>
                  </a:moveTo>
                  <a:cubicBezTo>
                    <a:pt x="12695" y="0"/>
                    <a:pt x="3144" y="134"/>
                    <a:pt x="101" y="251"/>
                  </a:cubicBezTo>
                  <a:cubicBezTo>
                    <a:pt x="1" y="251"/>
                    <a:pt x="1" y="318"/>
                    <a:pt x="101" y="318"/>
                  </a:cubicBezTo>
                  <a:cubicBezTo>
                    <a:pt x="1365" y="347"/>
                    <a:pt x="3752" y="362"/>
                    <a:pt x="6605" y="362"/>
                  </a:cubicBezTo>
                  <a:cubicBezTo>
                    <a:pt x="13541" y="362"/>
                    <a:pt x="23238" y="273"/>
                    <a:pt x="26286" y="84"/>
                  </a:cubicBezTo>
                  <a:cubicBezTo>
                    <a:pt x="25003" y="24"/>
                    <a:pt x="22543" y="0"/>
                    <a:pt x="196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5"/>
            <p:cNvSpPr/>
            <p:nvPr/>
          </p:nvSpPr>
          <p:spPr>
            <a:xfrm flipH="1">
              <a:off x="2774158" y="4350582"/>
              <a:ext cx="99167" cy="25507"/>
            </a:xfrm>
            <a:custGeom>
              <a:rect b="b" l="l" r="r" t="t"/>
              <a:pathLst>
                <a:path extrusionOk="0" h="1373" w="5338">
                  <a:moveTo>
                    <a:pt x="1592" y="1"/>
                  </a:moveTo>
                  <a:cubicBezTo>
                    <a:pt x="1104" y="1"/>
                    <a:pt x="621" y="49"/>
                    <a:pt x="167" y="138"/>
                  </a:cubicBezTo>
                  <a:cubicBezTo>
                    <a:pt x="0" y="138"/>
                    <a:pt x="34" y="372"/>
                    <a:pt x="167" y="372"/>
                  </a:cubicBezTo>
                  <a:cubicBezTo>
                    <a:pt x="1868" y="505"/>
                    <a:pt x="3570" y="839"/>
                    <a:pt x="5204" y="1373"/>
                  </a:cubicBezTo>
                  <a:cubicBezTo>
                    <a:pt x="5271" y="1373"/>
                    <a:pt x="5338" y="1306"/>
                    <a:pt x="5271" y="1273"/>
                  </a:cubicBezTo>
                  <a:cubicBezTo>
                    <a:pt x="4317" y="368"/>
                    <a:pt x="2933" y="1"/>
                    <a:pt x="15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5"/>
            <p:cNvSpPr/>
            <p:nvPr/>
          </p:nvSpPr>
          <p:spPr>
            <a:xfrm flipH="1">
              <a:off x="2797305" y="4364831"/>
              <a:ext cx="98331" cy="25061"/>
            </a:xfrm>
            <a:custGeom>
              <a:rect b="b" l="l" r="r" t="t"/>
              <a:pathLst>
                <a:path extrusionOk="0" h="1349" w="5293">
                  <a:moveTo>
                    <a:pt x="1569" y="0"/>
                  </a:moveTo>
                  <a:cubicBezTo>
                    <a:pt x="1077" y="0"/>
                    <a:pt x="591" y="49"/>
                    <a:pt x="134" y="139"/>
                  </a:cubicBezTo>
                  <a:cubicBezTo>
                    <a:pt x="1" y="139"/>
                    <a:pt x="1" y="372"/>
                    <a:pt x="134" y="372"/>
                  </a:cubicBezTo>
                  <a:cubicBezTo>
                    <a:pt x="1835" y="506"/>
                    <a:pt x="3536" y="839"/>
                    <a:pt x="5171" y="1340"/>
                  </a:cubicBezTo>
                  <a:cubicBezTo>
                    <a:pt x="5183" y="1346"/>
                    <a:pt x="5195" y="1348"/>
                    <a:pt x="5207" y="1348"/>
                  </a:cubicBezTo>
                  <a:cubicBezTo>
                    <a:pt x="5258" y="1348"/>
                    <a:pt x="5292" y="1294"/>
                    <a:pt x="5238" y="1239"/>
                  </a:cubicBezTo>
                  <a:cubicBezTo>
                    <a:pt x="4286" y="361"/>
                    <a:pt x="2907" y="0"/>
                    <a:pt x="15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5"/>
            <p:cNvSpPr/>
            <p:nvPr/>
          </p:nvSpPr>
          <p:spPr>
            <a:xfrm flipH="1">
              <a:off x="2820100" y="4379080"/>
              <a:ext cx="98461" cy="25024"/>
            </a:xfrm>
            <a:custGeom>
              <a:rect b="b" l="l" r="r" t="t"/>
              <a:pathLst>
                <a:path extrusionOk="0" h="1347" w="5300">
                  <a:moveTo>
                    <a:pt x="1569" y="1"/>
                  </a:moveTo>
                  <a:cubicBezTo>
                    <a:pt x="1077" y="1"/>
                    <a:pt x="591" y="49"/>
                    <a:pt x="134" y="139"/>
                  </a:cubicBezTo>
                  <a:cubicBezTo>
                    <a:pt x="0" y="139"/>
                    <a:pt x="0" y="339"/>
                    <a:pt x="134" y="339"/>
                  </a:cubicBezTo>
                  <a:cubicBezTo>
                    <a:pt x="1868" y="506"/>
                    <a:pt x="3536" y="839"/>
                    <a:pt x="5171" y="1340"/>
                  </a:cubicBezTo>
                  <a:cubicBezTo>
                    <a:pt x="5185" y="1344"/>
                    <a:pt x="5197" y="1346"/>
                    <a:pt x="5209" y="1346"/>
                  </a:cubicBezTo>
                  <a:cubicBezTo>
                    <a:pt x="5279" y="1346"/>
                    <a:pt x="5300" y="1268"/>
                    <a:pt x="5271" y="1240"/>
                  </a:cubicBezTo>
                  <a:cubicBezTo>
                    <a:pt x="4295" y="361"/>
                    <a:pt x="2909" y="1"/>
                    <a:pt x="15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5"/>
            <p:cNvSpPr/>
            <p:nvPr/>
          </p:nvSpPr>
          <p:spPr>
            <a:xfrm flipH="1">
              <a:off x="2843062" y="4392716"/>
              <a:ext cx="98424" cy="25061"/>
            </a:xfrm>
            <a:custGeom>
              <a:rect b="b" l="l" r="r" t="t"/>
              <a:pathLst>
                <a:path extrusionOk="0" h="1349" w="5298">
                  <a:moveTo>
                    <a:pt x="1569" y="0"/>
                  </a:moveTo>
                  <a:cubicBezTo>
                    <a:pt x="1077" y="0"/>
                    <a:pt x="591" y="49"/>
                    <a:pt x="134" y="139"/>
                  </a:cubicBezTo>
                  <a:cubicBezTo>
                    <a:pt x="0" y="139"/>
                    <a:pt x="0" y="372"/>
                    <a:pt x="167" y="372"/>
                  </a:cubicBezTo>
                  <a:cubicBezTo>
                    <a:pt x="1868" y="506"/>
                    <a:pt x="3569" y="839"/>
                    <a:pt x="5204" y="1340"/>
                  </a:cubicBezTo>
                  <a:cubicBezTo>
                    <a:pt x="5216" y="1346"/>
                    <a:pt x="5227" y="1348"/>
                    <a:pt x="5237" y="1348"/>
                  </a:cubicBezTo>
                  <a:cubicBezTo>
                    <a:pt x="5281" y="1348"/>
                    <a:pt x="5298" y="1294"/>
                    <a:pt x="5271" y="1240"/>
                  </a:cubicBezTo>
                  <a:cubicBezTo>
                    <a:pt x="4295" y="361"/>
                    <a:pt x="2909" y="0"/>
                    <a:pt x="15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5"/>
            <p:cNvSpPr/>
            <p:nvPr/>
          </p:nvSpPr>
          <p:spPr>
            <a:xfrm flipH="1">
              <a:off x="2831172" y="4270328"/>
              <a:ext cx="110945" cy="89135"/>
            </a:xfrm>
            <a:custGeom>
              <a:rect b="b" l="l" r="r" t="t"/>
              <a:pathLst>
                <a:path extrusionOk="0" h="4798" w="5972">
                  <a:moveTo>
                    <a:pt x="1625" y="486"/>
                  </a:moveTo>
                  <a:cubicBezTo>
                    <a:pt x="2180" y="486"/>
                    <a:pt x="2926" y="898"/>
                    <a:pt x="3203" y="1156"/>
                  </a:cubicBezTo>
                  <a:cubicBezTo>
                    <a:pt x="3537" y="1456"/>
                    <a:pt x="3837" y="1790"/>
                    <a:pt x="4137" y="2123"/>
                  </a:cubicBezTo>
                  <a:cubicBezTo>
                    <a:pt x="4704" y="2824"/>
                    <a:pt x="5238" y="3591"/>
                    <a:pt x="5738" y="4358"/>
                  </a:cubicBezTo>
                  <a:cubicBezTo>
                    <a:pt x="5071" y="4058"/>
                    <a:pt x="4371" y="3825"/>
                    <a:pt x="3670" y="3558"/>
                  </a:cubicBezTo>
                  <a:cubicBezTo>
                    <a:pt x="2836" y="3258"/>
                    <a:pt x="1168" y="2624"/>
                    <a:pt x="1002" y="1590"/>
                  </a:cubicBezTo>
                  <a:cubicBezTo>
                    <a:pt x="852" y="755"/>
                    <a:pt x="1176" y="486"/>
                    <a:pt x="1625" y="486"/>
                  </a:cubicBezTo>
                  <a:close/>
                  <a:moveTo>
                    <a:pt x="1752" y="1"/>
                  </a:moveTo>
                  <a:cubicBezTo>
                    <a:pt x="1343" y="1"/>
                    <a:pt x="953" y="156"/>
                    <a:pt x="668" y="556"/>
                  </a:cubicBezTo>
                  <a:cubicBezTo>
                    <a:pt x="1" y="1490"/>
                    <a:pt x="735" y="2424"/>
                    <a:pt x="1469" y="2991"/>
                  </a:cubicBezTo>
                  <a:cubicBezTo>
                    <a:pt x="2669" y="3891"/>
                    <a:pt x="4237" y="4258"/>
                    <a:pt x="5672" y="4792"/>
                  </a:cubicBezTo>
                  <a:cubicBezTo>
                    <a:pt x="5686" y="4796"/>
                    <a:pt x="5700" y="4797"/>
                    <a:pt x="5714" y="4797"/>
                  </a:cubicBezTo>
                  <a:cubicBezTo>
                    <a:pt x="5832" y="4797"/>
                    <a:pt x="5938" y="4678"/>
                    <a:pt x="5938" y="4559"/>
                  </a:cubicBezTo>
                  <a:cubicBezTo>
                    <a:pt x="5972" y="4559"/>
                    <a:pt x="5972" y="4525"/>
                    <a:pt x="5972" y="4492"/>
                  </a:cubicBezTo>
                  <a:cubicBezTo>
                    <a:pt x="5438" y="2991"/>
                    <a:pt x="4504" y="1656"/>
                    <a:pt x="3303" y="622"/>
                  </a:cubicBezTo>
                  <a:cubicBezTo>
                    <a:pt x="2883" y="279"/>
                    <a:pt x="2299" y="1"/>
                    <a:pt x="17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5"/>
            <p:cNvSpPr/>
            <p:nvPr/>
          </p:nvSpPr>
          <p:spPr>
            <a:xfrm flipH="1">
              <a:off x="2718388" y="4288738"/>
              <a:ext cx="120847" cy="70074"/>
            </a:xfrm>
            <a:custGeom>
              <a:rect b="b" l="l" r="r" t="t"/>
              <a:pathLst>
                <a:path extrusionOk="0" h="3772" w="6505">
                  <a:moveTo>
                    <a:pt x="4805" y="516"/>
                  </a:moveTo>
                  <a:cubicBezTo>
                    <a:pt x="5442" y="516"/>
                    <a:pt x="5951" y="802"/>
                    <a:pt x="5537" y="1800"/>
                  </a:cubicBezTo>
                  <a:cubicBezTo>
                    <a:pt x="5137" y="2767"/>
                    <a:pt x="3336" y="2967"/>
                    <a:pt x="2469" y="3067"/>
                  </a:cubicBezTo>
                  <a:cubicBezTo>
                    <a:pt x="1735" y="3167"/>
                    <a:pt x="1001" y="3234"/>
                    <a:pt x="267" y="3367"/>
                  </a:cubicBezTo>
                  <a:cubicBezTo>
                    <a:pt x="934" y="2734"/>
                    <a:pt x="1635" y="2133"/>
                    <a:pt x="2368" y="1566"/>
                  </a:cubicBezTo>
                  <a:cubicBezTo>
                    <a:pt x="2702" y="1299"/>
                    <a:pt x="3102" y="1032"/>
                    <a:pt x="3469" y="832"/>
                  </a:cubicBezTo>
                  <a:cubicBezTo>
                    <a:pt x="3745" y="687"/>
                    <a:pt x="4313" y="516"/>
                    <a:pt x="4805" y="516"/>
                  </a:cubicBezTo>
                  <a:close/>
                  <a:moveTo>
                    <a:pt x="4736" y="1"/>
                  </a:moveTo>
                  <a:cubicBezTo>
                    <a:pt x="4319" y="1"/>
                    <a:pt x="3884" y="118"/>
                    <a:pt x="3536" y="299"/>
                  </a:cubicBezTo>
                  <a:cubicBezTo>
                    <a:pt x="2102" y="999"/>
                    <a:pt x="901" y="2100"/>
                    <a:pt x="33" y="3434"/>
                  </a:cubicBezTo>
                  <a:cubicBezTo>
                    <a:pt x="0" y="3467"/>
                    <a:pt x="33" y="3501"/>
                    <a:pt x="33" y="3501"/>
                  </a:cubicBezTo>
                  <a:cubicBezTo>
                    <a:pt x="33" y="3623"/>
                    <a:pt x="89" y="3772"/>
                    <a:pt x="225" y="3772"/>
                  </a:cubicBezTo>
                  <a:cubicBezTo>
                    <a:pt x="238" y="3772"/>
                    <a:pt x="252" y="3771"/>
                    <a:pt x="267" y="3768"/>
                  </a:cubicBezTo>
                  <a:cubicBezTo>
                    <a:pt x="1735" y="3634"/>
                    <a:pt x="3369" y="3634"/>
                    <a:pt x="4770" y="3034"/>
                  </a:cubicBezTo>
                  <a:cubicBezTo>
                    <a:pt x="5604" y="2667"/>
                    <a:pt x="6505" y="1833"/>
                    <a:pt x="6104" y="832"/>
                  </a:cubicBezTo>
                  <a:cubicBezTo>
                    <a:pt x="5871" y="229"/>
                    <a:pt x="5320" y="1"/>
                    <a:pt x="47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5"/>
            <p:cNvSpPr/>
            <p:nvPr/>
          </p:nvSpPr>
          <p:spPr>
            <a:xfrm flipH="1">
              <a:off x="2453157" y="2685561"/>
              <a:ext cx="427598" cy="1522593"/>
            </a:xfrm>
            <a:custGeom>
              <a:rect b="b" l="l" r="r" t="t"/>
              <a:pathLst>
                <a:path extrusionOk="0" h="81959" w="23017">
                  <a:moveTo>
                    <a:pt x="23017" y="0"/>
                  </a:moveTo>
                  <a:lnTo>
                    <a:pt x="7172" y="34"/>
                  </a:lnTo>
                  <a:cubicBezTo>
                    <a:pt x="7172" y="34"/>
                    <a:pt x="1568" y="33357"/>
                    <a:pt x="701" y="41930"/>
                  </a:cubicBezTo>
                  <a:cubicBezTo>
                    <a:pt x="0" y="48602"/>
                    <a:pt x="501" y="81959"/>
                    <a:pt x="501" y="81959"/>
                  </a:cubicBezTo>
                  <a:lnTo>
                    <a:pt x="19314" y="81959"/>
                  </a:lnTo>
                  <a:cubicBezTo>
                    <a:pt x="19314" y="81959"/>
                    <a:pt x="17880" y="42998"/>
                    <a:pt x="17880" y="42931"/>
                  </a:cubicBezTo>
                  <a:cubicBezTo>
                    <a:pt x="17980" y="42364"/>
                    <a:pt x="23017" y="0"/>
                    <a:pt x="230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5"/>
            <p:cNvSpPr/>
            <p:nvPr/>
          </p:nvSpPr>
          <p:spPr>
            <a:xfrm flipH="1">
              <a:off x="2541159" y="4133375"/>
              <a:ext cx="317285" cy="6818"/>
            </a:xfrm>
            <a:custGeom>
              <a:rect b="b" l="l" r="r" t="t"/>
              <a:pathLst>
                <a:path extrusionOk="0" h="367" w="17079">
                  <a:moveTo>
                    <a:pt x="6644" y="1"/>
                  </a:moveTo>
                  <a:cubicBezTo>
                    <a:pt x="3782" y="1"/>
                    <a:pt x="752" y="30"/>
                    <a:pt x="33" y="155"/>
                  </a:cubicBezTo>
                  <a:cubicBezTo>
                    <a:pt x="0" y="155"/>
                    <a:pt x="0" y="222"/>
                    <a:pt x="33" y="222"/>
                  </a:cubicBezTo>
                  <a:cubicBezTo>
                    <a:pt x="834" y="342"/>
                    <a:pt x="4493" y="366"/>
                    <a:pt x="7601" y="366"/>
                  </a:cubicBezTo>
                  <a:cubicBezTo>
                    <a:pt x="9674" y="366"/>
                    <a:pt x="11502" y="356"/>
                    <a:pt x="12075" y="356"/>
                  </a:cubicBezTo>
                  <a:cubicBezTo>
                    <a:pt x="14977" y="322"/>
                    <a:pt x="14143" y="289"/>
                    <a:pt x="17012" y="222"/>
                  </a:cubicBezTo>
                  <a:cubicBezTo>
                    <a:pt x="17079" y="222"/>
                    <a:pt x="17079" y="155"/>
                    <a:pt x="17012" y="155"/>
                  </a:cubicBezTo>
                  <a:cubicBezTo>
                    <a:pt x="14143" y="89"/>
                    <a:pt x="14977" y="55"/>
                    <a:pt x="12075" y="22"/>
                  </a:cubicBezTo>
                  <a:cubicBezTo>
                    <a:pt x="11429" y="22"/>
                    <a:pt x="9098" y="1"/>
                    <a:pt x="664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5"/>
            <p:cNvSpPr/>
            <p:nvPr/>
          </p:nvSpPr>
          <p:spPr>
            <a:xfrm flipH="1">
              <a:off x="2497781" y="2713130"/>
              <a:ext cx="103495" cy="1383801"/>
            </a:xfrm>
            <a:custGeom>
              <a:rect b="b" l="l" r="r" t="t"/>
              <a:pathLst>
                <a:path extrusionOk="0" h="74488" w="5571">
                  <a:moveTo>
                    <a:pt x="5521" y="1"/>
                  </a:moveTo>
                  <a:cubicBezTo>
                    <a:pt x="5496" y="1"/>
                    <a:pt x="5471" y="17"/>
                    <a:pt x="5471" y="51"/>
                  </a:cubicBezTo>
                  <a:cubicBezTo>
                    <a:pt x="4704" y="5521"/>
                    <a:pt x="3903" y="10958"/>
                    <a:pt x="3169" y="16396"/>
                  </a:cubicBezTo>
                  <a:cubicBezTo>
                    <a:pt x="2535" y="21199"/>
                    <a:pt x="1902" y="26003"/>
                    <a:pt x="1268" y="30806"/>
                  </a:cubicBezTo>
                  <a:cubicBezTo>
                    <a:pt x="934" y="33208"/>
                    <a:pt x="601" y="35576"/>
                    <a:pt x="334" y="37978"/>
                  </a:cubicBezTo>
                  <a:cubicBezTo>
                    <a:pt x="100" y="40379"/>
                    <a:pt x="0" y="42781"/>
                    <a:pt x="100" y="45183"/>
                  </a:cubicBezTo>
                  <a:cubicBezTo>
                    <a:pt x="167" y="50020"/>
                    <a:pt x="334" y="54823"/>
                    <a:pt x="501" y="59727"/>
                  </a:cubicBezTo>
                  <a:cubicBezTo>
                    <a:pt x="701" y="64630"/>
                    <a:pt x="767" y="69534"/>
                    <a:pt x="1101" y="74437"/>
                  </a:cubicBezTo>
                  <a:cubicBezTo>
                    <a:pt x="1101" y="74471"/>
                    <a:pt x="1126" y="74487"/>
                    <a:pt x="1151" y="74487"/>
                  </a:cubicBezTo>
                  <a:cubicBezTo>
                    <a:pt x="1176" y="74487"/>
                    <a:pt x="1201" y="74471"/>
                    <a:pt x="1201" y="74437"/>
                  </a:cubicBezTo>
                  <a:cubicBezTo>
                    <a:pt x="1268" y="68933"/>
                    <a:pt x="1068" y="63429"/>
                    <a:pt x="901" y="57959"/>
                  </a:cubicBezTo>
                  <a:cubicBezTo>
                    <a:pt x="834" y="55524"/>
                    <a:pt x="767" y="53089"/>
                    <a:pt x="701" y="50687"/>
                  </a:cubicBezTo>
                  <a:cubicBezTo>
                    <a:pt x="634" y="48252"/>
                    <a:pt x="534" y="45850"/>
                    <a:pt x="534" y="43415"/>
                  </a:cubicBezTo>
                  <a:cubicBezTo>
                    <a:pt x="501" y="38578"/>
                    <a:pt x="1301" y="33841"/>
                    <a:pt x="1935" y="29038"/>
                  </a:cubicBezTo>
                  <a:cubicBezTo>
                    <a:pt x="2569" y="24235"/>
                    <a:pt x="3203" y="19431"/>
                    <a:pt x="3803" y="14628"/>
                  </a:cubicBezTo>
                  <a:cubicBezTo>
                    <a:pt x="4403" y="9758"/>
                    <a:pt x="5004" y="4921"/>
                    <a:pt x="5571" y="51"/>
                  </a:cubicBezTo>
                  <a:cubicBezTo>
                    <a:pt x="5571" y="17"/>
                    <a:pt x="5546" y="1"/>
                    <a:pt x="552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5"/>
            <p:cNvSpPr/>
            <p:nvPr/>
          </p:nvSpPr>
          <p:spPr>
            <a:xfrm flipH="1">
              <a:off x="1812403" y="3828891"/>
              <a:ext cx="521173" cy="694427"/>
            </a:xfrm>
            <a:custGeom>
              <a:rect b="b" l="l" r="r" t="t"/>
              <a:pathLst>
                <a:path extrusionOk="0" h="37380" w="28054">
                  <a:moveTo>
                    <a:pt x="14177" y="0"/>
                  </a:moveTo>
                  <a:lnTo>
                    <a:pt x="1" y="9774"/>
                  </a:lnTo>
                  <a:lnTo>
                    <a:pt x="8140" y="20915"/>
                  </a:lnTo>
                  <a:lnTo>
                    <a:pt x="9908" y="23350"/>
                  </a:lnTo>
                  <a:cubicBezTo>
                    <a:pt x="9908" y="23350"/>
                    <a:pt x="4337" y="32590"/>
                    <a:pt x="3937" y="33824"/>
                  </a:cubicBezTo>
                  <a:cubicBezTo>
                    <a:pt x="3588" y="35029"/>
                    <a:pt x="4324" y="37380"/>
                    <a:pt x="5172" y="37380"/>
                  </a:cubicBezTo>
                  <a:cubicBezTo>
                    <a:pt x="5216" y="37380"/>
                    <a:pt x="5260" y="37374"/>
                    <a:pt x="5304" y="37360"/>
                  </a:cubicBezTo>
                  <a:cubicBezTo>
                    <a:pt x="6238" y="37093"/>
                    <a:pt x="27420" y="22416"/>
                    <a:pt x="27887" y="21349"/>
                  </a:cubicBezTo>
                  <a:cubicBezTo>
                    <a:pt x="28054" y="20915"/>
                    <a:pt x="26086" y="17713"/>
                    <a:pt x="23617" y="13910"/>
                  </a:cubicBezTo>
                  <a:cubicBezTo>
                    <a:pt x="23084" y="13076"/>
                    <a:pt x="22517" y="12242"/>
                    <a:pt x="21950" y="11375"/>
                  </a:cubicBezTo>
                  <a:cubicBezTo>
                    <a:pt x="18247" y="5804"/>
                    <a:pt x="14177" y="0"/>
                    <a:pt x="14177"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5"/>
            <p:cNvSpPr/>
            <p:nvPr/>
          </p:nvSpPr>
          <p:spPr>
            <a:xfrm flipH="1">
              <a:off x="1812403" y="3991239"/>
              <a:ext cx="454536" cy="532078"/>
            </a:xfrm>
            <a:custGeom>
              <a:rect b="b" l="l" r="r" t="t"/>
              <a:pathLst>
                <a:path extrusionOk="0" h="28641" w="24467">
                  <a:moveTo>
                    <a:pt x="16595" y="1"/>
                  </a:moveTo>
                  <a:lnTo>
                    <a:pt x="2585" y="9474"/>
                  </a:lnTo>
                  <a:lnTo>
                    <a:pt x="4553" y="12176"/>
                  </a:lnTo>
                  <a:lnTo>
                    <a:pt x="6321" y="14611"/>
                  </a:lnTo>
                  <a:cubicBezTo>
                    <a:pt x="6321" y="14611"/>
                    <a:pt x="750" y="23851"/>
                    <a:pt x="350" y="25085"/>
                  </a:cubicBezTo>
                  <a:cubicBezTo>
                    <a:pt x="0" y="26228"/>
                    <a:pt x="739" y="28640"/>
                    <a:pt x="1588" y="28640"/>
                  </a:cubicBezTo>
                  <a:cubicBezTo>
                    <a:pt x="1631" y="28640"/>
                    <a:pt x="1674" y="28634"/>
                    <a:pt x="1717" y="28621"/>
                  </a:cubicBezTo>
                  <a:cubicBezTo>
                    <a:pt x="2651" y="28354"/>
                    <a:pt x="23833" y="13677"/>
                    <a:pt x="24300" y="12610"/>
                  </a:cubicBezTo>
                  <a:cubicBezTo>
                    <a:pt x="24467" y="12176"/>
                    <a:pt x="22499" y="8974"/>
                    <a:pt x="20030" y="5171"/>
                  </a:cubicBezTo>
                  <a:cubicBezTo>
                    <a:pt x="19497" y="4337"/>
                    <a:pt x="18930" y="3503"/>
                    <a:pt x="18363" y="2636"/>
                  </a:cubicBezTo>
                  <a:cubicBezTo>
                    <a:pt x="17762" y="1802"/>
                    <a:pt x="17162" y="868"/>
                    <a:pt x="1659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5"/>
            <p:cNvSpPr/>
            <p:nvPr/>
          </p:nvSpPr>
          <p:spPr>
            <a:xfrm flipH="1">
              <a:off x="1810545" y="4038964"/>
              <a:ext cx="457006" cy="485597"/>
            </a:xfrm>
            <a:custGeom>
              <a:rect b="b" l="l" r="r" t="t"/>
              <a:pathLst>
                <a:path extrusionOk="0" h="26139" w="24600">
                  <a:moveTo>
                    <a:pt x="18429" y="0"/>
                  </a:moveTo>
                  <a:lnTo>
                    <a:pt x="4552" y="9607"/>
                  </a:lnTo>
                  <a:lnTo>
                    <a:pt x="6354" y="12042"/>
                  </a:lnTo>
                  <a:cubicBezTo>
                    <a:pt x="6354" y="12042"/>
                    <a:pt x="716" y="21349"/>
                    <a:pt x="349" y="22583"/>
                  </a:cubicBezTo>
                  <a:cubicBezTo>
                    <a:pt x="0" y="23757"/>
                    <a:pt x="738" y="26138"/>
                    <a:pt x="1586" y="26138"/>
                  </a:cubicBezTo>
                  <a:cubicBezTo>
                    <a:pt x="1629" y="26138"/>
                    <a:pt x="1673" y="26132"/>
                    <a:pt x="1717" y="26119"/>
                  </a:cubicBezTo>
                  <a:cubicBezTo>
                    <a:pt x="2651" y="25852"/>
                    <a:pt x="23933" y="11108"/>
                    <a:pt x="24400" y="10008"/>
                  </a:cubicBezTo>
                  <a:cubicBezTo>
                    <a:pt x="24600" y="9541"/>
                    <a:pt x="21665" y="4870"/>
                    <a:pt x="18429"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5"/>
            <p:cNvSpPr/>
            <p:nvPr/>
          </p:nvSpPr>
          <p:spPr>
            <a:xfrm flipH="1">
              <a:off x="1839656" y="4229216"/>
              <a:ext cx="402351" cy="276898"/>
            </a:xfrm>
            <a:custGeom>
              <a:rect b="b" l="l" r="r" t="t"/>
              <a:pathLst>
                <a:path extrusionOk="0" h="14905" w="21658">
                  <a:moveTo>
                    <a:pt x="21657" y="0"/>
                  </a:moveTo>
                  <a:lnTo>
                    <a:pt x="21657" y="0"/>
                  </a:lnTo>
                  <a:cubicBezTo>
                    <a:pt x="18021" y="2268"/>
                    <a:pt x="3578" y="12275"/>
                    <a:pt x="75" y="14811"/>
                  </a:cubicBezTo>
                  <a:cubicBezTo>
                    <a:pt x="4" y="14858"/>
                    <a:pt x="0" y="14905"/>
                    <a:pt x="39" y="14905"/>
                  </a:cubicBezTo>
                  <a:cubicBezTo>
                    <a:pt x="56" y="14905"/>
                    <a:pt x="79" y="14897"/>
                    <a:pt x="108" y="14877"/>
                  </a:cubicBezTo>
                  <a:cubicBezTo>
                    <a:pt x="3744" y="12509"/>
                    <a:pt x="18221" y="2635"/>
                    <a:pt x="216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5"/>
            <p:cNvSpPr/>
            <p:nvPr/>
          </p:nvSpPr>
          <p:spPr>
            <a:xfrm flipH="1">
              <a:off x="2077615" y="4217215"/>
              <a:ext cx="93296" cy="40796"/>
            </a:xfrm>
            <a:custGeom>
              <a:rect b="b" l="l" r="r" t="t"/>
              <a:pathLst>
                <a:path extrusionOk="0" h="2196" w="5022">
                  <a:moveTo>
                    <a:pt x="4352" y="1"/>
                  </a:moveTo>
                  <a:cubicBezTo>
                    <a:pt x="2772" y="1"/>
                    <a:pt x="1179" y="886"/>
                    <a:pt x="84" y="1980"/>
                  </a:cubicBezTo>
                  <a:cubicBezTo>
                    <a:pt x="0" y="2064"/>
                    <a:pt x="81" y="2196"/>
                    <a:pt x="168" y="2196"/>
                  </a:cubicBezTo>
                  <a:cubicBezTo>
                    <a:pt x="185" y="2196"/>
                    <a:pt x="202" y="2191"/>
                    <a:pt x="218" y="2180"/>
                  </a:cubicBezTo>
                  <a:cubicBezTo>
                    <a:pt x="1719" y="1313"/>
                    <a:pt x="3320" y="646"/>
                    <a:pt x="4954" y="146"/>
                  </a:cubicBezTo>
                  <a:cubicBezTo>
                    <a:pt x="5021" y="146"/>
                    <a:pt x="5021" y="46"/>
                    <a:pt x="4954" y="46"/>
                  </a:cubicBezTo>
                  <a:cubicBezTo>
                    <a:pt x="4754" y="15"/>
                    <a:pt x="4553" y="1"/>
                    <a:pt x="4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5"/>
            <p:cNvSpPr/>
            <p:nvPr/>
          </p:nvSpPr>
          <p:spPr>
            <a:xfrm flipH="1">
              <a:off x="2088781" y="4241384"/>
              <a:ext cx="93185" cy="40796"/>
            </a:xfrm>
            <a:custGeom>
              <a:rect b="b" l="l" r="r" t="t"/>
              <a:pathLst>
                <a:path extrusionOk="0" h="2196" w="5016">
                  <a:moveTo>
                    <a:pt x="4347" y="1"/>
                  </a:moveTo>
                  <a:cubicBezTo>
                    <a:pt x="2768" y="1"/>
                    <a:pt x="1177" y="889"/>
                    <a:pt x="112" y="2014"/>
                  </a:cubicBezTo>
                  <a:cubicBezTo>
                    <a:pt x="0" y="2070"/>
                    <a:pt x="76" y="2196"/>
                    <a:pt x="162" y="2196"/>
                  </a:cubicBezTo>
                  <a:cubicBezTo>
                    <a:pt x="179" y="2196"/>
                    <a:pt x="196" y="2191"/>
                    <a:pt x="212" y="2180"/>
                  </a:cubicBezTo>
                  <a:cubicBezTo>
                    <a:pt x="1713" y="1346"/>
                    <a:pt x="3314" y="679"/>
                    <a:pt x="4949" y="179"/>
                  </a:cubicBezTo>
                  <a:cubicBezTo>
                    <a:pt x="5016" y="146"/>
                    <a:pt x="5016" y="46"/>
                    <a:pt x="4949" y="46"/>
                  </a:cubicBezTo>
                  <a:cubicBezTo>
                    <a:pt x="4749" y="15"/>
                    <a:pt x="4548" y="1"/>
                    <a:pt x="43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5"/>
            <p:cNvSpPr/>
            <p:nvPr/>
          </p:nvSpPr>
          <p:spPr>
            <a:xfrm flipH="1">
              <a:off x="2099314" y="4266185"/>
              <a:ext cx="92739" cy="40220"/>
            </a:xfrm>
            <a:custGeom>
              <a:rect b="b" l="l" r="r" t="t"/>
              <a:pathLst>
                <a:path extrusionOk="0" h="2165" w="4992">
                  <a:moveTo>
                    <a:pt x="4322" y="0"/>
                  </a:moveTo>
                  <a:cubicBezTo>
                    <a:pt x="2742" y="0"/>
                    <a:pt x="1149" y="885"/>
                    <a:pt x="55" y="1980"/>
                  </a:cubicBezTo>
                  <a:cubicBezTo>
                    <a:pt x="0" y="2061"/>
                    <a:pt x="34" y="2164"/>
                    <a:pt x="121" y="2164"/>
                  </a:cubicBezTo>
                  <a:cubicBezTo>
                    <a:pt x="141" y="2164"/>
                    <a:pt x="163" y="2159"/>
                    <a:pt x="188" y="2146"/>
                  </a:cubicBezTo>
                  <a:cubicBezTo>
                    <a:pt x="1689" y="1312"/>
                    <a:pt x="3257" y="645"/>
                    <a:pt x="4925" y="145"/>
                  </a:cubicBezTo>
                  <a:cubicBezTo>
                    <a:pt x="4958" y="145"/>
                    <a:pt x="4992" y="45"/>
                    <a:pt x="4925" y="45"/>
                  </a:cubicBezTo>
                  <a:cubicBezTo>
                    <a:pt x="4725" y="15"/>
                    <a:pt x="4524" y="0"/>
                    <a:pt x="43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5"/>
            <p:cNvSpPr/>
            <p:nvPr/>
          </p:nvSpPr>
          <p:spPr>
            <a:xfrm flipH="1">
              <a:off x="2110460" y="4290354"/>
              <a:ext cx="93203" cy="40796"/>
            </a:xfrm>
            <a:custGeom>
              <a:rect b="b" l="l" r="r" t="t"/>
              <a:pathLst>
                <a:path extrusionOk="0" h="2196" w="5017">
                  <a:moveTo>
                    <a:pt x="4348" y="0"/>
                  </a:moveTo>
                  <a:cubicBezTo>
                    <a:pt x="2768" y="0"/>
                    <a:pt x="1178" y="888"/>
                    <a:pt x="113" y="2013"/>
                  </a:cubicBezTo>
                  <a:cubicBezTo>
                    <a:pt x="1" y="2069"/>
                    <a:pt x="76" y="2195"/>
                    <a:pt x="183" y="2195"/>
                  </a:cubicBezTo>
                  <a:cubicBezTo>
                    <a:pt x="203" y="2195"/>
                    <a:pt x="225" y="2190"/>
                    <a:pt x="246" y="2180"/>
                  </a:cubicBezTo>
                  <a:cubicBezTo>
                    <a:pt x="1714" y="1346"/>
                    <a:pt x="3315" y="645"/>
                    <a:pt x="4949" y="178"/>
                  </a:cubicBezTo>
                  <a:cubicBezTo>
                    <a:pt x="5016" y="145"/>
                    <a:pt x="5016" y="45"/>
                    <a:pt x="4949" y="45"/>
                  </a:cubicBezTo>
                  <a:cubicBezTo>
                    <a:pt x="4750" y="15"/>
                    <a:pt x="4549" y="0"/>
                    <a:pt x="43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5"/>
            <p:cNvSpPr/>
            <p:nvPr/>
          </p:nvSpPr>
          <p:spPr>
            <a:xfrm flipH="1">
              <a:off x="2134630" y="4200421"/>
              <a:ext cx="130042" cy="56178"/>
            </a:xfrm>
            <a:custGeom>
              <a:rect b="b" l="l" r="r" t="t"/>
              <a:pathLst>
                <a:path extrusionOk="0" h="3024" w="7000">
                  <a:moveTo>
                    <a:pt x="2491" y="499"/>
                  </a:moveTo>
                  <a:cubicBezTo>
                    <a:pt x="2595" y="499"/>
                    <a:pt x="2688" y="505"/>
                    <a:pt x="2763" y="516"/>
                  </a:cubicBezTo>
                  <a:cubicBezTo>
                    <a:pt x="3196" y="583"/>
                    <a:pt x="3630" y="683"/>
                    <a:pt x="4064" y="783"/>
                  </a:cubicBezTo>
                  <a:cubicBezTo>
                    <a:pt x="4931" y="1083"/>
                    <a:pt x="5798" y="1383"/>
                    <a:pt x="6632" y="1750"/>
                  </a:cubicBezTo>
                  <a:cubicBezTo>
                    <a:pt x="5932" y="1884"/>
                    <a:pt x="5198" y="2084"/>
                    <a:pt x="4497" y="2251"/>
                  </a:cubicBezTo>
                  <a:cubicBezTo>
                    <a:pt x="4003" y="2365"/>
                    <a:pt x="3226" y="2555"/>
                    <a:pt x="2514" y="2555"/>
                  </a:cubicBezTo>
                  <a:cubicBezTo>
                    <a:pt x="1977" y="2555"/>
                    <a:pt x="1477" y="2447"/>
                    <a:pt x="1162" y="2117"/>
                  </a:cubicBezTo>
                  <a:cubicBezTo>
                    <a:pt x="0" y="896"/>
                    <a:pt x="1630" y="499"/>
                    <a:pt x="2491" y="499"/>
                  </a:cubicBezTo>
                  <a:close/>
                  <a:moveTo>
                    <a:pt x="2247" y="1"/>
                  </a:moveTo>
                  <a:cubicBezTo>
                    <a:pt x="1359" y="1"/>
                    <a:pt x="325" y="427"/>
                    <a:pt x="294" y="1450"/>
                  </a:cubicBezTo>
                  <a:cubicBezTo>
                    <a:pt x="261" y="2517"/>
                    <a:pt x="1429" y="2951"/>
                    <a:pt x="2296" y="3018"/>
                  </a:cubicBezTo>
                  <a:cubicBezTo>
                    <a:pt x="2380" y="3021"/>
                    <a:pt x="2463" y="3023"/>
                    <a:pt x="2547" y="3023"/>
                  </a:cubicBezTo>
                  <a:cubicBezTo>
                    <a:pt x="3998" y="3023"/>
                    <a:pt x="5443" y="2497"/>
                    <a:pt x="6799" y="2150"/>
                  </a:cubicBezTo>
                  <a:cubicBezTo>
                    <a:pt x="6932" y="2084"/>
                    <a:pt x="6999" y="1917"/>
                    <a:pt x="6899" y="1817"/>
                  </a:cubicBezTo>
                  <a:cubicBezTo>
                    <a:pt x="6932" y="1784"/>
                    <a:pt x="6932" y="1750"/>
                    <a:pt x="6899" y="1750"/>
                  </a:cubicBezTo>
                  <a:cubicBezTo>
                    <a:pt x="5632" y="783"/>
                    <a:pt x="4097" y="182"/>
                    <a:pt x="2529" y="16"/>
                  </a:cubicBezTo>
                  <a:cubicBezTo>
                    <a:pt x="2438" y="6"/>
                    <a:pt x="2344" y="1"/>
                    <a:pt x="2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5"/>
            <p:cNvSpPr/>
            <p:nvPr/>
          </p:nvSpPr>
          <p:spPr>
            <a:xfrm flipH="1">
              <a:off x="2060264" y="4128285"/>
              <a:ext cx="83692" cy="111335"/>
            </a:xfrm>
            <a:custGeom>
              <a:rect b="b" l="l" r="r" t="t"/>
              <a:pathLst>
                <a:path extrusionOk="0" h="5993" w="4505">
                  <a:moveTo>
                    <a:pt x="2969" y="461"/>
                  </a:moveTo>
                  <a:cubicBezTo>
                    <a:pt x="3278" y="461"/>
                    <a:pt x="3544" y="690"/>
                    <a:pt x="3670" y="1330"/>
                  </a:cubicBezTo>
                  <a:cubicBezTo>
                    <a:pt x="3870" y="2364"/>
                    <a:pt x="2503" y="3532"/>
                    <a:pt x="1835" y="4099"/>
                  </a:cubicBezTo>
                  <a:cubicBezTo>
                    <a:pt x="1302" y="4599"/>
                    <a:pt x="735" y="5066"/>
                    <a:pt x="168" y="5566"/>
                  </a:cubicBezTo>
                  <a:cubicBezTo>
                    <a:pt x="401" y="4699"/>
                    <a:pt x="601" y="3799"/>
                    <a:pt x="901" y="2931"/>
                  </a:cubicBezTo>
                  <a:cubicBezTo>
                    <a:pt x="1068" y="2498"/>
                    <a:pt x="1235" y="2097"/>
                    <a:pt x="1435" y="1697"/>
                  </a:cubicBezTo>
                  <a:cubicBezTo>
                    <a:pt x="1633" y="1302"/>
                    <a:pt x="2377" y="461"/>
                    <a:pt x="2969" y="461"/>
                  </a:cubicBezTo>
                  <a:close/>
                  <a:moveTo>
                    <a:pt x="2886" y="0"/>
                  </a:moveTo>
                  <a:cubicBezTo>
                    <a:pt x="2183" y="0"/>
                    <a:pt x="1517" y="599"/>
                    <a:pt x="1168" y="1197"/>
                  </a:cubicBezTo>
                  <a:cubicBezTo>
                    <a:pt x="401" y="2598"/>
                    <a:pt x="1" y="4199"/>
                    <a:pt x="34" y="5800"/>
                  </a:cubicBezTo>
                  <a:cubicBezTo>
                    <a:pt x="34" y="5824"/>
                    <a:pt x="51" y="5847"/>
                    <a:pt x="72" y="5847"/>
                  </a:cubicBezTo>
                  <a:cubicBezTo>
                    <a:pt x="81" y="5847"/>
                    <a:pt x="91" y="5843"/>
                    <a:pt x="101" y="5833"/>
                  </a:cubicBezTo>
                  <a:cubicBezTo>
                    <a:pt x="125" y="5931"/>
                    <a:pt x="221" y="5993"/>
                    <a:pt x="310" y="5993"/>
                  </a:cubicBezTo>
                  <a:cubicBezTo>
                    <a:pt x="343" y="5993"/>
                    <a:pt x="374" y="5985"/>
                    <a:pt x="401" y="5967"/>
                  </a:cubicBezTo>
                  <a:cubicBezTo>
                    <a:pt x="1569" y="4966"/>
                    <a:pt x="2903" y="4065"/>
                    <a:pt x="3737" y="2798"/>
                  </a:cubicBezTo>
                  <a:cubicBezTo>
                    <a:pt x="4204" y="2031"/>
                    <a:pt x="4504" y="830"/>
                    <a:pt x="3603" y="229"/>
                  </a:cubicBezTo>
                  <a:cubicBezTo>
                    <a:pt x="3367" y="69"/>
                    <a:pt x="3125" y="0"/>
                    <a:pt x="28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5"/>
            <p:cNvSpPr/>
            <p:nvPr/>
          </p:nvSpPr>
          <p:spPr>
            <a:xfrm flipH="1">
              <a:off x="1984057" y="2685561"/>
              <a:ext cx="763480" cy="1468068"/>
            </a:xfrm>
            <a:custGeom>
              <a:rect b="b" l="l" r="r" t="t"/>
              <a:pathLst>
                <a:path extrusionOk="0" h="79024" w="41097">
                  <a:moveTo>
                    <a:pt x="1" y="0"/>
                  </a:moveTo>
                  <a:cubicBezTo>
                    <a:pt x="1" y="0"/>
                    <a:pt x="2936" y="9040"/>
                    <a:pt x="6272" y="13577"/>
                  </a:cubicBezTo>
                  <a:cubicBezTo>
                    <a:pt x="6272" y="13577"/>
                    <a:pt x="7139" y="46934"/>
                    <a:pt x="8474" y="50803"/>
                  </a:cubicBezTo>
                  <a:cubicBezTo>
                    <a:pt x="10709" y="57141"/>
                    <a:pt x="25186" y="79023"/>
                    <a:pt x="25186" y="79023"/>
                  </a:cubicBezTo>
                  <a:lnTo>
                    <a:pt x="41097" y="68049"/>
                  </a:lnTo>
                  <a:cubicBezTo>
                    <a:pt x="41097" y="68049"/>
                    <a:pt x="27354" y="47701"/>
                    <a:pt x="26487" y="45399"/>
                  </a:cubicBezTo>
                  <a:cubicBezTo>
                    <a:pt x="25919" y="43865"/>
                    <a:pt x="24218" y="17413"/>
                    <a:pt x="24452" y="16746"/>
                  </a:cubicBezTo>
                  <a:cubicBezTo>
                    <a:pt x="27387" y="8740"/>
                    <a:pt x="22984" y="0"/>
                    <a:pt x="229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5"/>
            <p:cNvSpPr/>
            <p:nvPr/>
          </p:nvSpPr>
          <p:spPr>
            <a:xfrm flipH="1">
              <a:off x="2046015" y="3887131"/>
              <a:ext cx="260921" cy="180350"/>
            </a:xfrm>
            <a:custGeom>
              <a:rect b="b" l="l" r="r" t="t"/>
              <a:pathLst>
                <a:path extrusionOk="0" h="9708" w="14045">
                  <a:moveTo>
                    <a:pt x="14011" y="1"/>
                  </a:moveTo>
                  <a:cubicBezTo>
                    <a:pt x="11576" y="1602"/>
                    <a:pt x="12243" y="1102"/>
                    <a:pt x="9875" y="2703"/>
                  </a:cubicBezTo>
                  <a:cubicBezTo>
                    <a:pt x="8674" y="3503"/>
                    <a:pt x="1002" y="8707"/>
                    <a:pt x="34" y="9641"/>
                  </a:cubicBezTo>
                  <a:cubicBezTo>
                    <a:pt x="1" y="9674"/>
                    <a:pt x="34" y="9708"/>
                    <a:pt x="68" y="9708"/>
                  </a:cubicBezTo>
                  <a:cubicBezTo>
                    <a:pt x="1268" y="9141"/>
                    <a:pt x="8874" y="3770"/>
                    <a:pt x="10041" y="2970"/>
                  </a:cubicBezTo>
                  <a:cubicBezTo>
                    <a:pt x="12410" y="1302"/>
                    <a:pt x="11709" y="1769"/>
                    <a:pt x="14044" y="68"/>
                  </a:cubicBezTo>
                  <a:cubicBezTo>
                    <a:pt x="14044" y="34"/>
                    <a:pt x="14011" y="1"/>
                    <a:pt x="1401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5"/>
            <p:cNvSpPr/>
            <p:nvPr/>
          </p:nvSpPr>
          <p:spPr>
            <a:xfrm flipH="1">
              <a:off x="2091418" y="2710287"/>
              <a:ext cx="254939" cy="1171534"/>
            </a:xfrm>
            <a:custGeom>
              <a:rect b="b" l="l" r="r" t="t"/>
              <a:pathLst>
                <a:path extrusionOk="0" h="63062" w="13723">
                  <a:moveTo>
                    <a:pt x="88" y="0"/>
                  </a:moveTo>
                  <a:cubicBezTo>
                    <a:pt x="44" y="0"/>
                    <a:pt x="1" y="29"/>
                    <a:pt x="21" y="70"/>
                  </a:cubicBezTo>
                  <a:cubicBezTo>
                    <a:pt x="155" y="604"/>
                    <a:pt x="322" y="1138"/>
                    <a:pt x="455" y="1671"/>
                  </a:cubicBezTo>
                  <a:cubicBezTo>
                    <a:pt x="1055" y="3773"/>
                    <a:pt x="1456" y="5908"/>
                    <a:pt x="1623" y="8109"/>
                  </a:cubicBezTo>
                  <a:cubicBezTo>
                    <a:pt x="1689" y="9177"/>
                    <a:pt x="1656" y="10244"/>
                    <a:pt x="1489" y="11312"/>
                  </a:cubicBezTo>
                  <a:cubicBezTo>
                    <a:pt x="1356" y="12379"/>
                    <a:pt x="1089" y="13413"/>
                    <a:pt x="855" y="14447"/>
                  </a:cubicBezTo>
                  <a:cubicBezTo>
                    <a:pt x="588" y="15448"/>
                    <a:pt x="422" y="16482"/>
                    <a:pt x="288" y="17516"/>
                  </a:cubicBezTo>
                  <a:cubicBezTo>
                    <a:pt x="222" y="18583"/>
                    <a:pt x="1623" y="42867"/>
                    <a:pt x="1756" y="43902"/>
                  </a:cubicBezTo>
                  <a:cubicBezTo>
                    <a:pt x="1923" y="44869"/>
                    <a:pt x="2256" y="45836"/>
                    <a:pt x="2790" y="46704"/>
                  </a:cubicBezTo>
                  <a:cubicBezTo>
                    <a:pt x="3857" y="48572"/>
                    <a:pt x="5025" y="50373"/>
                    <a:pt x="6192" y="52208"/>
                  </a:cubicBezTo>
                  <a:cubicBezTo>
                    <a:pt x="8561" y="55877"/>
                    <a:pt x="11029" y="59479"/>
                    <a:pt x="13631" y="63049"/>
                  </a:cubicBezTo>
                  <a:cubicBezTo>
                    <a:pt x="13640" y="63058"/>
                    <a:pt x="13651" y="63062"/>
                    <a:pt x="13663" y="63062"/>
                  </a:cubicBezTo>
                  <a:cubicBezTo>
                    <a:pt x="13693" y="63062"/>
                    <a:pt x="13722" y="63031"/>
                    <a:pt x="13698" y="62982"/>
                  </a:cubicBezTo>
                  <a:cubicBezTo>
                    <a:pt x="13364" y="62548"/>
                    <a:pt x="13064" y="62081"/>
                    <a:pt x="12764" y="61648"/>
                  </a:cubicBezTo>
                  <a:cubicBezTo>
                    <a:pt x="10329" y="58078"/>
                    <a:pt x="7960" y="54442"/>
                    <a:pt x="5659" y="50773"/>
                  </a:cubicBezTo>
                  <a:cubicBezTo>
                    <a:pt x="5092" y="49839"/>
                    <a:pt x="4491" y="48905"/>
                    <a:pt x="3924" y="47971"/>
                  </a:cubicBezTo>
                  <a:cubicBezTo>
                    <a:pt x="3357" y="47104"/>
                    <a:pt x="2857" y="46170"/>
                    <a:pt x="2456" y="45203"/>
                  </a:cubicBezTo>
                  <a:cubicBezTo>
                    <a:pt x="2123" y="44202"/>
                    <a:pt x="1989" y="43134"/>
                    <a:pt x="2023" y="42067"/>
                  </a:cubicBezTo>
                  <a:cubicBezTo>
                    <a:pt x="2023" y="40966"/>
                    <a:pt x="689" y="19984"/>
                    <a:pt x="655" y="18884"/>
                  </a:cubicBezTo>
                  <a:cubicBezTo>
                    <a:pt x="555" y="16715"/>
                    <a:pt x="1189" y="14647"/>
                    <a:pt x="1623" y="12546"/>
                  </a:cubicBezTo>
                  <a:cubicBezTo>
                    <a:pt x="2023" y="10478"/>
                    <a:pt x="2090" y="8376"/>
                    <a:pt x="1789" y="6341"/>
                  </a:cubicBezTo>
                  <a:cubicBezTo>
                    <a:pt x="1389" y="4206"/>
                    <a:pt x="855" y="2105"/>
                    <a:pt x="155" y="37"/>
                  </a:cubicBezTo>
                  <a:cubicBezTo>
                    <a:pt x="142" y="11"/>
                    <a:pt x="115" y="0"/>
                    <a:pt x="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5"/>
            <p:cNvSpPr/>
            <p:nvPr/>
          </p:nvSpPr>
          <p:spPr>
            <a:xfrm flipH="1">
              <a:off x="2359584" y="2718610"/>
              <a:ext cx="126178" cy="125380"/>
            </a:xfrm>
            <a:custGeom>
              <a:rect b="b" l="l" r="r" t="t"/>
              <a:pathLst>
                <a:path extrusionOk="0" h="6749" w="6792">
                  <a:moveTo>
                    <a:pt x="52" y="1"/>
                  </a:moveTo>
                  <a:cubicBezTo>
                    <a:pt x="27" y="1"/>
                    <a:pt x="1" y="17"/>
                    <a:pt x="20" y="56"/>
                  </a:cubicBezTo>
                  <a:cubicBezTo>
                    <a:pt x="20" y="1057"/>
                    <a:pt x="120" y="2057"/>
                    <a:pt x="254" y="3058"/>
                  </a:cubicBezTo>
                  <a:cubicBezTo>
                    <a:pt x="354" y="3925"/>
                    <a:pt x="687" y="4759"/>
                    <a:pt x="1254" y="5460"/>
                  </a:cubicBezTo>
                  <a:cubicBezTo>
                    <a:pt x="2108" y="6377"/>
                    <a:pt x="3399" y="6749"/>
                    <a:pt x="4681" y="6749"/>
                  </a:cubicBezTo>
                  <a:cubicBezTo>
                    <a:pt x="5403" y="6749"/>
                    <a:pt x="6121" y="6631"/>
                    <a:pt x="6758" y="6427"/>
                  </a:cubicBezTo>
                  <a:cubicBezTo>
                    <a:pt x="6792" y="6427"/>
                    <a:pt x="6792" y="6360"/>
                    <a:pt x="6758" y="6360"/>
                  </a:cubicBezTo>
                  <a:cubicBezTo>
                    <a:pt x="6455" y="6381"/>
                    <a:pt x="6155" y="6392"/>
                    <a:pt x="5857" y="6392"/>
                  </a:cubicBezTo>
                  <a:cubicBezTo>
                    <a:pt x="5172" y="6392"/>
                    <a:pt x="4497" y="6333"/>
                    <a:pt x="3823" y="6194"/>
                  </a:cubicBezTo>
                  <a:cubicBezTo>
                    <a:pt x="2989" y="6060"/>
                    <a:pt x="2188" y="5660"/>
                    <a:pt x="1588" y="5026"/>
                  </a:cubicBezTo>
                  <a:cubicBezTo>
                    <a:pt x="420" y="3692"/>
                    <a:pt x="487" y="1657"/>
                    <a:pt x="87" y="22"/>
                  </a:cubicBezTo>
                  <a:cubicBezTo>
                    <a:pt x="87" y="9"/>
                    <a:pt x="70" y="1"/>
                    <a:pt x="5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5"/>
            <p:cNvSpPr/>
            <p:nvPr/>
          </p:nvSpPr>
          <p:spPr>
            <a:xfrm flipH="1">
              <a:off x="2541327" y="2937155"/>
              <a:ext cx="93426" cy="789748"/>
            </a:xfrm>
            <a:custGeom>
              <a:rect b="b" l="l" r="r" t="t"/>
              <a:pathLst>
                <a:path extrusionOk="0" h="42511" w="5029">
                  <a:moveTo>
                    <a:pt x="197" y="0"/>
                  </a:moveTo>
                  <a:cubicBezTo>
                    <a:pt x="143" y="0"/>
                    <a:pt x="84" y="34"/>
                    <a:pt x="68" y="100"/>
                  </a:cubicBezTo>
                  <a:cubicBezTo>
                    <a:pt x="1" y="934"/>
                    <a:pt x="34" y="1768"/>
                    <a:pt x="34" y="2569"/>
                  </a:cubicBezTo>
                  <a:lnTo>
                    <a:pt x="34" y="4970"/>
                  </a:lnTo>
                  <a:cubicBezTo>
                    <a:pt x="34" y="6605"/>
                    <a:pt x="68" y="8239"/>
                    <a:pt x="101" y="9874"/>
                  </a:cubicBezTo>
                  <a:cubicBezTo>
                    <a:pt x="234" y="15711"/>
                    <a:pt x="468" y="21516"/>
                    <a:pt x="802" y="27353"/>
                  </a:cubicBezTo>
                  <a:cubicBezTo>
                    <a:pt x="935" y="30088"/>
                    <a:pt x="1002" y="32890"/>
                    <a:pt x="1669" y="35559"/>
                  </a:cubicBezTo>
                  <a:cubicBezTo>
                    <a:pt x="2269" y="38061"/>
                    <a:pt x="3370" y="40429"/>
                    <a:pt x="4938" y="42497"/>
                  </a:cubicBezTo>
                  <a:cubicBezTo>
                    <a:pt x="4947" y="42506"/>
                    <a:pt x="4958" y="42510"/>
                    <a:pt x="4969" y="42510"/>
                  </a:cubicBezTo>
                  <a:cubicBezTo>
                    <a:pt x="5000" y="42510"/>
                    <a:pt x="5029" y="42479"/>
                    <a:pt x="5005" y="42431"/>
                  </a:cubicBezTo>
                  <a:cubicBezTo>
                    <a:pt x="3503" y="39962"/>
                    <a:pt x="2469" y="37294"/>
                    <a:pt x="1902" y="34458"/>
                  </a:cubicBezTo>
                  <a:cubicBezTo>
                    <a:pt x="1669" y="33091"/>
                    <a:pt x="1535" y="31690"/>
                    <a:pt x="1469" y="30322"/>
                  </a:cubicBezTo>
                  <a:cubicBezTo>
                    <a:pt x="1402" y="28888"/>
                    <a:pt x="1302" y="27453"/>
                    <a:pt x="1235" y="26019"/>
                  </a:cubicBezTo>
                  <a:cubicBezTo>
                    <a:pt x="1068" y="23117"/>
                    <a:pt x="935" y="20248"/>
                    <a:pt x="835" y="17379"/>
                  </a:cubicBezTo>
                  <a:cubicBezTo>
                    <a:pt x="701" y="14477"/>
                    <a:pt x="635" y="11609"/>
                    <a:pt x="568" y="8740"/>
                  </a:cubicBezTo>
                  <a:cubicBezTo>
                    <a:pt x="501" y="7272"/>
                    <a:pt x="468" y="5838"/>
                    <a:pt x="435" y="4403"/>
                  </a:cubicBezTo>
                  <a:cubicBezTo>
                    <a:pt x="435" y="3736"/>
                    <a:pt x="401" y="3069"/>
                    <a:pt x="401" y="2335"/>
                  </a:cubicBezTo>
                  <a:cubicBezTo>
                    <a:pt x="368" y="1568"/>
                    <a:pt x="401" y="834"/>
                    <a:pt x="301" y="100"/>
                  </a:cubicBezTo>
                  <a:cubicBezTo>
                    <a:pt x="301" y="34"/>
                    <a:pt x="251" y="0"/>
                    <a:pt x="1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5"/>
            <p:cNvSpPr/>
            <p:nvPr/>
          </p:nvSpPr>
          <p:spPr>
            <a:xfrm flipH="1">
              <a:off x="2584111" y="2912763"/>
              <a:ext cx="108493" cy="48060"/>
            </a:xfrm>
            <a:custGeom>
              <a:rect b="b" l="l" r="r" t="t"/>
              <a:pathLst>
                <a:path extrusionOk="0" h="2587" w="5840">
                  <a:moveTo>
                    <a:pt x="188" y="0"/>
                  </a:moveTo>
                  <a:cubicBezTo>
                    <a:pt x="59" y="0"/>
                    <a:pt x="0" y="183"/>
                    <a:pt x="146" y="212"/>
                  </a:cubicBezTo>
                  <a:cubicBezTo>
                    <a:pt x="1947" y="1080"/>
                    <a:pt x="3849" y="1814"/>
                    <a:pt x="5717" y="2581"/>
                  </a:cubicBezTo>
                  <a:cubicBezTo>
                    <a:pt x="5724" y="2584"/>
                    <a:pt x="5732" y="2586"/>
                    <a:pt x="5739" y="2586"/>
                  </a:cubicBezTo>
                  <a:cubicBezTo>
                    <a:pt x="5796" y="2586"/>
                    <a:pt x="5839" y="2481"/>
                    <a:pt x="5750" y="2481"/>
                  </a:cubicBezTo>
                  <a:cubicBezTo>
                    <a:pt x="3982" y="1480"/>
                    <a:pt x="2148" y="679"/>
                    <a:pt x="246" y="12"/>
                  </a:cubicBezTo>
                  <a:cubicBezTo>
                    <a:pt x="226" y="4"/>
                    <a:pt x="206" y="0"/>
                    <a:pt x="1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5"/>
            <p:cNvSpPr/>
            <p:nvPr/>
          </p:nvSpPr>
          <p:spPr>
            <a:xfrm flipH="1">
              <a:off x="2617383" y="2685617"/>
              <a:ext cx="86144" cy="221351"/>
            </a:xfrm>
            <a:custGeom>
              <a:rect b="b" l="l" r="r" t="t"/>
              <a:pathLst>
                <a:path extrusionOk="0" h="11915" w="4637">
                  <a:moveTo>
                    <a:pt x="324" y="1"/>
                  </a:moveTo>
                  <a:cubicBezTo>
                    <a:pt x="297" y="1"/>
                    <a:pt x="267" y="27"/>
                    <a:pt x="267" y="64"/>
                  </a:cubicBezTo>
                  <a:cubicBezTo>
                    <a:pt x="0" y="2666"/>
                    <a:pt x="134" y="5301"/>
                    <a:pt x="567" y="7903"/>
                  </a:cubicBezTo>
                  <a:cubicBezTo>
                    <a:pt x="762" y="8777"/>
                    <a:pt x="1679" y="11914"/>
                    <a:pt x="3044" y="11914"/>
                  </a:cubicBezTo>
                  <a:cubicBezTo>
                    <a:pt x="3086" y="11914"/>
                    <a:pt x="3127" y="11912"/>
                    <a:pt x="3169" y="11906"/>
                  </a:cubicBezTo>
                  <a:cubicBezTo>
                    <a:pt x="4637" y="11706"/>
                    <a:pt x="3936" y="9737"/>
                    <a:pt x="3736" y="8403"/>
                  </a:cubicBezTo>
                  <a:cubicBezTo>
                    <a:pt x="3336" y="5668"/>
                    <a:pt x="3169" y="2899"/>
                    <a:pt x="3203" y="164"/>
                  </a:cubicBezTo>
                  <a:cubicBezTo>
                    <a:pt x="3203" y="114"/>
                    <a:pt x="3178" y="89"/>
                    <a:pt x="3153" y="89"/>
                  </a:cubicBezTo>
                  <a:cubicBezTo>
                    <a:pt x="3128" y="89"/>
                    <a:pt x="3103" y="114"/>
                    <a:pt x="3103" y="164"/>
                  </a:cubicBezTo>
                  <a:cubicBezTo>
                    <a:pt x="2869" y="2132"/>
                    <a:pt x="2836" y="4133"/>
                    <a:pt x="3036" y="6135"/>
                  </a:cubicBezTo>
                  <a:cubicBezTo>
                    <a:pt x="3136" y="7202"/>
                    <a:pt x="3269" y="8270"/>
                    <a:pt x="3469" y="9337"/>
                  </a:cubicBezTo>
                  <a:cubicBezTo>
                    <a:pt x="3603" y="9838"/>
                    <a:pt x="3670" y="10371"/>
                    <a:pt x="3670" y="10872"/>
                  </a:cubicBezTo>
                  <a:cubicBezTo>
                    <a:pt x="3636" y="11272"/>
                    <a:pt x="3503" y="11539"/>
                    <a:pt x="3203" y="11605"/>
                  </a:cubicBezTo>
                  <a:cubicBezTo>
                    <a:pt x="3146" y="11618"/>
                    <a:pt x="3090" y="11624"/>
                    <a:pt x="3035" y="11624"/>
                  </a:cubicBezTo>
                  <a:cubicBezTo>
                    <a:pt x="1513" y="11624"/>
                    <a:pt x="765" y="6871"/>
                    <a:pt x="701" y="6001"/>
                  </a:cubicBezTo>
                  <a:cubicBezTo>
                    <a:pt x="467" y="4033"/>
                    <a:pt x="367" y="2032"/>
                    <a:pt x="367" y="64"/>
                  </a:cubicBezTo>
                  <a:cubicBezTo>
                    <a:pt x="367" y="19"/>
                    <a:pt x="347" y="1"/>
                    <a:pt x="32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5"/>
            <p:cNvSpPr/>
            <p:nvPr/>
          </p:nvSpPr>
          <p:spPr>
            <a:xfrm flipH="1">
              <a:off x="2634735" y="2901691"/>
              <a:ext cx="17519" cy="38363"/>
            </a:xfrm>
            <a:custGeom>
              <a:rect b="b" l="l" r="r" t="t"/>
              <a:pathLst>
                <a:path extrusionOk="0" h="2065" w="943">
                  <a:moveTo>
                    <a:pt x="233" y="1"/>
                  </a:moveTo>
                  <a:cubicBezTo>
                    <a:pt x="117" y="1"/>
                    <a:pt x="0" y="95"/>
                    <a:pt x="42" y="241"/>
                  </a:cubicBezTo>
                  <a:cubicBezTo>
                    <a:pt x="176" y="542"/>
                    <a:pt x="309" y="875"/>
                    <a:pt x="443" y="1209"/>
                  </a:cubicBezTo>
                  <a:cubicBezTo>
                    <a:pt x="509" y="1509"/>
                    <a:pt x="643" y="1776"/>
                    <a:pt x="810" y="2043"/>
                  </a:cubicBezTo>
                  <a:cubicBezTo>
                    <a:pt x="823" y="2056"/>
                    <a:pt x="849" y="2065"/>
                    <a:pt x="873" y="2065"/>
                  </a:cubicBezTo>
                  <a:cubicBezTo>
                    <a:pt x="909" y="2065"/>
                    <a:pt x="943" y="2048"/>
                    <a:pt x="943" y="2009"/>
                  </a:cubicBezTo>
                  <a:cubicBezTo>
                    <a:pt x="943" y="1709"/>
                    <a:pt x="876" y="1409"/>
                    <a:pt x="776" y="1142"/>
                  </a:cubicBezTo>
                  <a:cubicBezTo>
                    <a:pt x="676" y="808"/>
                    <a:pt x="543" y="441"/>
                    <a:pt x="409" y="108"/>
                  </a:cubicBezTo>
                  <a:cubicBezTo>
                    <a:pt x="372" y="34"/>
                    <a:pt x="303" y="1"/>
                    <a:pt x="23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5"/>
            <p:cNvSpPr/>
            <p:nvPr/>
          </p:nvSpPr>
          <p:spPr>
            <a:xfrm flipH="1">
              <a:off x="2526890" y="1945956"/>
              <a:ext cx="666914" cy="449204"/>
            </a:xfrm>
            <a:custGeom>
              <a:rect b="b" l="l" r="r" t="t"/>
              <a:pathLst>
                <a:path extrusionOk="0" h="24180" w="35899">
                  <a:moveTo>
                    <a:pt x="10236" y="0"/>
                  </a:moveTo>
                  <a:cubicBezTo>
                    <a:pt x="6769" y="0"/>
                    <a:pt x="1" y="2734"/>
                    <a:pt x="1874" y="5388"/>
                  </a:cubicBezTo>
                  <a:cubicBezTo>
                    <a:pt x="2741" y="6622"/>
                    <a:pt x="6510" y="20365"/>
                    <a:pt x="11214" y="23234"/>
                  </a:cubicBezTo>
                  <a:cubicBezTo>
                    <a:pt x="12322" y="23907"/>
                    <a:pt x="13936" y="24179"/>
                    <a:pt x="15794" y="24179"/>
                  </a:cubicBezTo>
                  <a:cubicBezTo>
                    <a:pt x="21763" y="24179"/>
                    <a:pt x="30247" y="21364"/>
                    <a:pt x="32562" y="19965"/>
                  </a:cubicBezTo>
                  <a:cubicBezTo>
                    <a:pt x="35898" y="17997"/>
                    <a:pt x="34530" y="16229"/>
                    <a:pt x="30628" y="15962"/>
                  </a:cubicBezTo>
                  <a:cubicBezTo>
                    <a:pt x="24990" y="15561"/>
                    <a:pt x="21688" y="15762"/>
                    <a:pt x="18152" y="14994"/>
                  </a:cubicBezTo>
                  <a:cubicBezTo>
                    <a:pt x="16451" y="14661"/>
                    <a:pt x="13582" y="4554"/>
                    <a:pt x="12114" y="718"/>
                  </a:cubicBezTo>
                  <a:cubicBezTo>
                    <a:pt x="11931" y="218"/>
                    <a:pt x="11215" y="0"/>
                    <a:pt x="10236"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5"/>
            <p:cNvSpPr/>
            <p:nvPr/>
          </p:nvSpPr>
          <p:spPr>
            <a:xfrm flipH="1">
              <a:off x="2471121" y="2006370"/>
              <a:ext cx="686030" cy="394103"/>
            </a:xfrm>
            <a:custGeom>
              <a:rect b="b" l="l" r="r" t="t"/>
              <a:pathLst>
                <a:path extrusionOk="0" h="21214" w="36928">
                  <a:moveTo>
                    <a:pt x="11142" y="1"/>
                  </a:moveTo>
                  <a:lnTo>
                    <a:pt x="1" y="7406"/>
                  </a:lnTo>
                  <a:cubicBezTo>
                    <a:pt x="1" y="7406"/>
                    <a:pt x="6506" y="19782"/>
                    <a:pt x="9174" y="20615"/>
                  </a:cubicBezTo>
                  <a:cubicBezTo>
                    <a:pt x="10480" y="21023"/>
                    <a:pt x="12034" y="21213"/>
                    <a:pt x="13801" y="21213"/>
                  </a:cubicBezTo>
                  <a:cubicBezTo>
                    <a:pt x="17811" y="21213"/>
                    <a:pt x="22911" y="20235"/>
                    <a:pt x="28655" y="18614"/>
                  </a:cubicBezTo>
                  <a:cubicBezTo>
                    <a:pt x="36927" y="16279"/>
                    <a:pt x="33925" y="13010"/>
                    <a:pt x="30523" y="12676"/>
                  </a:cubicBezTo>
                  <a:cubicBezTo>
                    <a:pt x="27120" y="12343"/>
                    <a:pt x="17647" y="11876"/>
                    <a:pt x="15946" y="11242"/>
                  </a:cubicBezTo>
                  <a:cubicBezTo>
                    <a:pt x="14945" y="10842"/>
                    <a:pt x="11142" y="1"/>
                    <a:pt x="111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5"/>
            <p:cNvSpPr/>
            <p:nvPr/>
          </p:nvSpPr>
          <p:spPr>
            <a:xfrm flipH="1">
              <a:off x="2471121" y="2006370"/>
              <a:ext cx="686030" cy="394103"/>
            </a:xfrm>
            <a:custGeom>
              <a:rect b="b" l="l" r="r" t="t"/>
              <a:pathLst>
                <a:path extrusionOk="0" h="21214" w="36928">
                  <a:moveTo>
                    <a:pt x="11142" y="1"/>
                  </a:moveTo>
                  <a:lnTo>
                    <a:pt x="1" y="7406"/>
                  </a:lnTo>
                  <a:cubicBezTo>
                    <a:pt x="1" y="7406"/>
                    <a:pt x="6506" y="19782"/>
                    <a:pt x="9174" y="20615"/>
                  </a:cubicBezTo>
                  <a:cubicBezTo>
                    <a:pt x="10480" y="21023"/>
                    <a:pt x="12034" y="21213"/>
                    <a:pt x="13801" y="21213"/>
                  </a:cubicBezTo>
                  <a:cubicBezTo>
                    <a:pt x="17811" y="21213"/>
                    <a:pt x="22911" y="20235"/>
                    <a:pt x="28655" y="18614"/>
                  </a:cubicBezTo>
                  <a:cubicBezTo>
                    <a:pt x="36927" y="16279"/>
                    <a:pt x="33925" y="13010"/>
                    <a:pt x="30523" y="12676"/>
                  </a:cubicBezTo>
                  <a:cubicBezTo>
                    <a:pt x="27120" y="12343"/>
                    <a:pt x="17647" y="11876"/>
                    <a:pt x="15946" y="11242"/>
                  </a:cubicBezTo>
                  <a:cubicBezTo>
                    <a:pt x="14945" y="10842"/>
                    <a:pt x="11142" y="1"/>
                    <a:pt x="111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5"/>
            <p:cNvSpPr/>
            <p:nvPr/>
          </p:nvSpPr>
          <p:spPr>
            <a:xfrm flipH="1">
              <a:off x="2944680" y="2061972"/>
              <a:ext cx="178140" cy="121813"/>
            </a:xfrm>
            <a:custGeom>
              <a:rect b="b" l="l" r="r" t="t"/>
              <a:pathLst>
                <a:path extrusionOk="0" h="6557" w="9589">
                  <a:moveTo>
                    <a:pt x="9546" y="1"/>
                  </a:moveTo>
                  <a:cubicBezTo>
                    <a:pt x="9540" y="1"/>
                    <a:pt x="9534" y="3"/>
                    <a:pt x="9528" y="10"/>
                  </a:cubicBezTo>
                  <a:cubicBezTo>
                    <a:pt x="8727" y="544"/>
                    <a:pt x="4057" y="3279"/>
                    <a:pt x="54" y="6481"/>
                  </a:cubicBezTo>
                  <a:cubicBezTo>
                    <a:pt x="0" y="6508"/>
                    <a:pt x="12" y="6557"/>
                    <a:pt x="54" y="6557"/>
                  </a:cubicBezTo>
                  <a:cubicBezTo>
                    <a:pt x="63" y="6557"/>
                    <a:pt x="75" y="6554"/>
                    <a:pt x="88" y="6548"/>
                  </a:cubicBezTo>
                  <a:cubicBezTo>
                    <a:pt x="3724" y="4280"/>
                    <a:pt x="8760" y="577"/>
                    <a:pt x="9561" y="77"/>
                  </a:cubicBezTo>
                  <a:cubicBezTo>
                    <a:pt x="9588" y="50"/>
                    <a:pt x="9571" y="1"/>
                    <a:pt x="95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5"/>
            <p:cNvSpPr/>
            <p:nvPr/>
          </p:nvSpPr>
          <p:spPr>
            <a:xfrm flipH="1">
              <a:off x="2526278" y="2291441"/>
              <a:ext cx="497004" cy="109031"/>
            </a:xfrm>
            <a:custGeom>
              <a:rect b="b" l="l" r="r" t="t"/>
              <a:pathLst>
                <a:path extrusionOk="0" h="5869" w="26753">
                  <a:moveTo>
                    <a:pt x="26752" y="0"/>
                  </a:moveTo>
                  <a:cubicBezTo>
                    <a:pt x="21482" y="767"/>
                    <a:pt x="6305" y="2769"/>
                    <a:pt x="0" y="3569"/>
                  </a:cubicBezTo>
                  <a:cubicBezTo>
                    <a:pt x="767" y="4470"/>
                    <a:pt x="1434" y="5104"/>
                    <a:pt x="1968" y="5270"/>
                  </a:cubicBezTo>
                  <a:cubicBezTo>
                    <a:pt x="3274" y="5678"/>
                    <a:pt x="4825" y="5868"/>
                    <a:pt x="6588" y="5868"/>
                  </a:cubicBezTo>
                  <a:cubicBezTo>
                    <a:pt x="10591" y="5868"/>
                    <a:pt x="15682" y="4890"/>
                    <a:pt x="21449" y="3269"/>
                  </a:cubicBezTo>
                  <a:cubicBezTo>
                    <a:pt x="25051" y="2268"/>
                    <a:pt x="26519" y="1067"/>
                    <a:pt x="26752" y="0"/>
                  </a:cubicBezTo>
                  <a:close/>
                </a:path>
              </a:pathLst>
            </a:custGeom>
            <a:solidFill>
              <a:srgbClr val="D90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5"/>
            <p:cNvSpPr/>
            <p:nvPr/>
          </p:nvSpPr>
          <p:spPr>
            <a:xfrm flipH="1">
              <a:off x="2857811" y="1752435"/>
              <a:ext cx="365011" cy="319589"/>
            </a:xfrm>
            <a:custGeom>
              <a:rect b="b" l="l" r="r" t="t"/>
              <a:pathLst>
                <a:path extrusionOk="0" h="17203" w="19648">
                  <a:moveTo>
                    <a:pt x="17880" y="0"/>
                  </a:moveTo>
                  <a:cubicBezTo>
                    <a:pt x="16233" y="0"/>
                    <a:pt x="13664" y="2565"/>
                    <a:pt x="12175" y="4196"/>
                  </a:cubicBezTo>
                  <a:cubicBezTo>
                    <a:pt x="11742" y="2862"/>
                    <a:pt x="11208" y="1761"/>
                    <a:pt x="10674" y="1227"/>
                  </a:cubicBezTo>
                  <a:cubicBezTo>
                    <a:pt x="10478" y="1031"/>
                    <a:pt x="10192" y="941"/>
                    <a:pt x="9841" y="941"/>
                  </a:cubicBezTo>
                  <a:cubicBezTo>
                    <a:pt x="7032" y="941"/>
                    <a:pt x="0" y="6646"/>
                    <a:pt x="267" y="8900"/>
                  </a:cubicBezTo>
                  <a:cubicBezTo>
                    <a:pt x="500" y="11335"/>
                    <a:pt x="3002" y="16138"/>
                    <a:pt x="4103" y="17072"/>
                  </a:cubicBezTo>
                  <a:cubicBezTo>
                    <a:pt x="4206" y="17162"/>
                    <a:pt x="4380" y="17203"/>
                    <a:pt x="4612" y="17203"/>
                  </a:cubicBezTo>
                  <a:cubicBezTo>
                    <a:pt x="6709" y="17203"/>
                    <a:pt x="13473" y="13831"/>
                    <a:pt x="13743" y="12569"/>
                  </a:cubicBezTo>
                  <a:cubicBezTo>
                    <a:pt x="13777" y="12102"/>
                    <a:pt x="13777" y="11602"/>
                    <a:pt x="13710" y="11135"/>
                  </a:cubicBezTo>
                  <a:cubicBezTo>
                    <a:pt x="14244" y="9233"/>
                    <a:pt x="15044" y="7399"/>
                    <a:pt x="16112" y="5731"/>
                  </a:cubicBezTo>
                  <a:cubicBezTo>
                    <a:pt x="17446" y="3763"/>
                    <a:pt x="19647" y="994"/>
                    <a:pt x="18613" y="227"/>
                  </a:cubicBezTo>
                  <a:cubicBezTo>
                    <a:pt x="18400" y="70"/>
                    <a:pt x="18153" y="0"/>
                    <a:pt x="17880"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5"/>
            <p:cNvSpPr/>
            <p:nvPr/>
          </p:nvSpPr>
          <p:spPr>
            <a:xfrm flipH="1">
              <a:off x="2963090" y="1703075"/>
              <a:ext cx="268408" cy="261255"/>
            </a:xfrm>
            <a:custGeom>
              <a:rect b="b" l="l" r="r" t="t"/>
              <a:pathLst>
                <a:path extrusionOk="0" h="14063" w="14448">
                  <a:moveTo>
                    <a:pt x="8431" y="0"/>
                  </a:moveTo>
                  <a:cubicBezTo>
                    <a:pt x="8325" y="0"/>
                    <a:pt x="8228" y="16"/>
                    <a:pt x="8139" y="48"/>
                  </a:cubicBezTo>
                  <a:cubicBezTo>
                    <a:pt x="7305" y="315"/>
                    <a:pt x="7072" y="1483"/>
                    <a:pt x="7072" y="1483"/>
                  </a:cubicBezTo>
                  <a:cubicBezTo>
                    <a:pt x="7072" y="1483"/>
                    <a:pt x="6657" y="1260"/>
                    <a:pt x="6192" y="1260"/>
                  </a:cubicBezTo>
                  <a:cubicBezTo>
                    <a:pt x="5960" y="1260"/>
                    <a:pt x="5715" y="1316"/>
                    <a:pt x="5504" y="1483"/>
                  </a:cubicBezTo>
                  <a:cubicBezTo>
                    <a:pt x="5004" y="1883"/>
                    <a:pt x="4803" y="2517"/>
                    <a:pt x="4937" y="3151"/>
                  </a:cubicBezTo>
                  <a:cubicBezTo>
                    <a:pt x="4937" y="3151"/>
                    <a:pt x="4492" y="2973"/>
                    <a:pt x="4057" y="2973"/>
                  </a:cubicBezTo>
                  <a:cubicBezTo>
                    <a:pt x="3840" y="2973"/>
                    <a:pt x="3625" y="3017"/>
                    <a:pt x="3469" y="3151"/>
                  </a:cubicBezTo>
                  <a:cubicBezTo>
                    <a:pt x="2569" y="3884"/>
                    <a:pt x="2969" y="5219"/>
                    <a:pt x="2969" y="5219"/>
                  </a:cubicBezTo>
                  <a:cubicBezTo>
                    <a:pt x="2779" y="5135"/>
                    <a:pt x="2580" y="5094"/>
                    <a:pt x="2385" y="5094"/>
                  </a:cubicBezTo>
                  <a:cubicBezTo>
                    <a:pt x="1960" y="5094"/>
                    <a:pt x="1552" y="5287"/>
                    <a:pt x="1301" y="5652"/>
                  </a:cubicBezTo>
                  <a:cubicBezTo>
                    <a:pt x="0" y="7320"/>
                    <a:pt x="701" y="11523"/>
                    <a:pt x="701" y="11523"/>
                  </a:cubicBezTo>
                  <a:cubicBezTo>
                    <a:pt x="767" y="11490"/>
                    <a:pt x="2535" y="9455"/>
                    <a:pt x="2535" y="9455"/>
                  </a:cubicBezTo>
                  <a:cubicBezTo>
                    <a:pt x="3725" y="10279"/>
                    <a:pt x="4357" y="14062"/>
                    <a:pt x="5810" y="14062"/>
                  </a:cubicBezTo>
                  <a:cubicBezTo>
                    <a:pt x="5945" y="14062"/>
                    <a:pt x="6087" y="14029"/>
                    <a:pt x="6238" y="13958"/>
                  </a:cubicBezTo>
                  <a:cubicBezTo>
                    <a:pt x="7272" y="13458"/>
                    <a:pt x="7038" y="11723"/>
                    <a:pt x="7038" y="11590"/>
                  </a:cubicBezTo>
                  <a:lnTo>
                    <a:pt x="7038" y="11590"/>
                  </a:lnTo>
                  <a:cubicBezTo>
                    <a:pt x="7092" y="11697"/>
                    <a:pt x="7772" y="12905"/>
                    <a:pt x="8626" y="12905"/>
                  </a:cubicBezTo>
                  <a:cubicBezTo>
                    <a:pt x="8833" y="12905"/>
                    <a:pt x="9051" y="12834"/>
                    <a:pt x="9273" y="12657"/>
                  </a:cubicBezTo>
                  <a:cubicBezTo>
                    <a:pt x="10441" y="11757"/>
                    <a:pt x="9473" y="9622"/>
                    <a:pt x="9407" y="9488"/>
                  </a:cubicBezTo>
                  <a:lnTo>
                    <a:pt x="9407" y="9488"/>
                  </a:lnTo>
                  <a:cubicBezTo>
                    <a:pt x="9484" y="9591"/>
                    <a:pt x="10216" y="10607"/>
                    <a:pt x="11037" y="10607"/>
                  </a:cubicBezTo>
                  <a:cubicBezTo>
                    <a:pt x="11280" y="10607"/>
                    <a:pt x="11531" y="10518"/>
                    <a:pt x="11775" y="10289"/>
                  </a:cubicBezTo>
                  <a:cubicBezTo>
                    <a:pt x="12809" y="9288"/>
                    <a:pt x="11709" y="7020"/>
                    <a:pt x="11708" y="7020"/>
                  </a:cubicBezTo>
                  <a:lnTo>
                    <a:pt x="11708" y="7020"/>
                  </a:lnTo>
                  <a:cubicBezTo>
                    <a:pt x="11709" y="7020"/>
                    <a:pt x="12216" y="7655"/>
                    <a:pt x="12717" y="7655"/>
                  </a:cubicBezTo>
                  <a:cubicBezTo>
                    <a:pt x="12943" y="7655"/>
                    <a:pt x="13167" y="7526"/>
                    <a:pt x="13343" y="7153"/>
                  </a:cubicBezTo>
                  <a:cubicBezTo>
                    <a:pt x="14447" y="4756"/>
                    <a:pt x="10269" y="0"/>
                    <a:pt x="8431"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5"/>
            <p:cNvSpPr/>
            <p:nvPr/>
          </p:nvSpPr>
          <p:spPr>
            <a:xfrm flipH="1">
              <a:off x="3012915" y="1729993"/>
              <a:ext cx="84732" cy="106486"/>
            </a:xfrm>
            <a:custGeom>
              <a:rect b="b" l="l" r="r" t="t"/>
              <a:pathLst>
                <a:path extrusionOk="0" h="5732" w="4561">
                  <a:moveTo>
                    <a:pt x="0" y="0"/>
                  </a:moveTo>
                  <a:lnTo>
                    <a:pt x="0" y="34"/>
                  </a:lnTo>
                  <a:cubicBezTo>
                    <a:pt x="1735" y="1702"/>
                    <a:pt x="3236" y="3603"/>
                    <a:pt x="4403" y="5704"/>
                  </a:cubicBezTo>
                  <a:cubicBezTo>
                    <a:pt x="4422" y="5723"/>
                    <a:pt x="4443" y="5731"/>
                    <a:pt x="4463" y="5731"/>
                  </a:cubicBezTo>
                  <a:cubicBezTo>
                    <a:pt x="4516" y="5731"/>
                    <a:pt x="4561" y="5677"/>
                    <a:pt x="4537" y="5604"/>
                  </a:cubicBezTo>
                  <a:cubicBezTo>
                    <a:pt x="3636" y="3336"/>
                    <a:pt x="2035" y="136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5"/>
            <p:cNvSpPr/>
            <p:nvPr/>
          </p:nvSpPr>
          <p:spPr>
            <a:xfrm flipH="1">
              <a:off x="3054436" y="1760182"/>
              <a:ext cx="85977" cy="122426"/>
            </a:xfrm>
            <a:custGeom>
              <a:rect b="b" l="l" r="r" t="t"/>
              <a:pathLst>
                <a:path extrusionOk="0" h="6590" w="4628">
                  <a:moveTo>
                    <a:pt x="18" y="1"/>
                  </a:moveTo>
                  <a:cubicBezTo>
                    <a:pt x="1" y="1"/>
                    <a:pt x="1" y="43"/>
                    <a:pt x="1" y="43"/>
                  </a:cubicBezTo>
                  <a:cubicBezTo>
                    <a:pt x="1668" y="1578"/>
                    <a:pt x="3970" y="4780"/>
                    <a:pt x="4537" y="6548"/>
                  </a:cubicBezTo>
                  <a:cubicBezTo>
                    <a:pt x="4547" y="6577"/>
                    <a:pt x="4560" y="6589"/>
                    <a:pt x="4572" y="6589"/>
                  </a:cubicBezTo>
                  <a:cubicBezTo>
                    <a:pt x="4601" y="6589"/>
                    <a:pt x="4627" y="6519"/>
                    <a:pt x="4604" y="6448"/>
                  </a:cubicBezTo>
                  <a:cubicBezTo>
                    <a:pt x="3903" y="3813"/>
                    <a:pt x="2269" y="1544"/>
                    <a:pt x="34" y="10"/>
                  </a:cubicBezTo>
                  <a:cubicBezTo>
                    <a:pt x="27" y="3"/>
                    <a:pt x="22"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5"/>
            <p:cNvSpPr/>
            <p:nvPr/>
          </p:nvSpPr>
          <p:spPr>
            <a:xfrm flipH="1">
              <a:off x="3098873" y="1800012"/>
              <a:ext cx="75629" cy="122779"/>
            </a:xfrm>
            <a:custGeom>
              <a:rect b="b" l="l" r="r" t="t"/>
              <a:pathLst>
                <a:path extrusionOk="0" h="6609" w="4071">
                  <a:moveTo>
                    <a:pt x="34" y="1"/>
                  </a:moveTo>
                  <a:cubicBezTo>
                    <a:pt x="1" y="1"/>
                    <a:pt x="1" y="34"/>
                    <a:pt x="1" y="34"/>
                  </a:cubicBezTo>
                  <a:cubicBezTo>
                    <a:pt x="1802" y="1969"/>
                    <a:pt x="3270" y="4037"/>
                    <a:pt x="4004" y="6572"/>
                  </a:cubicBezTo>
                  <a:cubicBezTo>
                    <a:pt x="4004" y="6598"/>
                    <a:pt x="4013" y="6608"/>
                    <a:pt x="4026" y="6608"/>
                  </a:cubicBezTo>
                  <a:cubicBezTo>
                    <a:pt x="4045" y="6608"/>
                    <a:pt x="4070" y="6580"/>
                    <a:pt x="4070" y="6539"/>
                  </a:cubicBezTo>
                  <a:cubicBezTo>
                    <a:pt x="4004" y="5338"/>
                    <a:pt x="3603" y="4170"/>
                    <a:pt x="2903" y="3136"/>
                  </a:cubicBezTo>
                  <a:cubicBezTo>
                    <a:pt x="2202" y="2036"/>
                    <a:pt x="1168" y="70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5"/>
            <p:cNvSpPr/>
            <p:nvPr/>
          </p:nvSpPr>
          <p:spPr>
            <a:xfrm flipH="1">
              <a:off x="2990436" y="1833488"/>
              <a:ext cx="193968" cy="133684"/>
            </a:xfrm>
            <a:custGeom>
              <a:rect b="b" l="l" r="r" t="t"/>
              <a:pathLst>
                <a:path extrusionOk="0" h="7196" w="10441">
                  <a:moveTo>
                    <a:pt x="9207" y="0"/>
                  </a:moveTo>
                  <a:cubicBezTo>
                    <a:pt x="9240" y="100"/>
                    <a:pt x="9073" y="67"/>
                    <a:pt x="9107" y="133"/>
                  </a:cubicBezTo>
                  <a:cubicBezTo>
                    <a:pt x="9240" y="500"/>
                    <a:pt x="9774" y="2835"/>
                    <a:pt x="9040" y="3269"/>
                  </a:cubicBezTo>
                  <a:cubicBezTo>
                    <a:pt x="8914" y="3343"/>
                    <a:pt x="8772" y="3375"/>
                    <a:pt x="8626" y="3375"/>
                  </a:cubicBezTo>
                  <a:cubicBezTo>
                    <a:pt x="8143" y="3375"/>
                    <a:pt x="7606" y="3033"/>
                    <a:pt x="7374" y="2777"/>
                  </a:cubicBezTo>
                  <a:lnTo>
                    <a:pt x="7374" y="2777"/>
                  </a:lnTo>
                  <a:cubicBezTo>
                    <a:pt x="7374" y="2774"/>
                    <a:pt x="7373" y="2771"/>
                    <a:pt x="7372" y="2769"/>
                  </a:cubicBezTo>
                  <a:lnTo>
                    <a:pt x="7368" y="2770"/>
                  </a:lnTo>
                  <a:lnTo>
                    <a:pt x="7368" y="2770"/>
                  </a:lnTo>
                  <a:cubicBezTo>
                    <a:pt x="7358" y="2758"/>
                    <a:pt x="7348" y="2747"/>
                    <a:pt x="7339" y="2735"/>
                  </a:cubicBezTo>
                  <a:lnTo>
                    <a:pt x="6705" y="1868"/>
                  </a:lnTo>
                  <a:lnTo>
                    <a:pt x="7005" y="2902"/>
                  </a:lnTo>
                  <a:cubicBezTo>
                    <a:pt x="7008" y="2912"/>
                    <a:pt x="7011" y="2922"/>
                    <a:pt x="7014" y="2931"/>
                  </a:cubicBezTo>
                  <a:lnTo>
                    <a:pt x="7014" y="2931"/>
                  </a:lnTo>
                  <a:lnTo>
                    <a:pt x="7005" y="2935"/>
                  </a:lnTo>
                  <a:cubicBezTo>
                    <a:pt x="7010" y="2941"/>
                    <a:pt x="7015" y="2946"/>
                    <a:pt x="7020" y="2951"/>
                  </a:cubicBezTo>
                  <a:lnTo>
                    <a:pt x="7020" y="2951"/>
                  </a:lnTo>
                  <a:cubicBezTo>
                    <a:pt x="7144" y="3373"/>
                    <a:pt x="7204" y="3854"/>
                    <a:pt x="7172" y="4303"/>
                  </a:cubicBezTo>
                  <a:cubicBezTo>
                    <a:pt x="7205" y="4737"/>
                    <a:pt x="7005" y="5170"/>
                    <a:pt x="6672" y="5471"/>
                  </a:cubicBezTo>
                  <a:cubicBezTo>
                    <a:pt x="6508" y="5634"/>
                    <a:pt x="6296" y="5718"/>
                    <a:pt x="6082" y="5718"/>
                  </a:cubicBezTo>
                  <a:cubicBezTo>
                    <a:pt x="5903" y="5718"/>
                    <a:pt x="5723" y="5659"/>
                    <a:pt x="5571" y="5537"/>
                  </a:cubicBezTo>
                  <a:cubicBezTo>
                    <a:pt x="5204" y="5270"/>
                    <a:pt x="4904" y="4904"/>
                    <a:pt x="4737" y="4503"/>
                  </a:cubicBezTo>
                  <a:lnTo>
                    <a:pt x="4170" y="3336"/>
                  </a:lnTo>
                  <a:lnTo>
                    <a:pt x="4337" y="4603"/>
                  </a:lnTo>
                  <a:cubicBezTo>
                    <a:pt x="4339" y="4625"/>
                    <a:pt x="4341" y="4646"/>
                    <a:pt x="4343" y="4668"/>
                  </a:cubicBezTo>
                  <a:lnTo>
                    <a:pt x="4343" y="4668"/>
                  </a:lnTo>
                  <a:lnTo>
                    <a:pt x="4337" y="4670"/>
                  </a:lnTo>
                  <a:cubicBezTo>
                    <a:pt x="4339" y="4676"/>
                    <a:pt x="4342" y="4682"/>
                    <a:pt x="4344" y="4688"/>
                  </a:cubicBezTo>
                  <a:lnTo>
                    <a:pt x="4344" y="4688"/>
                  </a:lnTo>
                  <a:cubicBezTo>
                    <a:pt x="4370" y="4998"/>
                    <a:pt x="4367" y="5332"/>
                    <a:pt x="4337" y="5637"/>
                  </a:cubicBezTo>
                  <a:cubicBezTo>
                    <a:pt x="4303" y="5971"/>
                    <a:pt x="4170" y="6305"/>
                    <a:pt x="3970" y="6538"/>
                  </a:cubicBezTo>
                  <a:cubicBezTo>
                    <a:pt x="3784" y="6724"/>
                    <a:pt x="3556" y="6825"/>
                    <a:pt x="3319" y="6825"/>
                  </a:cubicBezTo>
                  <a:cubicBezTo>
                    <a:pt x="3258" y="6825"/>
                    <a:pt x="3197" y="6819"/>
                    <a:pt x="3136" y="6805"/>
                  </a:cubicBezTo>
                  <a:cubicBezTo>
                    <a:pt x="2836" y="6671"/>
                    <a:pt x="2569" y="6438"/>
                    <a:pt x="2369" y="6171"/>
                  </a:cubicBezTo>
                  <a:cubicBezTo>
                    <a:pt x="1935" y="5571"/>
                    <a:pt x="1568" y="4937"/>
                    <a:pt x="1268" y="4270"/>
                  </a:cubicBezTo>
                  <a:cubicBezTo>
                    <a:pt x="1068" y="3936"/>
                    <a:pt x="901" y="3603"/>
                    <a:pt x="734" y="3302"/>
                  </a:cubicBezTo>
                  <a:cubicBezTo>
                    <a:pt x="534" y="2969"/>
                    <a:pt x="300" y="2669"/>
                    <a:pt x="0" y="2435"/>
                  </a:cubicBezTo>
                  <a:lnTo>
                    <a:pt x="0" y="2435"/>
                  </a:lnTo>
                  <a:cubicBezTo>
                    <a:pt x="267" y="2702"/>
                    <a:pt x="467" y="3002"/>
                    <a:pt x="634" y="3336"/>
                  </a:cubicBezTo>
                  <a:cubicBezTo>
                    <a:pt x="801" y="3669"/>
                    <a:pt x="934" y="4003"/>
                    <a:pt x="1101" y="4370"/>
                  </a:cubicBezTo>
                  <a:cubicBezTo>
                    <a:pt x="1368" y="5037"/>
                    <a:pt x="1701" y="5704"/>
                    <a:pt x="2135" y="6338"/>
                  </a:cubicBezTo>
                  <a:cubicBezTo>
                    <a:pt x="2335" y="6705"/>
                    <a:pt x="2635" y="6972"/>
                    <a:pt x="3036" y="7138"/>
                  </a:cubicBezTo>
                  <a:cubicBezTo>
                    <a:pt x="3160" y="7177"/>
                    <a:pt x="3286" y="7196"/>
                    <a:pt x="3411" y="7196"/>
                  </a:cubicBezTo>
                  <a:cubicBezTo>
                    <a:pt x="3723" y="7196"/>
                    <a:pt x="4022" y="7077"/>
                    <a:pt x="4237" y="6838"/>
                  </a:cubicBezTo>
                  <a:cubicBezTo>
                    <a:pt x="4503" y="6505"/>
                    <a:pt x="4670" y="6104"/>
                    <a:pt x="4737" y="5704"/>
                  </a:cubicBezTo>
                  <a:cubicBezTo>
                    <a:pt x="4747" y="5597"/>
                    <a:pt x="4756" y="5488"/>
                    <a:pt x="4764" y="5376"/>
                  </a:cubicBezTo>
                  <a:lnTo>
                    <a:pt x="4764" y="5376"/>
                  </a:lnTo>
                  <a:cubicBezTo>
                    <a:pt x="4919" y="5570"/>
                    <a:pt x="5101" y="5748"/>
                    <a:pt x="5304" y="5904"/>
                  </a:cubicBezTo>
                  <a:cubicBezTo>
                    <a:pt x="5536" y="6049"/>
                    <a:pt x="5769" y="6144"/>
                    <a:pt x="6023" y="6144"/>
                  </a:cubicBezTo>
                  <a:cubicBezTo>
                    <a:pt x="6061" y="6144"/>
                    <a:pt x="6099" y="6142"/>
                    <a:pt x="6138" y="6138"/>
                  </a:cubicBezTo>
                  <a:cubicBezTo>
                    <a:pt x="6438" y="6104"/>
                    <a:pt x="6738" y="6004"/>
                    <a:pt x="6938" y="5804"/>
                  </a:cubicBezTo>
                  <a:cubicBezTo>
                    <a:pt x="7372" y="5404"/>
                    <a:pt x="7606" y="4870"/>
                    <a:pt x="7572" y="4303"/>
                  </a:cubicBezTo>
                  <a:cubicBezTo>
                    <a:pt x="7592" y="3985"/>
                    <a:pt x="7565" y="3678"/>
                    <a:pt x="7511" y="3376"/>
                  </a:cubicBezTo>
                  <a:lnTo>
                    <a:pt x="7511" y="3376"/>
                  </a:lnTo>
                  <a:cubicBezTo>
                    <a:pt x="7817" y="3588"/>
                    <a:pt x="8205" y="3769"/>
                    <a:pt x="8628" y="3769"/>
                  </a:cubicBezTo>
                  <a:cubicBezTo>
                    <a:pt x="8826" y="3769"/>
                    <a:pt x="9032" y="3729"/>
                    <a:pt x="9240" y="3636"/>
                  </a:cubicBezTo>
                  <a:cubicBezTo>
                    <a:pt x="10441" y="2935"/>
                    <a:pt x="9440" y="467"/>
                    <a:pt x="9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5"/>
            <p:cNvSpPr/>
            <p:nvPr/>
          </p:nvSpPr>
          <p:spPr>
            <a:xfrm flipH="1">
              <a:off x="2978027" y="1813034"/>
              <a:ext cx="35966" cy="35334"/>
            </a:xfrm>
            <a:custGeom>
              <a:rect b="b" l="l" r="r" t="t"/>
              <a:pathLst>
                <a:path extrusionOk="0" h="1902" w="1936">
                  <a:moveTo>
                    <a:pt x="1802" y="0"/>
                  </a:moveTo>
                  <a:cubicBezTo>
                    <a:pt x="1735" y="300"/>
                    <a:pt x="1702" y="567"/>
                    <a:pt x="1635" y="834"/>
                  </a:cubicBezTo>
                  <a:cubicBezTo>
                    <a:pt x="1568" y="1068"/>
                    <a:pt x="1468" y="1268"/>
                    <a:pt x="1301" y="1435"/>
                  </a:cubicBezTo>
                  <a:cubicBezTo>
                    <a:pt x="1180" y="1515"/>
                    <a:pt x="1047" y="1559"/>
                    <a:pt x="916" y="1559"/>
                  </a:cubicBezTo>
                  <a:cubicBezTo>
                    <a:pt x="831" y="1559"/>
                    <a:pt x="746" y="1541"/>
                    <a:pt x="668" y="1501"/>
                  </a:cubicBezTo>
                  <a:cubicBezTo>
                    <a:pt x="434" y="1401"/>
                    <a:pt x="201" y="1268"/>
                    <a:pt x="0" y="1101"/>
                  </a:cubicBezTo>
                  <a:lnTo>
                    <a:pt x="0" y="1101"/>
                  </a:lnTo>
                  <a:cubicBezTo>
                    <a:pt x="100" y="1368"/>
                    <a:pt x="301" y="1601"/>
                    <a:pt x="567" y="1768"/>
                  </a:cubicBezTo>
                  <a:cubicBezTo>
                    <a:pt x="701" y="1835"/>
                    <a:pt x="868" y="1902"/>
                    <a:pt x="1034" y="1902"/>
                  </a:cubicBezTo>
                  <a:cubicBezTo>
                    <a:pt x="1201" y="1868"/>
                    <a:pt x="1368" y="1802"/>
                    <a:pt x="1535" y="1701"/>
                  </a:cubicBezTo>
                  <a:cubicBezTo>
                    <a:pt x="1768" y="1501"/>
                    <a:pt x="1902" y="1201"/>
                    <a:pt x="1902" y="868"/>
                  </a:cubicBezTo>
                  <a:cubicBezTo>
                    <a:pt x="1935" y="567"/>
                    <a:pt x="1902" y="300"/>
                    <a:pt x="1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5"/>
            <p:cNvSpPr/>
            <p:nvPr/>
          </p:nvSpPr>
          <p:spPr>
            <a:xfrm flipH="1">
              <a:off x="2320533" y="2236879"/>
              <a:ext cx="427004" cy="448702"/>
            </a:xfrm>
            <a:custGeom>
              <a:rect b="b" l="l" r="r" t="t"/>
              <a:pathLst>
                <a:path extrusionOk="0" h="24153" w="22985">
                  <a:moveTo>
                    <a:pt x="12527" y="0"/>
                  </a:moveTo>
                  <a:cubicBezTo>
                    <a:pt x="11696" y="0"/>
                    <a:pt x="10855" y="288"/>
                    <a:pt x="10041" y="769"/>
                  </a:cubicBezTo>
                  <a:cubicBezTo>
                    <a:pt x="9508" y="1069"/>
                    <a:pt x="2736" y="7240"/>
                    <a:pt x="1836" y="9642"/>
                  </a:cubicBezTo>
                  <a:cubicBezTo>
                    <a:pt x="1068" y="11743"/>
                    <a:pt x="2436" y="14479"/>
                    <a:pt x="2436" y="14479"/>
                  </a:cubicBezTo>
                  <a:lnTo>
                    <a:pt x="1" y="24152"/>
                  </a:lnTo>
                  <a:lnTo>
                    <a:pt x="22984" y="24152"/>
                  </a:lnTo>
                  <a:cubicBezTo>
                    <a:pt x="22984" y="24152"/>
                    <a:pt x="20015" y="8207"/>
                    <a:pt x="16079" y="2270"/>
                  </a:cubicBezTo>
                  <a:cubicBezTo>
                    <a:pt x="14998" y="649"/>
                    <a:pt x="13773" y="0"/>
                    <a:pt x="1252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5"/>
            <p:cNvSpPr/>
            <p:nvPr/>
          </p:nvSpPr>
          <p:spPr>
            <a:xfrm flipH="1">
              <a:off x="2336658" y="2267271"/>
              <a:ext cx="391038" cy="397447"/>
            </a:xfrm>
            <a:custGeom>
              <a:rect b="b" l="l" r="r" t="t"/>
              <a:pathLst>
                <a:path extrusionOk="0" h="21394" w="21049">
                  <a:moveTo>
                    <a:pt x="8440" y="0"/>
                  </a:moveTo>
                  <a:lnTo>
                    <a:pt x="8440" y="33"/>
                  </a:lnTo>
                  <a:cubicBezTo>
                    <a:pt x="8039" y="33"/>
                    <a:pt x="7839" y="500"/>
                    <a:pt x="8140" y="801"/>
                  </a:cubicBezTo>
                  <a:cubicBezTo>
                    <a:pt x="8223" y="884"/>
                    <a:pt x="8330" y="922"/>
                    <a:pt x="8437" y="922"/>
                  </a:cubicBezTo>
                  <a:cubicBezTo>
                    <a:pt x="8671" y="922"/>
                    <a:pt x="8907" y="742"/>
                    <a:pt x="8907" y="467"/>
                  </a:cubicBezTo>
                  <a:cubicBezTo>
                    <a:pt x="8907" y="234"/>
                    <a:pt x="8707" y="0"/>
                    <a:pt x="8440" y="0"/>
                  </a:cubicBezTo>
                  <a:close/>
                  <a:moveTo>
                    <a:pt x="12543" y="0"/>
                  </a:moveTo>
                  <a:lnTo>
                    <a:pt x="12543" y="33"/>
                  </a:lnTo>
                  <a:cubicBezTo>
                    <a:pt x="12142" y="33"/>
                    <a:pt x="11942" y="500"/>
                    <a:pt x="12209" y="801"/>
                  </a:cubicBezTo>
                  <a:cubicBezTo>
                    <a:pt x="12293" y="884"/>
                    <a:pt x="12400" y="922"/>
                    <a:pt x="12507" y="922"/>
                  </a:cubicBezTo>
                  <a:cubicBezTo>
                    <a:pt x="12741" y="922"/>
                    <a:pt x="12976" y="742"/>
                    <a:pt x="12976" y="467"/>
                  </a:cubicBezTo>
                  <a:cubicBezTo>
                    <a:pt x="12976" y="234"/>
                    <a:pt x="12776" y="0"/>
                    <a:pt x="12543" y="0"/>
                  </a:cubicBezTo>
                  <a:close/>
                  <a:moveTo>
                    <a:pt x="6405" y="2936"/>
                  </a:moveTo>
                  <a:cubicBezTo>
                    <a:pt x="6005" y="2936"/>
                    <a:pt x="5805" y="3436"/>
                    <a:pt x="6105" y="3703"/>
                  </a:cubicBezTo>
                  <a:cubicBezTo>
                    <a:pt x="6194" y="3803"/>
                    <a:pt x="6309" y="3847"/>
                    <a:pt x="6422" y="3847"/>
                  </a:cubicBezTo>
                  <a:cubicBezTo>
                    <a:pt x="6650" y="3847"/>
                    <a:pt x="6872" y="3669"/>
                    <a:pt x="6872" y="3403"/>
                  </a:cubicBezTo>
                  <a:cubicBezTo>
                    <a:pt x="6872" y="3136"/>
                    <a:pt x="6672" y="2936"/>
                    <a:pt x="6405" y="2936"/>
                  </a:cubicBezTo>
                  <a:close/>
                  <a:moveTo>
                    <a:pt x="10475" y="2936"/>
                  </a:moveTo>
                  <a:cubicBezTo>
                    <a:pt x="10074" y="2936"/>
                    <a:pt x="9874" y="3436"/>
                    <a:pt x="10174" y="3703"/>
                  </a:cubicBezTo>
                  <a:cubicBezTo>
                    <a:pt x="10263" y="3803"/>
                    <a:pt x="10378" y="3847"/>
                    <a:pt x="10492" y="3847"/>
                  </a:cubicBezTo>
                  <a:cubicBezTo>
                    <a:pt x="10719" y="3847"/>
                    <a:pt x="10942" y="3669"/>
                    <a:pt x="10942" y="3403"/>
                  </a:cubicBezTo>
                  <a:cubicBezTo>
                    <a:pt x="10942" y="3136"/>
                    <a:pt x="10741" y="2936"/>
                    <a:pt x="10475" y="2936"/>
                  </a:cubicBezTo>
                  <a:close/>
                  <a:moveTo>
                    <a:pt x="14577" y="2936"/>
                  </a:moveTo>
                  <a:cubicBezTo>
                    <a:pt x="14177" y="2936"/>
                    <a:pt x="13977" y="3436"/>
                    <a:pt x="14244" y="3703"/>
                  </a:cubicBezTo>
                  <a:cubicBezTo>
                    <a:pt x="14344" y="3803"/>
                    <a:pt x="14463" y="3847"/>
                    <a:pt x="14576" y="3847"/>
                  </a:cubicBezTo>
                  <a:cubicBezTo>
                    <a:pt x="14804" y="3847"/>
                    <a:pt x="15011" y="3669"/>
                    <a:pt x="15011" y="3403"/>
                  </a:cubicBezTo>
                  <a:cubicBezTo>
                    <a:pt x="15011" y="3136"/>
                    <a:pt x="14811" y="2936"/>
                    <a:pt x="14577" y="2936"/>
                  </a:cubicBezTo>
                  <a:close/>
                  <a:moveTo>
                    <a:pt x="4370" y="5871"/>
                  </a:moveTo>
                  <a:cubicBezTo>
                    <a:pt x="3970" y="5871"/>
                    <a:pt x="3770" y="6338"/>
                    <a:pt x="4037" y="6605"/>
                  </a:cubicBezTo>
                  <a:cubicBezTo>
                    <a:pt x="4137" y="6705"/>
                    <a:pt x="4255" y="6749"/>
                    <a:pt x="4369" y="6749"/>
                  </a:cubicBezTo>
                  <a:cubicBezTo>
                    <a:pt x="4596" y="6749"/>
                    <a:pt x="4804" y="6571"/>
                    <a:pt x="4804" y="6305"/>
                  </a:cubicBezTo>
                  <a:cubicBezTo>
                    <a:pt x="4804" y="6071"/>
                    <a:pt x="4604" y="5871"/>
                    <a:pt x="4370" y="5871"/>
                  </a:cubicBezTo>
                  <a:close/>
                  <a:moveTo>
                    <a:pt x="8440" y="5871"/>
                  </a:moveTo>
                  <a:cubicBezTo>
                    <a:pt x="8039" y="5871"/>
                    <a:pt x="7839" y="6338"/>
                    <a:pt x="8140" y="6605"/>
                  </a:cubicBezTo>
                  <a:cubicBezTo>
                    <a:pt x="8229" y="6705"/>
                    <a:pt x="8343" y="6749"/>
                    <a:pt x="8457" y="6749"/>
                  </a:cubicBezTo>
                  <a:cubicBezTo>
                    <a:pt x="8684" y="6749"/>
                    <a:pt x="8907" y="6571"/>
                    <a:pt x="8907" y="6305"/>
                  </a:cubicBezTo>
                  <a:cubicBezTo>
                    <a:pt x="8907" y="6071"/>
                    <a:pt x="8707" y="5871"/>
                    <a:pt x="8440" y="5871"/>
                  </a:cubicBezTo>
                  <a:close/>
                  <a:moveTo>
                    <a:pt x="12543" y="5871"/>
                  </a:moveTo>
                  <a:cubicBezTo>
                    <a:pt x="12142" y="5871"/>
                    <a:pt x="11942" y="6338"/>
                    <a:pt x="12209" y="6605"/>
                  </a:cubicBezTo>
                  <a:cubicBezTo>
                    <a:pt x="12298" y="6705"/>
                    <a:pt x="12413" y="6749"/>
                    <a:pt x="12527" y="6749"/>
                  </a:cubicBezTo>
                  <a:cubicBezTo>
                    <a:pt x="12754" y="6749"/>
                    <a:pt x="12976" y="6571"/>
                    <a:pt x="12976" y="6305"/>
                  </a:cubicBezTo>
                  <a:cubicBezTo>
                    <a:pt x="12976" y="6071"/>
                    <a:pt x="12776" y="5871"/>
                    <a:pt x="12543" y="5871"/>
                  </a:cubicBezTo>
                  <a:close/>
                  <a:moveTo>
                    <a:pt x="16574" y="5869"/>
                  </a:moveTo>
                  <a:cubicBezTo>
                    <a:pt x="16200" y="5869"/>
                    <a:pt x="16020" y="6346"/>
                    <a:pt x="16279" y="6605"/>
                  </a:cubicBezTo>
                  <a:cubicBezTo>
                    <a:pt x="16368" y="6705"/>
                    <a:pt x="16483" y="6749"/>
                    <a:pt x="16596" y="6749"/>
                  </a:cubicBezTo>
                  <a:cubicBezTo>
                    <a:pt x="16824" y="6749"/>
                    <a:pt x="17046" y="6571"/>
                    <a:pt x="17046" y="6305"/>
                  </a:cubicBezTo>
                  <a:cubicBezTo>
                    <a:pt x="17046" y="6071"/>
                    <a:pt x="16879" y="5871"/>
                    <a:pt x="16646" y="5871"/>
                  </a:cubicBezTo>
                  <a:lnTo>
                    <a:pt x="16612" y="5871"/>
                  </a:lnTo>
                  <a:cubicBezTo>
                    <a:pt x="16599" y="5870"/>
                    <a:pt x="16587" y="5869"/>
                    <a:pt x="16574" y="5869"/>
                  </a:cubicBezTo>
                  <a:close/>
                  <a:moveTo>
                    <a:pt x="2335" y="8806"/>
                  </a:moveTo>
                  <a:cubicBezTo>
                    <a:pt x="1935" y="8806"/>
                    <a:pt x="1735" y="9273"/>
                    <a:pt x="2002" y="9540"/>
                  </a:cubicBezTo>
                  <a:cubicBezTo>
                    <a:pt x="2102" y="9640"/>
                    <a:pt x="2221" y="9685"/>
                    <a:pt x="2334" y="9685"/>
                  </a:cubicBezTo>
                  <a:cubicBezTo>
                    <a:pt x="2561" y="9685"/>
                    <a:pt x="2769" y="9507"/>
                    <a:pt x="2769" y="9240"/>
                  </a:cubicBezTo>
                  <a:cubicBezTo>
                    <a:pt x="2769" y="9007"/>
                    <a:pt x="2569" y="8806"/>
                    <a:pt x="2335" y="8806"/>
                  </a:cubicBezTo>
                  <a:close/>
                  <a:moveTo>
                    <a:pt x="6405" y="8806"/>
                  </a:moveTo>
                  <a:cubicBezTo>
                    <a:pt x="6005" y="8806"/>
                    <a:pt x="5805" y="9273"/>
                    <a:pt x="6105" y="9540"/>
                  </a:cubicBezTo>
                  <a:cubicBezTo>
                    <a:pt x="6194" y="9640"/>
                    <a:pt x="6309" y="9685"/>
                    <a:pt x="6422" y="9685"/>
                  </a:cubicBezTo>
                  <a:cubicBezTo>
                    <a:pt x="6650" y="9685"/>
                    <a:pt x="6872" y="9507"/>
                    <a:pt x="6872" y="9240"/>
                  </a:cubicBezTo>
                  <a:cubicBezTo>
                    <a:pt x="6872" y="9007"/>
                    <a:pt x="6672" y="8806"/>
                    <a:pt x="6405" y="8806"/>
                  </a:cubicBezTo>
                  <a:close/>
                  <a:moveTo>
                    <a:pt x="10475" y="8806"/>
                  </a:moveTo>
                  <a:cubicBezTo>
                    <a:pt x="10074" y="8806"/>
                    <a:pt x="9874" y="9273"/>
                    <a:pt x="10174" y="9540"/>
                  </a:cubicBezTo>
                  <a:cubicBezTo>
                    <a:pt x="10263" y="9640"/>
                    <a:pt x="10378" y="9685"/>
                    <a:pt x="10492" y="9685"/>
                  </a:cubicBezTo>
                  <a:cubicBezTo>
                    <a:pt x="10719" y="9685"/>
                    <a:pt x="10942" y="9507"/>
                    <a:pt x="10942" y="9240"/>
                  </a:cubicBezTo>
                  <a:cubicBezTo>
                    <a:pt x="10942" y="9007"/>
                    <a:pt x="10741" y="8806"/>
                    <a:pt x="10475" y="8806"/>
                  </a:cubicBezTo>
                  <a:close/>
                  <a:moveTo>
                    <a:pt x="14577" y="8806"/>
                  </a:moveTo>
                  <a:cubicBezTo>
                    <a:pt x="14177" y="8806"/>
                    <a:pt x="13977" y="9273"/>
                    <a:pt x="14244" y="9540"/>
                  </a:cubicBezTo>
                  <a:cubicBezTo>
                    <a:pt x="14344" y="9640"/>
                    <a:pt x="14463" y="9685"/>
                    <a:pt x="14576" y="9685"/>
                  </a:cubicBezTo>
                  <a:cubicBezTo>
                    <a:pt x="14804" y="9685"/>
                    <a:pt x="15011" y="9507"/>
                    <a:pt x="15011" y="9240"/>
                  </a:cubicBezTo>
                  <a:cubicBezTo>
                    <a:pt x="15011" y="9007"/>
                    <a:pt x="14811" y="8806"/>
                    <a:pt x="14577" y="8806"/>
                  </a:cubicBezTo>
                  <a:close/>
                  <a:moveTo>
                    <a:pt x="18514" y="8806"/>
                  </a:moveTo>
                  <a:lnTo>
                    <a:pt x="18514" y="8806"/>
                  </a:lnTo>
                  <a:cubicBezTo>
                    <a:pt x="18047" y="8973"/>
                    <a:pt x="18147" y="9674"/>
                    <a:pt x="18647" y="9674"/>
                  </a:cubicBezTo>
                  <a:cubicBezTo>
                    <a:pt x="18664" y="9690"/>
                    <a:pt x="18689" y="9699"/>
                    <a:pt x="18714" y="9699"/>
                  </a:cubicBezTo>
                  <a:cubicBezTo>
                    <a:pt x="18739" y="9699"/>
                    <a:pt x="18764" y="9690"/>
                    <a:pt x="18780" y="9674"/>
                  </a:cubicBezTo>
                  <a:cubicBezTo>
                    <a:pt x="18680" y="9373"/>
                    <a:pt x="18614" y="9107"/>
                    <a:pt x="18514" y="8806"/>
                  </a:cubicBezTo>
                  <a:close/>
                  <a:moveTo>
                    <a:pt x="4370" y="11708"/>
                  </a:moveTo>
                  <a:lnTo>
                    <a:pt x="4370" y="11742"/>
                  </a:lnTo>
                  <a:cubicBezTo>
                    <a:pt x="3970" y="11742"/>
                    <a:pt x="3770" y="12209"/>
                    <a:pt x="4037" y="12476"/>
                  </a:cubicBezTo>
                  <a:cubicBezTo>
                    <a:pt x="4137" y="12576"/>
                    <a:pt x="4255" y="12620"/>
                    <a:pt x="4369" y="12620"/>
                  </a:cubicBezTo>
                  <a:cubicBezTo>
                    <a:pt x="4596" y="12620"/>
                    <a:pt x="4804" y="12442"/>
                    <a:pt x="4804" y="12175"/>
                  </a:cubicBezTo>
                  <a:cubicBezTo>
                    <a:pt x="4837" y="11909"/>
                    <a:pt x="4604" y="11708"/>
                    <a:pt x="4370" y="11708"/>
                  </a:cubicBezTo>
                  <a:close/>
                  <a:moveTo>
                    <a:pt x="8440" y="11708"/>
                  </a:moveTo>
                  <a:lnTo>
                    <a:pt x="8440" y="11742"/>
                  </a:lnTo>
                  <a:cubicBezTo>
                    <a:pt x="8427" y="11741"/>
                    <a:pt x="8414" y="11740"/>
                    <a:pt x="8402" y="11740"/>
                  </a:cubicBezTo>
                  <a:cubicBezTo>
                    <a:pt x="8027" y="11740"/>
                    <a:pt x="7849" y="12217"/>
                    <a:pt x="8140" y="12476"/>
                  </a:cubicBezTo>
                  <a:cubicBezTo>
                    <a:pt x="8229" y="12576"/>
                    <a:pt x="8343" y="12620"/>
                    <a:pt x="8457" y="12620"/>
                  </a:cubicBezTo>
                  <a:cubicBezTo>
                    <a:pt x="8684" y="12620"/>
                    <a:pt x="8907" y="12442"/>
                    <a:pt x="8907" y="12175"/>
                  </a:cubicBezTo>
                  <a:cubicBezTo>
                    <a:pt x="8907" y="11909"/>
                    <a:pt x="8707" y="11708"/>
                    <a:pt x="8440" y="11708"/>
                  </a:cubicBezTo>
                  <a:close/>
                  <a:moveTo>
                    <a:pt x="12543" y="11708"/>
                  </a:moveTo>
                  <a:lnTo>
                    <a:pt x="12543" y="11742"/>
                  </a:lnTo>
                  <a:cubicBezTo>
                    <a:pt x="12530" y="11741"/>
                    <a:pt x="12517" y="11740"/>
                    <a:pt x="12505" y="11740"/>
                  </a:cubicBezTo>
                  <a:cubicBezTo>
                    <a:pt x="12130" y="11740"/>
                    <a:pt x="11951" y="12217"/>
                    <a:pt x="12209" y="12476"/>
                  </a:cubicBezTo>
                  <a:cubicBezTo>
                    <a:pt x="12298" y="12576"/>
                    <a:pt x="12413" y="12620"/>
                    <a:pt x="12527" y="12620"/>
                  </a:cubicBezTo>
                  <a:cubicBezTo>
                    <a:pt x="12754" y="12620"/>
                    <a:pt x="12976" y="12442"/>
                    <a:pt x="12976" y="12175"/>
                  </a:cubicBezTo>
                  <a:cubicBezTo>
                    <a:pt x="12976" y="11909"/>
                    <a:pt x="12776" y="11708"/>
                    <a:pt x="12543" y="11708"/>
                  </a:cubicBezTo>
                  <a:close/>
                  <a:moveTo>
                    <a:pt x="16646" y="11708"/>
                  </a:moveTo>
                  <a:lnTo>
                    <a:pt x="16612" y="11742"/>
                  </a:lnTo>
                  <a:cubicBezTo>
                    <a:pt x="16212" y="11742"/>
                    <a:pt x="16012" y="12209"/>
                    <a:pt x="16279" y="12476"/>
                  </a:cubicBezTo>
                  <a:cubicBezTo>
                    <a:pt x="16379" y="12576"/>
                    <a:pt x="16497" y="12620"/>
                    <a:pt x="16611" y="12620"/>
                  </a:cubicBezTo>
                  <a:cubicBezTo>
                    <a:pt x="16838" y="12620"/>
                    <a:pt x="17046" y="12442"/>
                    <a:pt x="17046" y="12175"/>
                  </a:cubicBezTo>
                  <a:cubicBezTo>
                    <a:pt x="17079" y="11942"/>
                    <a:pt x="16879" y="11708"/>
                    <a:pt x="16646" y="11708"/>
                  </a:cubicBezTo>
                  <a:close/>
                  <a:moveTo>
                    <a:pt x="2335" y="14644"/>
                  </a:moveTo>
                  <a:cubicBezTo>
                    <a:pt x="1935" y="14644"/>
                    <a:pt x="1735" y="15111"/>
                    <a:pt x="2002" y="15411"/>
                  </a:cubicBezTo>
                  <a:cubicBezTo>
                    <a:pt x="2096" y="15495"/>
                    <a:pt x="2207" y="15533"/>
                    <a:pt x="2314" y="15533"/>
                  </a:cubicBezTo>
                  <a:cubicBezTo>
                    <a:pt x="2549" y="15533"/>
                    <a:pt x="2769" y="15352"/>
                    <a:pt x="2769" y="15078"/>
                  </a:cubicBezTo>
                  <a:cubicBezTo>
                    <a:pt x="2769" y="14844"/>
                    <a:pt x="2569" y="14644"/>
                    <a:pt x="2335" y="14644"/>
                  </a:cubicBezTo>
                  <a:close/>
                  <a:moveTo>
                    <a:pt x="6405" y="14644"/>
                  </a:moveTo>
                  <a:cubicBezTo>
                    <a:pt x="6005" y="14644"/>
                    <a:pt x="5805" y="15111"/>
                    <a:pt x="6105" y="15411"/>
                  </a:cubicBezTo>
                  <a:cubicBezTo>
                    <a:pt x="6189" y="15495"/>
                    <a:pt x="6295" y="15533"/>
                    <a:pt x="6402" y="15533"/>
                  </a:cubicBezTo>
                  <a:cubicBezTo>
                    <a:pt x="6636" y="15533"/>
                    <a:pt x="6872" y="15352"/>
                    <a:pt x="6872" y="15078"/>
                  </a:cubicBezTo>
                  <a:cubicBezTo>
                    <a:pt x="6872" y="14844"/>
                    <a:pt x="6672" y="14644"/>
                    <a:pt x="6405" y="14644"/>
                  </a:cubicBezTo>
                  <a:close/>
                  <a:moveTo>
                    <a:pt x="10475" y="14644"/>
                  </a:moveTo>
                  <a:cubicBezTo>
                    <a:pt x="10074" y="14644"/>
                    <a:pt x="9874" y="15111"/>
                    <a:pt x="10174" y="15411"/>
                  </a:cubicBezTo>
                  <a:cubicBezTo>
                    <a:pt x="10258" y="15495"/>
                    <a:pt x="10365" y="15533"/>
                    <a:pt x="10472" y="15533"/>
                  </a:cubicBezTo>
                  <a:cubicBezTo>
                    <a:pt x="10706" y="15533"/>
                    <a:pt x="10942" y="15352"/>
                    <a:pt x="10942" y="15078"/>
                  </a:cubicBezTo>
                  <a:cubicBezTo>
                    <a:pt x="10942" y="14844"/>
                    <a:pt x="10741" y="14644"/>
                    <a:pt x="10475" y="14644"/>
                  </a:cubicBezTo>
                  <a:close/>
                  <a:moveTo>
                    <a:pt x="14577" y="14644"/>
                  </a:moveTo>
                  <a:cubicBezTo>
                    <a:pt x="14177" y="14644"/>
                    <a:pt x="13977" y="15111"/>
                    <a:pt x="14244" y="15411"/>
                  </a:cubicBezTo>
                  <a:cubicBezTo>
                    <a:pt x="14338" y="15495"/>
                    <a:pt x="14449" y="15533"/>
                    <a:pt x="14556" y="15533"/>
                  </a:cubicBezTo>
                  <a:cubicBezTo>
                    <a:pt x="14791" y="15533"/>
                    <a:pt x="15011" y="15352"/>
                    <a:pt x="15011" y="15078"/>
                  </a:cubicBezTo>
                  <a:cubicBezTo>
                    <a:pt x="15011" y="14844"/>
                    <a:pt x="14811" y="14644"/>
                    <a:pt x="14577" y="14644"/>
                  </a:cubicBezTo>
                  <a:close/>
                  <a:moveTo>
                    <a:pt x="18647" y="14644"/>
                  </a:moveTo>
                  <a:cubicBezTo>
                    <a:pt x="18247" y="14644"/>
                    <a:pt x="18047" y="15111"/>
                    <a:pt x="18347" y="15411"/>
                  </a:cubicBezTo>
                  <a:cubicBezTo>
                    <a:pt x="18431" y="15495"/>
                    <a:pt x="18534" y="15533"/>
                    <a:pt x="18637" y="15533"/>
                  </a:cubicBezTo>
                  <a:cubicBezTo>
                    <a:pt x="18861" y="15533"/>
                    <a:pt x="19081" y="15352"/>
                    <a:pt x="19081" y="15078"/>
                  </a:cubicBezTo>
                  <a:cubicBezTo>
                    <a:pt x="19081" y="14844"/>
                    <a:pt x="18881" y="14644"/>
                    <a:pt x="18647" y="14644"/>
                  </a:cubicBezTo>
                  <a:close/>
                  <a:moveTo>
                    <a:pt x="324" y="17579"/>
                  </a:moveTo>
                  <a:cubicBezTo>
                    <a:pt x="316" y="17579"/>
                    <a:pt x="309" y="17579"/>
                    <a:pt x="301" y="17579"/>
                  </a:cubicBezTo>
                  <a:lnTo>
                    <a:pt x="201" y="17579"/>
                  </a:lnTo>
                  <a:lnTo>
                    <a:pt x="0" y="18347"/>
                  </a:lnTo>
                  <a:cubicBezTo>
                    <a:pt x="59" y="18396"/>
                    <a:pt x="118" y="18418"/>
                    <a:pt x="175" y="18418"/>
                  </a:cubicBezTo>
                  <a:cubicBezTo>
                    <a:pt x="528" y="18418"/>
                    <a:pt x="782" y="17579"/>
                    <a:pt x="324" y="17579"/>
                  </a:cubicBezTo>
                  <a:close/>
                  <a:moveTo>
                    <a:pt x="4370" y="17546"/>
                  </a:moveTo>
                  <a:lnTo>
                    <a:pt x="4370" y="17579"/>
                  </a:lnTo>
                  <a:cubicBezTo>
                    <a:pt x="3970" y="17579"/>
                    <a:pt x="3770" y="18046"/>
                    <a:pt x="4070" y="18347"/>
                  </a:cubicBezTo>
                  <a:cubicBezTo>
                    <a:pt x="4154" y="18430"/>
                    <a:pt x="4260" y="18468"/>
                    <a:pt x="4368" y="18468"/>
                  </a:cubicBezTo>
                  <a:cubicBezTo>
                    <a:pt x="4602" y="18468"/>
                    <a:pt x="4837" y="18288"/>
                    <a:pt x="4837" y="18013"/>
                  </a:cubicBezTo>
                  <a:cubicBezTo>
                    <a:pt x="4837" y="17779"/>
                    <a:pt x="4637" y="17546"/>
                    <a:pt x="4370" y="17546"/>
                  </a:cubicBezTo>
                  <a:close/>
                  <a:moveTo>
                    <a:pt x="8440" y="17546"/>
                  </a:moveTo>
                  <a:lnTo>
                    <a:pt x="8473" y="17579"/>
                  </a:lnTo>
                  <a:cubicBezTo>
                    <a:pt x="8073" y="17579"/>
                    <a:pt x="7873" y="18046"/>
                    <a:pt x="8140" y="18347"/>
                  </a:cubicBezTo>
                  <a:cubicBezTo>
                    <a:pt x="8234" y="18430"/>
                    <a:pt x="8344" y="18468"/>
                    <a:pt x="8452" y="18468"/>
                  </a:cubicBezTo>
                  <a:cubicBezTo>
                    <a:pt x="8687" y="18468"/>
                    <a:pt x="8907" y="18288"/>
                    <a:pt x="8907" y="18013"/>
                  </a:cubicBezTo>
                  <a:cubicBezTo>
                    <a:pt x="8907" y="17779"/>
                    <a:pt x="8707" y="17546"/>
                    <a:pt x="8440" y="17546"/>
                  </a:cubicBezTo>
                  <a:close/>
                  <a:moveTo>
                    <a:pt x="12543" y="17546"/>
                  </a:moveTo>
                  <a:lnTo>
                    <a:pt x="12543" y="17579"/>
                  </a:lnTo>
                  <a:cubicBezTo>
                    <a:pt x="12142" y="17579"/>
                    <a:pt x="11942" y="18046"/>
                    <a:pt x="12209" y="18347"/>
                  </a:cubicBezTo>
                  <a:cubicBezTo>
                    <a:pt x="12303" y="18430"/>
                    <a:pt x="12414" y="18468"/>
                    <a:pt x="12521" y="18468"/>
                  </a:cubicBezTo>
                  <a:cubicBezTo>
                    <a:pt x="12756" y="18468"/>
                    <a:pt x="12976" y="18288"/>
                    <a:pt x="12976" y="18013"/>
                  </a:cubicBezTo>
                  <a:cubicBezTo>
                    <a:pt x="13010" y="17779"/>
                    <a:pt x="12776" y="17546"/>
                    <a:pt x="12543" y="17546"/>
                  </a:cubicBezTo>
                  <a:close/>
                  <a:moveTo>
                    <a:pt x="16646" y="17546"/>
                  </a:moveTo>
                  <a:lnTo>
                    <a:pt x="16612" y="17579"/>
                  </a:lnTo>
                  <a:cubicBezTo>
                    <a:pt x="16212" y="17579"/>
                    <a:pt x="16012" y="18046"/>
                    <a:pt x="16312" y="18347"/>
                  </a:cubicBezTo>
                  <a:cubicBezTo>
                    <a:pt x="16396" y="18430"/>
                    <a:pt x="16503" y="18468"/>
                    <a:pt x="16610" y="18468"/>
                  </a:cubicBezTo>
                  <a:cubicBezTo>
                    <a:pt x="16844" y="18468"/>
                    <a:pt x="17079" y="18288"/>
                    <a:pt x="17079" y="18013"/>
                  </a:cubicBezTo>
                  <a:cubicBezTo>
                    <a:pt x="17079" y="17779"/>
                    <a:pt x="16879" y="17579"/>
                    <a:pt x="16646" y="17546"/>
                  </a:cubicBezTo>
                  <a:close/>
                  <a:moveTo>
                    <a:pt x="20715" y="17579"/>
                  </a:moveTo>
                  <a:cubicBezTo>
                    <a:pt x="20115" y="17579"/>
                    <a:pt x="20115" y="18480"/>
                    <a:pt x="20715" y="18480"/>
                  </a:cubicBezTo>
                  <a:cubicBezTo>
                    <a:pt x="20815" y="18480"/>
                    <a:pt x="20949" y="18413"/>
                    <a:pt x="21049" y="18313"/>
                  </a:cubicBezTo>
                  <a:cubicBezTo>
                    <a:pt x="20984" y="18086"/>
                    <a:pt x="20919" y="17859"/>
                    <a:pt x="20854" y="17600"/>
                  </a:cubicBezTo>
                  <a:lnTo>
                    <a:pt x="20854" y="17600"/>
                  </a:lnTo>
                  <a:cubicBezTo>
                    <a:pt x="20863" y="17604"/>
                    <a:pt x="20873" y="17608"/>
                    <a:pt x="20882" y="17613"/>
                  </a:cubicBezTo>
                  <a:lnTo>
                    <a:pt x="20849" y="17579"/>
                  </a:lnTo>
                  <a:lnTo>
                    <a:pt x="20849" y="17579"/>
                  </a:lnTo>
                  <a:cubicBezTo>
                    <a:pt x="20850" y="17586"/>
                    <a:pt x="20852" y="17593"/>
                    <a:pt x="20854" y="17600"/>
                  </a:cubicBezTo>
                  <a:lnTo>
                    <a:pt x="20854" y="17600"/>
                  </a:lnTo>
                  <a:cubicBezTo>
                    <a:pt x="20797" y="17579"/>
                    <a:pt x="20744" y="17579"/>
                    <a:pt x="20715" y="17579"/>
                  </a:cubicBezTo>
                  <a:close/>
                  <a:moveTo>
                    <a:pt x="6405" y="20481"/>
                  </a:moveTo>
                  <a:cubicBezTo>
                    <a:pt x="5805" y="20481"/>
                    <a:pt x="5805" y="21382"/>
                    <a:pt x="6405" y="21382"/>
                  </a:cubicBezTo>
                  <a:cubicBezTo>
                    <a:pt x="7005" y="21382"/>
                    <a:pt x="7005" y="20481"/>
                    <a:pt x="6405" y="20481"/>
                  </a:cubicBezTo>
                  <a:close/>
                  <a:moveTo>
                    <a:pt x="2335" y="20481"/>
                  </a:moveTo>
                  <a:cubicBezTo>
                    <a:pt x="1935" y="20481"/>
                    <a:pt x="1735" y="20982"/>
                    <a:pt x="2002" y="21249"/>
                  </a:cubicBezTo>
                  <a:cubicBezTo>
                    <a:pt x="2102" y="21349"/>
                    <a:pt x="2221" y="21393"/>
                    <a:pt x="2334" y="21393"/>
                  </a:cubicBezTo>
                  <a:cubicBezTo>
                    <a:pt x="2561" y="21393"/>
                    <a:pt x="2769" y="21215"/>
                    <a:pt x="2769" y="20948"/>
                  </a:cubicBezTo>
                  <a:cubicBezTo>
                    <a:pt x="2769" y="20682"/>
                    <a:pt x="2569" y="20481"/>
                    <a:pt x="2335" y="20481"/>
                  </a:cubicBezTo>
                  <a:close/>
                  <a:moveTo>
                    <a:pt x="10475" y="20481"/>
                  </a:moveTo>
                  <a:cubicBezTo>
                    <a:pt x="10074" y="20481"/>
                    <a:pt x="9874" y="20982"/>
                    <a:pt x="10174" y="21249"/>
                  </a:cubicBezTo>
                  <a:cubicBezTo>
                    <a:pt x="10263" y="21349"/>
                    <a:pt x="10378" y="21393"/>
                    <a:pt x="10492" y="21393"/>
                  </a:cubicBezTo>
                  <a:cubicBezTo>
                    <a:pt x="10719" y="21393"/>
                    <a:pt x="10942" y="21215"/>
                    <a:pt x="10942" y="20948"/>
                  </a:cubicBezTo>
                  <a:cubicBezTo>
                    <a:pt x="10942" y="20682"/>
                    <a:pt x="10741" y="20481"/>
                    <a:pt x="10475" y="20481"/>
                  </a:cubicBezTo>
                  <a:close/>
                  <a:moveTo>
                    <a:pt x="14577" y="20481"/>
                  </a:moveTo>
                  <a:cubicBezTo>
                    <a:pt x="14177" y="20481"/>
                    <a:pt x="13977" y="20982"/>
                    <a:pt x="14244" y="21249"/>
                  </a:cubicBezTo>
                  <a:cubicBezTo>
                    <a:pt x="14344" y="21349"/>
                    <a:pt x="14463" y="21393"/>
                    <a:pt x="14576" y="21393"/>
                  </a:cubicBezTo>
                  <a:cubicBezTo>
                    <a:pt x="14804" y="21393"/>
                    <a:pt x="15011" y="21215"/>
                    <a:pt x="15011" y="20948"/>
                  </a:cubicBezTo>
                  <a:cubicBezTo>
                    <a:pt x="15011" y="20682"/>
                    <a:pt x="14811" y="20481"/>
                    <a:pt x="14577" y="20481"/>
                  </a:cubicBezTo>
                  <a:close/>
                  <a:moveTo>
                    <a:pt x="18647" y="20481"/>
                  </a:moveTo>
                  <a:cubicBezTo>
                    <a:pt x="18247" y="20481"/>
                    <a:pt x="18047" y="20982"/>
                    <a:pt x="18347" y="21249"/>
                  </a:cubicBezTo>
                  <a:cubicBezTo>
                    <a:pt x="18436" y="21349"/>
                    <a:pt x="18547" y="21393"/>
                    <a:pt x="18656" y="21393"/>
                  </a:cubicBezTo>
                  <a:cubicBezTo>
                    <a:pt x="18873" y="21393"/>
                    <a:pt x="19081" y="21215"/>
                    <a:pt x="19081" y="20948"/>
                  </a:cubicBezTo>
                  <a:cubicBezTo>
                    <a:pt x="19081" y="20682"/>
                    <a:pt x="18881" y="20481"/>
                    <a:pt x="18647" y="204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5"/>
            <p:cNvSpPr/>
            <p:nvPr/>
          </p:nvSpPr>
          <p:spPr>
            <a:xfrm flipH="1">
              <a:off x="2562840" y="2499285"/>
              <a:ext cx="106616" cy="7821"/>
            </a:xfrm>
            <a:custGeom>
              <a:rect b="b" l="l" r="r" t="t"/>
              <a:pathLst>
                <a:path extrusionOk="0" h="421" w="5739">
                  <a:moveTo>
                    <a:pt x="3905" y="0"/>
                  </a:moveTo>
                  <a:cubicBezTo>
                    <a:pt x="3558" y="0"/>
                    <a:pt x="3212" y="8"/>
                    <a:pt x="2870" y="20"/>
                  </a:cubicBezTo>
                  <a:cubicBezTo>
                    <a:pt x="2369" y="53"/>
                    <a:pt x="1902" y="120"/>
                    <a:pt x="1435" y="187"/>
                  </a:cubicBezTo>
                  <a:cubicBezTo>
                    <a:pt x="1202" y="220"/>
                    <a:pt x="968" y="254"/>
                    <a:pt x="735" y="254"/>
                  </a:cubicBezTo>
                  <a:cubicBezTo>
                    <a:pt x="618" y="270"/>
                    <a:pt x="493" y="279"/>
                    <a:pt x="368" y="279"/>
                  </a:cubicBezTo>
                  <a:cubicBezTo>
                    <a:pt x="243" y="279"/>
                    <a:pt x="118" y="270"/>
                    <a:pt x="1" y="254"/>
                  </a:cubicBezTo>
                  <a:lnTo>
                    <a:pt x="1" y="287"/>
                  </a:lnTo>
                  <a:cubicBezTo>
                    <a:pt x="234" y="354"/>
                    <a:pt x="468" y="387"/>
                    <a:pt x="701" y="420"/>
                  </a:cubicBezTo>
                  <a:lnTo>
                    <a:pt x="1369" y="420"/>
                  </a:lnTo>
                  <a:cubicBezTo>
                    <a:pt x="1836" y="387"/>
                    <a:pt x="2336" y="320"/>
                    <a:pt x="2803" y="287"/>
                  </a:cubicBezTo>
                  <a:cubicBezTo>
                    <a:pt x="3770" y="220"/>
                    <a:pt x="4738" y="153"/>
                    <a:pt x="5705" y="153"/>
                  </a:cubicBezTo>
                  <a:cubicBezTo>
                    <a:pt x="5738" y="153"/>
                    <a:pt x="5738" y="87"/>
                    <a:pt x="5705" y="87"/>
                  </a:cubicBezTo>
                  <a:cubicBezTo>
                    <a:pt x="5113" y="23"/>
                    <a:pt x="4507" y="0"/>
                    <a:pt x="39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5"/>
            <p:cNvSpPr/>
            <p:nvPr/>
          </p:nvSpPr>
          <p:spPr>
            <a:xfrm flipH="1">
              <a:off x="2522564" y="2510803"/>
              <a:ext cx="87389" cy="14268"/>
            </a:xfrm>
            <a:custGeom>
              <a:rect b="b" l="l" r="r" t="t"/>
              <a:pathLst>
                <a:path extrusionOk="0" h="768" w="4704">
                  <a:moveTo>
                    <a:pt x="0" y="0"/>
                  </a:moveTo>
                  <a:cubicBezTo>
                    <a:pt x="0" y="0"/>
                    <a:pt x="0" y="34"/>
                    <a:pt x="0" y="34"/>
                  </a:cubicBezTo>
                  <a:cubicBezTo>
                    <a:pt x="200" y="34"/>
                    <a:pt x="401" y="101"/>
                    <a:pt x="601" y="134"/>
                  </a:cubicBezTo>
                  <a:lnTo>
                    <a:pt x="1168" y="201"/>
                  </a:lnTo>
                  <a:lnTo>
                    <a:pt x="2335" y="401"/>
                  </a:lnTo>
                  <a:cubicBezTo>
                    <a:pt x="3102" y="501"/>
                    <a:pt x="3870" y="634"/>
                    <a:pt x="4637" y="768"/>
                  </a:cubicBezTo>
                  <a:cubicBezTo>
                    <a:pt x="4704" y="768"/>
                    <a:pt x="4704" y="701"/>
                    <a:pt x="4670" y="701"/>
                  </a:cubicBezTo>
                  <a:cubicBezTo>
                    <a:pt x="3903" y="467"/>
                    <a:pt x="3136" y="301"/>
                    <a:pt x="2369" y="167"/>
                  </a:cubicBezTo>
                  <a:cubicBezTo>
                    <a:pt x="1968" y="101"/>
                    <a:pt x="1601" y="67"/>
                    <a:pt x="1201" y="34"/>
                  </a:cubicBezTo>
                  <a:lnTo>
                    <a:pt x="6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5"/>
            <p:cNvSpPr/>
            <p:nvPr/>
          </p:nvSpPr>
          <p:spPr>
            <a:xfrm flipH="1">
              <a:off x="1758546" y="2259655"/>
              <a:ext cx="748933" cy="368243"/>
            </a:xfrm>
            <a:custGeom>
              <a:rect b="b" l="l" r="r" t="t"/>
              <a:pathLst>
                <a:path extrusionOk="0" h="19822" w="40314">
                  <a:moveTo>
                    <a:pt x="2603" y="1"/>
                  </a:moveTo>
                  <a:cubicBezTo>
                    <a:pt x="0" y="1"/>
                    <a:pt x="2067" y="4023"/>
                    <a:pt x="3824" y="6148"/>
                  </a:cubicBezTo>
                  <a:cubicBezTo>
                    <a:pt x="9257" y="12706"/>
                    <a:pt x="16518" y="19821"/>
                    <a:pt x="21188" y="19821"/>
                  </a:cubicBezTo>
                  <a:cubicBezTo>
                    <a:pt x="21363" y="19821"/>
                    <a:pt x="21536" y="19811"/>
                    <a:pt x="21704" y="19791"/>
                  </a:cubicBezTo>
                  <a:cubicBezTo>
                    <a:pt x="25873" y="19257"/>
                    <a:pt x="32178" y="14920"/>
                    <a:pt x="39049" y="10250"/>
                  </a:cubicBezTo>
                  <a:cubicBezTo>
                    <a:pt x="40314" y="9397"/>
                    <a:pt x="33430" y="156"/>
                    <a:pt x="31571" y="156"/>
                  </a:cubicBezTo>
                  <a:cubicBezTo>
                    <a:pt x="31468" y="156"/>
                    <a:pt x="31380" y="184"/>
                    <a:pt x="31311" y="243"/>
                  </a:cubicBezTo>
                  <a:cubicBezTo>
                    <a:pt x="28642" y="2478"/>
                    <a:pt x="23038" y="8282"/>
                    <a:pt x="21103" y="8816"/>
                  </a:cubicBezTo>
                  <a:cubicBezTo>
                    <a:pt x="21088" y="8820"/>
                    <a:pt x="21070" y="8822"/>
                    <a:pt x="21049" y="8822"/>
                  </a:cubicBezTo>
                  <a:cubicBezTo>
                    <a:pt x="19949" y="8822"/>
                    <a:pt x="11490" y="3695"/>
                    <a:pt x="5859" y="1011"/>
                  </a:cubicBezTo>
                  <a:cubicBezTo>
                    <a:pt x="4362" y="298"/>
                    <a:pt x="3310" y="1"/>
                    <a:pt x="2603"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5"/>
            <p:cNvSpPr/>
            <p:nvPr/>
          </p:nvSpPr>
          <p:spPr>
            <a:xfrm flipH="1">
              <a:off x="1635082" y="2145663"/>
              <a:ext cx="321651" cy="330475"/>
            </a:xfrm>
            <a:custGeom>
              <a:rect b="b" l="l" r="r" t="t"/>
              <a:pathLst>
                <a:path extrusionOk="0" h="17789" w="17314">
                  <a:moveTo>
                    <a:pt x="10926" y="1"/>
                  </a:moveTo>
                  <a:cubicBezTo>
                    <a:pt x="10885" y="1"/>
                    <a:pt x="10845" y="3"/>
                    <a:pt x="10804" y="8"/>
                  </a:cubicBezTo>
                  <a:cubicBezTo>
                    <a:pt x="8102" y="308"/>
                    <a:pt x="1364" y="6212"/>
                    <a:pt x="664" y="7614"/>
                  </a:cubicBezTo>
                  <a:cubicBezTo>
                    <a:pt x="0" y="8974"/>
                    <a:pt x="4318" y="17788"/>
                    <a:pt x="5842" y="17788"/>
                  </a:cubicBezTo>
                  <a:cubicBezTo>
                    <a:pt x="5851" y="17788"/>
                    <a:pt x="5859" y="17788"/>
                    <a:pt x="5868" y="17787"/>
                  </a:cubicBezTo>
                  <a:cubicBezTo>
                    <a:pt x="7369" y="17721"/>
                    <a:pt x="13540" y="14385"/>
                    <a:pt x="15408" y="12484"/>
                  </a:cubicBezTo>
                  <a:cubicBezTo>
                    <a:pt x="17313" y="10578"/>
                    <a:pt x="13588" y="1"/>
                    <a:pt x="10926"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5"/>
            <p:cNvSpPr/>
            <p:nvPr/>
          </p:nvSpPr>
          <p:spPr>
            <a:xfrm flipH="1">
              <a:off x="1621539" y="2109475"/>
              <a:ext cx="227444" cy="271213"/>
            </a:xfrm>
            <a:custGeom>
              <a:rect b="b" l="l" r="r" t="t"/>
              <a:pathLst>
                <a:path extrusionOk="0" h="14599" w="12243">
                  <a:moveTo>
                    <a:pt x="7788" y="0"/>
                  </a:moveTo>
                  <a:cubicBezTo>
                    <a:pt x="5205" y="0"/>
                    <a:pt x="1434" y="1230"/>
                    <a:pt x="968" y="3257"/>
                  </a:cubicBezTo>
                  <a:cubicBezTo>
                    <a:pt x="758" y="4120"/>
                    <a:pt x="1397" y="4279"/>
                    <a:pt x="1897" y="4279"/>
                  </a:cubicBezTo>
                  <a:cubicBezTo>
                    <a:pt x="2190" y="4279"/>
                    <a:pt x="2436" y="4224"/>
                    <a:pt x="2436" y="4224"/>
                  </a:cubicBezTo>
                  <a:lnTo>
                    <a:pt x="2436" y="4224"/>
                  </a:lnTo>
                  <a:cubicBezTo>
                    <a:pt x="2436" y="4224"/>
                    <a:pt x="1" y="5425"/>
                    <a:pt x="201" y="6993"/>
                  </a:cubicBezTo>
                  <a:cubicBezTo>
                    <a:pt x="309" y="7822"/>
                    <a:pt x="991" y="8018"/>
                    <a:pt x="1617" y="8018"/>
                  </a:cubicBezTo>
                  <a:cubicBezTo>
                    <a:pt x="2150" y="8018"/>
                    <a:pt x="2641" y="7876"/>
                    <a:pt x="2703" y="7860"/>
                  </a:cubicBezTo>
                  <a:lnTo>
                    <a:pt x="2703" y="7860"/>
                  </a:lnTo>
                  <a:cubicBezTo>
                    <a:pt x="2569" y="7927"/>
                    <a:pt x="368" y="9095"/>
                    <a:pt x="735" y="10629"/>
                  </a:cubicBezTo>
                  <a:cubicBezTo>
                    <a:pt x="902" y="11313"/>
                    <a:pt x="1423" y="11505"/>
                    <a:pt x="1953" y="11505"/>
                  </a:cubicBezTo>
                  <a:cubicBezTo>
                    <a:pt x="2586" y="11505"/>
                    <a:pt x="3231" y="11232"/>
                    <a:pt x="3303" y="11196"/>
                  </a:cubicBezTo>
                  <a:lnTo>
                    <a:pt x="3303" y="11196"/>
                  </a:lnTo>
                  <a:cubicBezTo>
                    <a:pt x="3203" y="11296"/>
                    <a:pt x="1869" y="12630"/>
                    <a:pt x="2436" y="13731"/>
                  </a:cubicBezTo>
                  <a:cubicBezTo>
                    <a:pt x="2643" y="14144"/>
                    <a:pt x="2975" y="14305"/>
                    <a:pt x="3386" y="14305"/>
                  </a:cubicBezTo>
                  <a:cubicBezTo>
                    <a:pt x="4804" y="14305"/>
                    <a:pt x="7156" y="12395"/>
                    <a:pt x="8496" y="12395"/>
                  </a:cubicBezTo>
                  <a:cubicBezTo>
                    <a:pt x="8522" y="12395"/>
                    <a:pt x="8548" y="12395"/>
                    <a:pt x="8574" y="12397"/>
                  </a:cubicBezTo>
                  <a:cubicBezTo>
                    <a:pt x="8574" y="12397"/>
                    <a:pt x="9441" y="14498"/>
                    <a:pt x="9441" y="14598"/>
                  </a:cubicBezTo>
                  <a:cubicBezTo>
                    <a:pt x="9441" y="14598"/>
                    <a:pt x="12109" y="12297"/>
                    <a:pt x="12143" y="9995"/>
                  </a:cubicBezTo>
                  <a:cubicBezTo>
                    <a:pt x="12176" y="9328"/>
                    <a:pt x="11709" y="8694"/>
                    <a:pt x="11042" y="8527"/>
                  </a:cubicBezTo>
                  <a:cubicBezTo>
                    <a:pt x="11042" y="8527"/>
                    <a:pt x="12243" y="7660"/>
                    <a:pt x="11976" y="6459"/>
                  </a:cubicBezTo>
                  <a:cubicBezTo>
                    <a:pt x="11843" y="5825"/>
                    <a:pt x="10742" y="5492"/>
                    <a:pt x="10742" y="5492"/>
                  </a:cubicBezTo>
                  <a:cubicBezTo>
                    <a:pt x="11276" y="5058"/>
                    <a:pt x="11509" y="4358"/>
                    <a:pt x="11376" y="3691"/>
                  </a:cubicBezTo>
                  <a:cubicBezTo>
                    <a:pt x="11142" y="2857"/>
                    <a:pt x="10041" y="2623"/>
                    <a:pt x="10041" y="2623"/>
                  </a:cubicBezTo>
                  <a:cubicBezTo>
                    <a:pt x="10041" y="2623"/>
                    <a:pt x="10642" y="1489"/>
                    <a:pt x="10108" y="722"/>
                  </a:cubicBezTo>
                  <a:cubicBezTo>
                    <a:pt x="9796" y="229"/>
                    <a:pt x="8903" y="0"/>
                    <a:pt x="7788"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5"/>
            <p:cNvSpPr/>
            <p:nvPr/>
          </p:nvSpPr>
          <p:spPr>
            <a:xfrm flipH="1">
              <a:off x="1664286" y="2155026"/>
              <a:ext cx="142415" cy="36133"/>
            </a:xfrm>
            <a:custGeom>
              <a:rect b="b" l="l" r="r" t="t"/>
              <a:pathLst>
                <a:path extrusionOk="0" h="1945" w="7666">
                  <a:moveTo>
                    <a:pt x="6639" y="0"/>
                  </a:moveTo>
                  <a:cubicBezTo>
                    <a:pt x="4340" y="0"/>
                    <a:pt x="2072" y="606"/>
                    <a:pt x="60" y="1772"/>
                  </a:cubicBezTo>
                  <a:cubicBezTo>
                    <a:pt x="0" y="1832"/>
                    <a:pt x="20" y="1944"/>
                    <a:pt x="96" y="1944"/>
                  </a:cubicBezTo>
                  <a:cubicBezTo>
                    <a:pt x="106" y="1944"/>
                    <a:pt x="116" y="1943"/>
                    <a:pt x="127" y="1939"/>
                  </a:cubicBezTo>
                  <a:cubicBezTo>
                    <a:pt x="2528" y="938"/>
                    <a:pt x="5063" y="338"/>
                    <a:pt x="7632" y="104"/>
                  </a:cubicBezTo>
                  <a:cubicBezTo>
                    <a:pt x="7665" y="104"/>
                    <a:pt x="7665" y="38"/>
                    <a:pt x="7632" y="38"/>
                  </a:cubicBezTo>
                  <a:cubicBezTo>
                    <a:pt x="7301" y="13"/>
                    <a:pt x="6970" y="0"/>
                    <a:pt x="6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5"/>
            <p:cNvSpPr/>
            <p:nvPr/>
          </p:nvSpPr>
          <p:spPr>
            <a:xfrm flipH="1">
              <a:off x="1648179" y="2209198"/>
              <a:ext cx="153636" cy="47893"/>
            </a:xfrm>
            <a:custGeom>
              <a:rect b="b" l="l" r="r" t="t"/>
              <a:pathLst>
                <a:path extrusionOk="0" h="2578" w="8270">
                  <a:moveTo>
                    <a:pt x="7506" y="1"/>
                  </a:moveTo>
                  <a:cubicBezTo>
                    <a:pt x="5049" y="1"/>
                    <a:pt x="2188" y="759"/>
                    <a:pt x="97" y="2426"/>
                  </a:cubicBezTo>
                  <a:cubicBezTo>
                    <a:pt x="16" y="2480"/>
                    <a:pt x="1" y="2577"/>
                    <a:pt x="51" y="2577"/>
                  </a:cubicBezTo>
                  <a:cubicBezTo>
                    <a:pt x="62" y="2577"/>
                    <a:pt x="78" y="2572"/>
                    <a:pt x="97" y="2559"/>
                  </a:cubicBezTo>
                  <a:cubicBezTo>
                    <a:pt x="1732" y="1458"/>
                    <a:pt x="5834" y="291"/>
                    <a:pt x="8236" y="91"/>
                  </a:cubicBezTo>
                  <a:cubicBezTo>
                    <a:pt x="8270" y="91"/>
                    <a:pt x="8270" y="24"/>
                    <a:pt x="8236" y="24"/>
                  </a:cubicBezTo>
                  <a:cubicBezTo>
                    <a:pt x="7998" y="9"/>
                    <a:pt x="7754" y="1"/>
                    <a:pt x="7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5"/>
            <p:cNvSpPr/>
            <p:nvPr/>
          </p:nvSpPr>
          <p:spPr>
            <a:xfrm flipH="1">
              <a:off x="1645077" y="2265767"/>
              <a:ext cx="146093" cy="55547"/>
            </a:xfrm>
            <a:custGeom>
              <a:rect b="b" l="l" r="r" t="t"/>
              <a:pathLst>
                <a:path extrusionOk="0" h="2990" w="7864">
                  <a:moveTo>
                    <a:pt x="7106" y="0"/>
                  </a:moveTo>
                  <a:cubicBezTo>
                    <a:pt x="5839" y="0"/>
                    <a:pt x="4438" y="391"/>
                    <a:pt x="3293" y="782"/>
                  </a:cubicBezTo>
                  <a:cubicBezTo>
                    <a:pt x="2059" y="1182"/>
                    <a:pt x="925" y="1916"/>
                    <a:pt x="58" y="2883"/>
                  </a:cubicBezTo>
                  <a:cubicBezTo>
                    <a:pt x="0" y="2912"/>
                    <a:pt x="42" y="2990"/>
                    <a:pt x="76" y="2990"/>
                  </a:cubicBezTo>
                  <a:cubicBezTo>
                    <a:pt x="81" y="2990"/>
                    <a:pt x="86" y="2988"/>
                    <a:pt x="91" y="2983"/>
                  </a:cubicBezTo>
                  <a:cubicBezTo>
                    <a:pt x="2426" y="1282"/>
                    <a:pt x="5028" y="515"/>
                    <a:pt x="7830" y="81"/>
                  </a:cubicBezTo>
                  <a:cubicBezTo>
                    <a:pt x="7863" y="81"/>
                    <a:pt x="7863" y="48"/>
                    <a:pt x="7830" y="48"/>
                  </a:cubicBezTo>
                  <a:cubicBezTo>
                    <a:pt x="7596" y="15"/>
                    <a:pt x="7353" y="0"/>
                    <a:pt x="71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5"/>
            <p:cNvSpPr/>
            <p:nvPr/>
          </p:nvSpPr>
          <p:spPr>
            <a:xfrm flipH="1">
              <a:off x="1689087" y="2187946"/>
              <a:ext cx="160510" cy="190066"/>
            </a:xfrm>
            <a:custGeom>
              <a:rect b="b" l="l" r="r" t="t"/>
              <a:pathLst>
                <a:path extrusionOk="0" h="10231" w="8640">
                  <a:moveTo>
                    <a:pt x="2469" y="0"/>
                  </a:moveTo>
                  <a:cubicBezTo>
                    <a:pt x="2002" y="234"/>
                    <a:pt x="1535" y="534"/>
                    <a:pt x="1135" y="868"/>
                  </a:cubicBezTo>
                  <a:cubicBezTo>
                    <a:pt x="668" y="1201"/>
                    <a:pt x="334" y="1635"/>
                    <a:pt x="101" y="2135"/>
                  </a:cubicBezTo>
                  <a:cubicBezTo>
                    <a:pt x="0" y="2402"/>
                    <a:pt x="0" y="2702"/>
                    <a:pt x="134" y="3002"/>
                  </a:cubicBezTo>
                  <a:cubicBezTo>
                    <a:pt x="234" y="3269"/>
                    <a:pt x="434" y="3503"/>
                    <a:pt x="668" y="3670"/>
                  </a:cubicBezTo>
                  <a:cubicBezTo>
                    <a:pt x="941" y="3865"/>
                    <a:pt x="1260" y="3980"/>
                    <a:pt x="1597" y="4009"/>
                  </a:cubicBezTo>
                  <a:lnTo>
                    <a:pt x="1597" y="4009"/>
                  </a:lnTo>
                  <a:cubicBezTo>
                    <a:pt x="1353" y="4235"/>
                    <a:pt x="1132" y="4480"/>
                    <a:pt x="934" y="4737"/>
                  </a:cubicBezTo>
                  <a:cubicBezTo>
                    <a:pt x="534" y="5204"/>
                    <a:pt x="367" y="5805"/>
                    <a:pt x="467" y="6405"/>
                  </a:cubicBezTo>
                  <a:cubicBezTo>
                    <a:pt x="534" y="6739"/>
                    <a:pt x="701" y="7005"/>
                    <a:pt x="934" y="7239"/>
                  </a:cubicBezTo>
                  <a:cubicBezTo>
                    <a:pt x="1168" y="7472"/>
                    <a:pt x="1468" y="7606"/>
                    <a:pt x="1802" y="7606"/>
                  </a:cubicBezTo>
                  <a:cubicBezTo>
                    <a:pt x="2083" y="7606"/>
                    <a:pt x="2363" y="7573"/>
                    <a:pt x="2640" y="7508"/>
                  </a:cubicBezTo>
                  <a:lnTo>
                    <a:pt x="2640" y="7508"/>
                  </a:lnTo>
                  <a:cubicBezTo>
                    <a:pt x="2566" y="7615"/>
                    <a:pt x="2498" y="7726"/>
                    <a:pt x="2436" y="7839"/>
                  </a:cubicBezTo>
                  <a:cubicBezTo>
                    <a:pt x="2202" y="8206"/>
                    <a:pt x="2102" y="8640"/>
                    <a:pt x="2102" y="9074"/>
                  </a:cubicBezTo>
                  <a:cubicBezTo>
                    <a:pt x="2135" y="9574"/>
                    <a:pt x="2469" y="10008"/>
                    <a:pt x="2936" y="10174"/>
                  </a:cubicBezTo>
                  <a:cubicBezTo>
                    <a:pt x="3099" y="10212"/>
                    <a:pt x="3261" y="10231"/>
                    <a:pt x="3424" y="10231"/>
                  </a:cubicBezTo>
                  <a:cubicBezTo>
                    <a:pt x="3695" y="10231"/>
                    <a:pt x="3966" y="10178"/>
                    <a:pt x="4237" y="10074"/>
                  </a:cubicBezTo>
                  <a:cubicBezTo>
                    <a:pt x="5004" y="9807"/>
                    <a:pt x="5738" y="9474"/>
                    <a:pt x="6438" y="9074"/>
                  </a:cubicBezTo>
                  <a:cubicBezTo>
                    <a:pt x="6805" y="8907"/>
                    <a:pt x="7139" y="8707"/>
                    <a:pt x="7506" y="8540"/>
                  </a:cubicBezTo>
                  <a:cubicBezTo>
                    <a:pt x="7839" y="8340"/>
                    <a:pt x="8240" y="8206"/>
                    <a:pt x="8640" y="8173"/>
                  </a:cubicBezTo>
                  <a:cubicBezTo>
                    <a:pt x="8206" y="8173"/>
                    <a:pt x="7806" y="8273"/>
                    <a:pt x="7439" y="8440"/>
                  </a:cubicBezTo>
                  <a:cubicBezTo>
                    <a:pt x="7072" y="8573"/>
                    <a:pt x="6705" y="8740"/>
                    <a:pt x="6338" y="8907"/>
                  </a:cubicBezTo>
                  <a:cubicBezTo>
                    <a:pt x="5638" y="9240"/>
                    <a:pt x="4904" y="9541"/>
                    <a:pt x="4137" y="9774"/>
                  </a:cubicBezTo>
                  <a:cubicBezTo>
                    <a:pt x="3953" y="9829"/>
                    <a:pt x="3759" y="9854"/>
                    <a:pt x="3561" y="9854"/>
                  </a:cubicBezTo>
                  <a:cubicBezTo>
                    <a:pt x="3399" y="9854"/>
                    <a:pt x="3234" y="9837"/>
                    <a:pt x="3069" y="9807"/>
                  </a:cubicBezTo>
                  <a:cubicBezTo>
                    <a:pt x="2769" y="9674"/>
                    <a:pt x="2569" y="9374"/>
                    <a:pt x="2536" y="9040"/>
                  </a:cubicBezTo>
                  <a:cubicBezTo>
                    <a:pt x="2536" y="8673"/>
                    <a:pt x="2636" y="8340"/>
                    <a:pt x="2836" y="8039"/>
                  </a:cubicBezTo>
                  <a:cubicBezTo>
                    <a:pt x="3036" y="7706"/>
                    <a:pt x="3269" y="7406"/>
                    <a:pt x="3536" y="7139"/>
                  </a:cubicBezTo>
                  <a:lnTo>
                    <a:pt x="4504" y="6171"/>
                  </a:lnTo>
                  <a:lnTo>
                    <a:pt x="3269" y="6772"/>
                  </a:lnTo>
                  <a:cubicBezTo>
                    <a:pt x="2836" y="7005"/>
                    <a:pt x="2335" y="7105"/>
                    <a:pt x="1835" y="7105"/>
                  </a:cubicBezTo>
                  <a:cubicBezTo>
                    <a:pt x="1401" y="7072"/>
                    <a:pt x="1001" y="6739"/>
                    <a:pt x="934" y="6305"/>
                  </a:cubicBezTo>
                  <a:cubicBezTo>
                    <a:pt x="868" y="5838"/>
                    <a:pt x="1001" y="5338"/>
                    <a:pt x="1301" y="4971"/>
                  </a:cubicBezTo>
                  <a:cubicBezTo>
                    <a:pt x="1589" y="4587"/>
                    <a:pt x="1938" y="4234"/>
                    <a:pt x="2319" y="3941"/>
                  </a:cubicBezTo>
                  <a:lnTo>
                    <a:pt x="2319" y="3941"/>
                  </a:lnTo>
                  <a:cubicBezTo>
                    <a:pt x="2324" y="3940"/>
                    <a:pt x="2330" y="3938"/>
                    <a:pt x="2335" y="3936"/>
                  </a:cubicBezTo>
                  <a:lnTo>
                    <a:pt x="2332" y="3931"/>
                  </a:lnTo>
                  <a:lnTo>
                    <a:pt x="2332" y="3931"/>
                  </a:lnTo>
                  <a:cubicBezTo>
                    <a:pt x="2344" y="3921"/>
                    <a:pt x="2357" y="3912"/>
                    <a:pt x="2369" y="3903"/>
                  </a:cubicBezTo>
                  <a:lnTo>
                    <a:pt x="3336" y="3236"/>
                  </a:lnTo>
                  <a:lnTo>
                    <a:pt x="3336" y="3236"/>
                  </a:lnTo>
                  <a:lnTo>
                    <a:pt x="2202" y="3536"/>
                  </a:lnTo>
                  <a:cubicBezTo>
                    <a:pt x="2035" y="3588"/>
                    <a:pt x="1858" y="3614"/>
                    <a:pt x="1679" y="3614"/>
                  </a:cubicBezTo>
                  <a:cubicBezTo>
                    <a:pt x="1393" y="3614"/>
                    <a:pt x="1101" y="3546"/>
                    <a:pt x="834" y="3403"/>
                  </a:cubicBezTo>
                  <a:cubicBezTo>
                    <a:pt x="668" y="3236"/>
                    <a:pt x="501" y="3069"/>
                    <a:pt x="401" y="2869"/>
                  </a:cubicBezTo>
                  <a:cubicBezTo>
                    <a:pt x="301" y="2636"/>
                    <a:pt x="267" y="2402"/>
                    <a:pt x="334" y="2169"/>
                  </a:cubicBezTo>
                  <a:cubicBezTo>
                    <a:pt x="534" y="1702"/>
                    <a:pt x="834" y="1268"/>
                    <a:pt x="1201" y="968"/>
                  </a:cubicBezTo>
                  <a:cubicBezTo>
                    <a:pt x="1602" y="601"/>
                    <a:pt x="2035" y="301"/>
                    <a:pt x="24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5"/>
            <p:cNvSpPr/>
            <p:nvPr/>
          </p:nvSpPr>
          <p:spPr>
            <a:xfrm flipH="1">
              <a:off x="1718829" y="2122497"/>
              <a:ext cx="206991" cy="168368"/>
            </a:xfrm>
            <a:custGeom>
              <a:rect b="b" l="l" r="r" t="t"/>
              <a:pathLst>
                <a:path extrusionOk="0" h="9063" w="11142">
                  <a:moveTo>
                    <a:pt x="5884" y="1"/>
                  </a:moveTo>
                  <a:cubicBezTo>
                    <a:pt x="2963" y="1"/>
                    <a:pt x="1" y="7626"/>
                    <a:pt x="1" y="7626"/>
                  </a:cubicBezTo>
                  <a:cubicBezTo>
                    <a:pt x="486" y="8533"/>
                    <a:pt x="1412" y="9062"/>
                    <a:pt x="2441" y="9062"/>
                  </a:cubicBezTo>
                  <a:cubicBezTo>
                    <a:pt x="2473" y="9062"/>
                    <a:pt x="2504" y="9062"/>
                    <a:pt x="2536" y="9061"/>
                  </a:cubicBezTo>
                  <a:cubicBezTo>
                    <a:pt x="5338" y="8894"/>
                    <a:pt x="6238" y="5124"/>
                    <a:pt x="6238" y="5124"/>
                  </a:cubicBezTo>
                  <a:cubicBezTo>
                    <a:pt x="6894" y="6379"/>
                    <a:pt x="8160" y="8121"/>
                    <a:pt x="9409" y="8121"/>
                  </a:cubicBezTo>
                  <a:cubicBezTo>
                    <a:pt x="9621" y="8121"/>
                    <a:pt x="9833" y="8071"/>
                    <a:pt x="10041" y="7960"/>
                  </a:cubicBezTo>
                  <a:cubicBezTo>
                    <a:pt x="11142" y="7393"/>
                    <a:pt x="8373" y="1822"/>
                    <a:pt x="7372" y="755"/>
                  </a:cubicBezTo>
                  <a:cubicBezTo>
                    <a:pt x="6888" y="226"/>
                    <a:pt x="6387" y="1"/>
                    <a:pt x="5884"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5"/>
            <p:cNvSpPr/>
            <p:nvPr/>
          </p:nvSpPr>
          <p:spPr>
            <a:xfrm flipH="1">
              <a:off x="1729976" y="2130932"/>
              <a:ext cx="137585" cy="158652"/>
            </a:xfrm>
            <a:custGeom>
              <a:rect b="b" l="l" r="r" t="t"/>
              <a:pathLst>
                <a:path extrusionOk="0" h="8540" w="7406">
                  <a:moveTo>
                    <a:pt x="3970" y="0"/>
                  </a:moveTo>
                  <a:lnTo>
                    <a:pt x="3970" y="0"/>
                  </a:lnTo>
                  <a:cubicBezTo>
                    <a:pt x="4670" y="901"/>
                    <a:pt x="5271" y="1868"/>
                    <a:pt x="5671" y="2936"/>
                  </a:cubicBezTo>
                  <a:cubicBezTo>
                    <a:pt x="5904" y="3470"/>
                    <a:pt x="6104" y="4003"/>
                    <a:pt x="6305" y="4537"/>
                  </a:cubicBezTo>
                  <a:cubicBezTo>
                    <a:pt x="6505" y="5037"/>
                    <a:pt x="6672" y="5571"/>
                    <a:pt x="6838" y="6138"/>
                  </a:cubicBezTo>
                  <a:cubicBezTo>
                    <a:pt x="6972" y="6639"/>
                    <a:pt x="7072" y="7206"/>
                    <a:pt x="6672" y="7406"/>
                  </a:cubicBezTo>
                  <a:cubicBezTo>
                    <a:pt x="6560" y="7477"/>
                    <a:pt x="6429" y="7508"/>
                    <a:pt x="6290" y="7508"/>
                  </a:cubicBezTo>
                  <a:cubicBezTo>
                    <a:pt x="5974" y="7508"/>
                    <a:pt x="5615" y="7348"/>
                    <a:pt x="5337" y="7139"/>
                  </a:cubicBezTo>
                  <a:cubicBezTo>
                    <a:pt x="4870" y="6839"/>
                    <a:pt x="4503" y="6438"/>
                    <a:pt x="4170" y="6005"/>
                  </a:cubicBezTo>
                  <a:cubicBezTo>
                    <a:pt x="3836" y="5571"/>
                    <a:pt x="3536" y="5071"/>
                    <a:pt x="3269" y="4604"/>
                  </a:cubicBezTo>
                  <a:lnTo>
                    <a:pt x="3002" y="4170"/>
                  </a:lnTo>
                  <a:lnTo>
                    <a:pt x="2902" y="4670"/>
                  </a:lnTo>
                  <a:cubicBezTo>
                    <a:pt x="2802" y="5071"/>
                    <a:pt x="2669" y="5471"/>
                    <a:pt x="2502" y="5838"/>
                  </a:cubicBezTo>
                  <a:cubicBezTo>
                    <a:pt x="2368" y="6238"/>
                    <a:pt x="2168" y="6605"/>
                    <a:pt x="1935" y="6939"/>
                  </a:cubicBezTo>
                  <a:cubicBezTo>
                    <a:pt x="1701" y="7306"/>
                    <a:pt x="1401" y="7606"/>
                    <a:pt x="1101" y="7873"/>
                  </a:cubicBezTo>
                  <a:cubicBezTo>
                    <a:pt x="767" y="8140"/>
                    <a:pt x="400" y="8373"/>
                    <a:pt x="0" y="8540"/>
                  </a:cubicBezTo>
                  <a:cubicBezTo>
                    <a:pt x="434" y="8440"/>
                    <a:pt x="834" y="8240"/>
                    <a:pt x="1168" y="8006"/>
                  </a:cubicBezTo>
                  <a:cubicBezTo>
                    <a:pt x="1535" y="7739"/>
                    <a:pt x="1835" y="7439"/>
                    <a:pt x="2135" y="7106"/>
                  </a:cubicBezTo>
                  <a:cubicBezTo>
                    <a:pt x="2368" y="6739"/>
                    <a:pt x="2602" y="6372"/>
                    <a:pt x="2802" y="5971"/>
                  </a:cubicBezTo>
                  <a:cubicBezTo>
                    <a:pt x="2931" y="5714"/>
                    <a:pt x="3046" y="5442"/>
                    <a:pt x="3138" y="5174"/>
                  </a:cubicBezTo>
                  <a:lnTo>
                    <a:pt x="3138" y="5174"/>
                  </a:lnTo>
                  <a:cubicBezTo>
                    <a:pt x="3335" y="5540"/>
                    <a:pt x="3568" y="5906"/>
                    <a:pt x="3836" y="6272"/>
                  </a:cubicBezTo>
                  <a:cubicBezTo>
                    <a:pt x="4170" y="6739"/>
                    <a:pt x="4603" y="7172"/>
                    <a:pt x="5070" y="7506"/>
                  </a:cubicBezTo>
                  <a:cubicBezTo>
                    <a:pt x="5337" y="7706"/>
                    <a:pt x="5604" y="7839"/>
                    <a:pt x="5904" y="7940"/>
                  </a:cubicBezTo>
                  <a:cubicBezTo>
                    <a:pt x="6010" y="7961"/>
                    <a:pt x="6119" y="7972"/>
                    <a:pt x="6228" y="7972"/>
                  </a:cubicBezTo>
                  <a:cubicBezTo>
                    <a:pt x="6464" y="7972"/>
                    <a:pt x="6700" y="7920"/>
                    <a:pt x="6905" y="7806"/>
                  </a:cubicBezTo>
                  <a:cubicBezTo>
                    <a:pt x="7005" y="7773"/>
                    <a:pt x="7072" y="7706"/>
                    <a:pt x="7139" y="7639"/>
                  </a:cubicBezTo>
                  <a:cubicBezTo>
                    <a:pt x="7205" y="7573"/>
                    <a:pt x="7272" y="7506"/>
                    <a:pt x="7305" y="7406"/>
                  </a:cubicBezTo>
                  <a:cubicBezTo>
                    <a:pt x="7372" y="7239"/>
                    <a:pt x="7405" y="7072"/>
                    <a:pt x="7405" y="6905"/>
                  </a:cubicBezTo>
                  <a:cubicBezTo>
                    <a:pt x="7405" y="6572"/>
                    <a:pt x="7339" y="6272"/>
                    <a:pt x="7272" y="6005"/>
                  </a:cubicBezTo>
                  <a:cubicBezTo>
                    <a:pt x="6905" y="4871"/>
                    <a:pt x="6471" y="3803"/>
                    <a:pt x="5938" y="2802"/>
                  </a:cubicBezTo>
                  <a:cubicBezTo>
                    <a:pt x="5704" y="2269"/>
                    <a:pt x="5404" y="1768"/>
                    <a:pt x="5070" y="1301"/>
                  </a:cubicBezTo>
                  <a:cubicBezTo>
                    <a:pt x="4770" y="834"/>
                    <a:pt x="4403" y="401"/>
                    <a:pt x="3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5"/>
            <p:cNvSpPr/>
            <p:nvPr/>
          </p:nvSpPr>
          <p:spPr>
            <a:xfrm flipH="1">
              <a:off x="1832224" y="2256868"/>
              <a:ext cx="675274" cy="380504"/>
            </a:xfrm>
            <a:custGeom>
              <a:rect b="b" l="l" r="r" t="t"/>
              <a:pathLst>
                <a:path extrusionOk="0" h="20482" w="36349">
                  <a:moveTo>
                    <a:pt x="2708" y="1"/>
                  </a:moveTo>
                  <a:cubicBezTo>
                    <a:pt x="828" y="1"/>
                    <a:pt x="0" y="1498"/>
                    <a:pt x="3258" y="6064"/>
                  </a:cubicBezTo>
                  <a:cubicBezTo>
                    <a:pt x="8429" y="13336"/>
                    <a:pt x="14366" y="19907"/>
                    <a:pt x="21004" y="20474"/>
                  </a:cubicBezTo>
                  <a:cubicBezTo>
                    <a:pt x="21073" y="20479"/>
                    <a:pt x="21144" y="20482"/>
                    <a:pt x="21218" y="20482"/>
                  </a:cubicBezTo>
                  <a:cubicBezTo>
                    <a:pt x="25020" y="20482"/>
                    <a:pt x="36348" y="13903"/>
                    <a:pt x="36348" y="13903"/>
                  </a:cubicBezTo>
                  <a:lnTo>
                    <a:pt x="29944" y="1527"/>
                  </a:lnTo>
                  <a:cubicBezTo>
                    <a:pt x="29944" y="1527"/>
                    <a:pt x="22028" y="8369"/>
                    <a:pt x="20811" y="8369"/>
                  </a:cubicBezTo>
                  <a:cubicBezTo>
                    <a:pt x="20797" y="8369"/>
                    <a:pt x="20783" y="8368"/>
                    <a:pt x="20771" y="8366"/>
                  </a:cubicBezTo>
                  <a:cubicBezTo>
                    <a:pt x="18969" y="8099"/>
                    <a:pt x="8429" y="1994"/>
                    <a:pt x="5293" y="627"/>
                  </a:cubicBezTo>
                  <a:cubicBezTo>
                    <a:pt x="4393" y="244"/>
                    <a:pt x="3465" y="1"/>
                    <a:pt x="27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5"/>
            <p:cNvSpPr/>
            <p:nvPr/>
          </p:nvSpPr>
          <p:spPr>
            <a:xfrm flipH="1">
              <a:off x="1832224" y="2256868"/>
              <a:ext cx="675274" cy="380504"/>
            </a:xfrm>
            <a:custGeom>
              <a:rect b="b" l="l" r="r" t="t"/>
              <a:pathLst>
                <a:path extrusionOk="0" h="20482" w="36349">
                  <a:moveTo>
                    <a:pt x="2708" y="1"/>
                  </a:moveTo>
                  <a:cubicBezTo>
                    <a:pt x="828" y="1"/>
                    <a:pt x="0" y="1498"/>
                    <a:pt x="3258" y="6064"/>
                  </a:cubicBezTo>
                  <a:cubicBezTo>
                    <a:pt x="8429" y="13336"/>
                    <a:pt x="14366" y="19907"/>
                    <a:pt x="21004" y="20474"/>
                  </a:cubicBezTo>
                  <a:cubicBezTo>
                    <a:pt x="21073" y="20479"/>
                    <a:pt x="21144" y="20482"/>
                    <a:pt x="21218" y="20482"/>
                  </a:cubicBezTo>
                  <a:cubicBezTo>
                    <a:pt x="25020" y="20482"/>
                    <a:pt x="36348" y="13903"/>
                    <a:pt x="36348" y="13903"/>
                  </a:cubicBezTo>
                  <a:lnTo>
                    <a:pt x="29944" y="1527"/>
                  </a:lnTo>
                  <a:cubicBezTo>
                    <a:pt x="29944" y="1527"/>
                    <a:pt x="22028" y="8369"/>
                    <a:pt x="20811" y="8369"/>
                  </a:cubicBezTo>
                  <a:cubicBezTo>
                    <a:pt x="20797" y="8369"/>
                    <a:pt x="20783" y="8368"/>
                    <a:pt x="20771" y="8366"/>
                  </a:cubicBezTo>
                  <a:cubicBezTo>
                    <a:pt x="18969" y="8099"/>
                    <a:pt x="8429" y="1994"/>
                    <a:pt x="5293" y="627"/>
                  </a:cubicBezTo>
                  <a:cubicBezTo>
                    <a:pt x="4393" y="244"/>
                    <a:pt x="3465" y="1"/>
                    <a:pt x="270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5"/>
            <p:cNvSpPr/>
            <p:nvPr/>
          </p:nvSpPr>
          <p:spPr>
            <a:xfrm flipH="1">
              <a:off x="1885711" y="2331809"/>
              <a:ext cx="97550" cy="191664"/>
            </a:xfrm>
            <a:custGeom>
              <a:rect b="b" l="l" r="r" t="t"/>
              <a:pathLst>
                <a:path extrusionOk="0" h="10317" w="5251">
                  <a:moveTo>
                    <a:pt x="69" y="0"/>
                  </a:moveTo>
                  <a:cubicBezTo>
                    <a:pt x="41" y="0"/>
                    <a:pt x="1" y="39"/>
                    <a:pt x="24" y="62"/>
                  </a:cubicBezTo>
                  <a:cubicBezTo>
                    <a:pt x="491" y="863"/>
                    <a:pt x="3059" y="6567"/>
                    <a:pt x="5161" y="10303"/>
                  </a:cubicBezTo>
                  <a:cubicBezTo>
                    <a:pt x="5170" y="10312"/>
                    <a:pt x="5183" y="10316"/>
                    <a:pt x="5195" y="10316"/>
                  </a:cubicBezTo>
                  <a:cubicBezTo>
                    <a:pt x="5225" y="10316"/>
                    <a:pt x="5251" y="10293"/>
                    <a:pt x="5227" y="10269"/>
                  </a:cubicBezTo>
                  <a:cubicBezTo>
                    <a:pt x="3293" y="5499"/>
                    <a:pt x="524" y="863"/>
                    <a:pt x="90" y="29"/>
                  </a:cubicBezTo>
                  <a:cubicBezTo>
                    <a:pt x="90" y="8"/>
                    <a:pt x="81" y="0"/>
                    <a:pt x="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5"/>
            <p:cNvSpPr/>
            <p:nvPr/>
          </p:nvSpPr>
          <p:spPr>
            <a:xfrm flipH="1">
              <a:off x="2366049" y="2384384"/>
              <a:ext cx="70390" cy="89358"/>
            </a:xfrm>
            <a:custGeom>
              <a:rect b="b" l="l" r="r" t="t"/>
              <a:pathLst>
                <a:path extrusionOk="0" h="4810" w="3789">
                  <a:moveTo>
                    <a:pt x="0" y="1"/>
                  </a:moveTo>
                  <a:lnTo>
                    <a:pt x="0" y="1"/>
                  </a:lnTo>
                  <a:cubicBezTo>
                    <a:pt x="567" y="835"/>
                    <a:pt x="1134" y="1668"/>
                    <a:pt x="1768" y="2469"/>
                  </a:cubicBezTo>
                  <a:lnTo>
                    <a:pt x="1835" y="2536"/>
                  </a:lnTo>
                  <a:lnTo>
                    <a:pt x="1435" y="2202"/>
                  </a:lnTo>
                  <a:cubicBezTo>
                    <a:pt x="1168" y="2002"/>
                    <a:pt x="901" y="1802"/>
                    <a:pt x="634" y="1568"/>
                  </a:cubicBezTo>
                  <a:cubicBezTo>
                    <a:pt x="634" y="1568"/>
                    <a:pt x="601" y="1568"/>
                    <a:pt x="601" y="1602"/>
                  </a:cubicBezTo>
                  <a:cubicBezTo>
                    <a:pt x="868" y="1835"/>
                    <a:pt x="1101" y="2069"/>
                    <a:pt x="1368" y="2269"/>
                  </a:cubicBezTo>
                  <a:cubicBezTo>
                    <a:pt x="1501" y="2369"/>
                    <a:pt x="1635" y="2502"/>
                    <a:pt x="1802" y="2602"/>
                  </a:cubicBezTo>
                  <a:lnTo>
                    <a:pt x="2002" y="2736"/>
                  </a:lnTo>
                  <a:cubicBezTo>
                    <a:pt x="2235" y="3036"/>
                    <a:pt x="2469" y="3336"/>
                    <a:pt x="2702" y="3637"/>
                  </a:cubicBezTo>
                  <a:lnTo>
                    <a:pt x="3203" y="4204"/>
                  </a:lnTo>
                  <a:cubicBezTo>
                    <a:pt x="3403" y="4404"/>
                    <a:pt x="3569" y="4571"/>
                    <a:pt x="3736" y="4771"/>
                  </a:cubicBezTo>
                  <a:cubicBezTo>
                    <a:pt x="3736" y="4799"/>
                    <a:pt x="3748" y="4809"/>
                    <a:pt x="3759" y="4809"/>
                  </a:cubicBezTo>
                  <a:cubicBezTo>
                    <a:pt x="3775" y="4809"/>
                    <a:pt x="3789" y="4790"/>
                    <a:pt x="3770" y="4771"/>
                  </a:cubicBezTo>
                  <a:cubicBezTo>
                    <a:pt x="3603" y="4571"/>
                    <a:pt x="3469" y="4370"/>
                    <a:pt x="3336" y="4170"/>
                  </a:cubicBezTo>
                  <a:lnTo>
                    <a:pt x="2869" y="3536"/>
                  </a:lnTo>
                  <a:cubicBezTo>
                    <a:pt x="2569" y="3136"/>
                    <a:pt x="2235" y="2736"/>
                    <a:pt x="1935" y="2336"/>
                  </a:cubicBezTo>
                  <a:cubicBezTo>
                    <a:pt x="1301" y="1568"/>
                    <a:pt x="634" y="8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5"/>
            <p:cNvSpPr/>
            <p:nvPr/>
          </p:nvSpPr>
          <p:spPr>
            <a:xfrm flipH="1">
              <a:off x="2476083" y="2121011"/>
              <a:ext cx="99798" cy="177972"/>
            </a:xfrm>
            <a:custGeom>
              <a:rect b="b" l="l" r="r" t="t"/>
              <a:pathLst>
                <a:path extrusionOk="0" h="9580" w="5372">
                  <a:moveTo>
                    <a:pt x="5371" y="1"/>
                  </a:moveTo>
                  <a:lnTo>
                    <a:pt x="4738" y="268"/>
                  </a:lnTo>
                  <a:lnTo>
                    <a:pt x="268" y="2202"/>
                  </a:lnTo>
                  <a:lnTo>
                    <a:pt x="501" y="5805"/>
                  </a:lnTo>
                  <a:lnTo>
                    <a:pt x="501" y="6038"/>
                  </a:lnTo>
                  <a:cubicBezTo>
                    <a:pt x="501" y="6038"/>
                    <a:pt x="1" y="9408"/>
                    <a:pt x="601" y="9541"/>
                  </a:cubicBezTo>
                  <a:cubicBezTo>
                    <a:pt x="737" y="9567"/>
                    <a:pt x="874" y="9580"/>
                    <a:pt x="1014" y="9580"/>
                  </a:cubicBezTo>
                  <a:cubicBezTo>
                    <a:pt x="2801" y="9580"/>
                    <a:pt x="4850" y="7541"/>
                    <a:pt x="5004" y="7139"/>
                  </a:cubicBezTo>
                  <a:cubicBezTo>
                    <a:pt x="5205" y="6105"/>
                    <a:pt x="5338" y="5071"/>
                    <a:pt x="5371" y="4004"/>
                  </a:cubicBezTo>
                  <a:lnTo>
                    <a:pt x="5371" y="3570"/>
                  </a:lnTo>
                  <a:lnTo>
                    <a:pt x="5371" y="3136"/>
                  </a:lnTo>
                  <a:lnTo>
                    <a:pt x="5371" y="2569"/>
                  </a:lnTo>
                  <a:lnTo>
                    <a:pt x="5371" y="2202"/>
                  </a:lnTo>
                  <a:lnTo>
                    <a:pt x="5371" y="1"/>
                  </a:ln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5"/>
            <p:cNvSpPr/>
            <p:nvPr/>
          </p:nvSpPr>
          <p:spPr>
            <a:xfrm flipH="1">
              <a:off x="2476083" y="2121011"/>
              <a:ext cx="94838" cy="107842"/>
            </a:xfrm>
            <a:custGeom>
              <a:rect b="b" l="l" r="r" t="t"/>
              <a:pathLst>
                <a:path extrusionOk="0" h="5805" w="5105">
                  <a:moveTo>
                    <a:pt x="5104" y="1"/>
                  </a:moveTo>
                  <a:lnTo>
                    <a:pt x="4471" y="268"/>
                  </a:lnTo>
                  <a:lnTo>
                    <a:pt x="1" y="2236"/>
                  </a:lnTo>
                  <a:lnTo>
                    <a:pt x="234" y="5805"/>
                  </a:lnTo>
                  <a:cubicBezTo>
                    <a:pt x="2302" y="5371"/>
                    <a:pt x="4104" y="4037"/>
                    <a:pt x="5104" y="2202"/>
                  </a:cubicBezTo>
                  <a:cubicBezTo>
                    <a:pt x="5104" y="968"/>
                    <a:pt x="5104"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5"/>
            <p:cNvSpPr/>
            <p:nvPr/>
          </p:nvSpPr>
          <p:spPr>
            <a:xfrm flipH="1">
              <a:off x="2401717" y="1933212"/>
              <a:ext cx="295624" cy="266216"/>
            </a:xfrm>
            <a:custGeom>
              <a:rect b="b" l="l" r="r" t="t"/>
              <a:pathLst>
                <a:path extrusionOk="0" h="14330" w="15913">
                  <a:moveTo>
                    <a:pt x="8961" y="1"/>
                  </a:moveTo>
                  <a:cubicBezTo>
                    <a:pt x="6906" y="1"/>
                    <a:pt x="4608" y="1273"/>
                    <a:pt x="2736" y="5106"/>
                  </a:cubicBezTo>
                  <a:cubicBezTo>
                    <a:pt x="1" y="10744"/>
                    <a:pt x="3070" y="13045"/>
                    <a:pt x="4271" y="13646"/>
                  </a:cubicBezTo>
                  <a:cubicBezTo>
                    <a:pt x="4763" y="13877"/>
                    <a:pt x="5765" y="14329"/>
                    <a:pt x="7015" y="14329"/>
                  </a:cubicBezTo>
                  <a:cubicBezTo>
                    <a:pt x="8642" y="14329"/>
                    <a:pt x="10690" y="13563"/>
                    <a:pt x="12577" y="10543"/>
                  </a:cubicBezTo>
                  <a:cubicBezTo>
                    <a:pt x="15912" y="5206"/>
                    <a:pt x="14144" y="2104"/>
                    <a:pt x="11676" y="736"/>
                  </a:cubicBezTo>
                  <a:cubicBezTo>
                    <a:pt x="10876" y="293"/>
                    <a:pt x="9946" y="1"/>
                    <a:pt x="8961"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5"/>
            <p:cNvSpPr/>
            <p:nvPr/>
          </p:nvSpPr>
          <p:spPr>
            <a:xfrm flipH="1">
              <a:off x="2603747" y="2007243"/>
              <a:ext cx="23556" cy="12466"/>
            </a:xfrm>
            <a:custGeom>
              <a:rect b="b" l="l" r="r" t="t"/>
              <a:pathLst>
                <a:path extrusionOk="0" h="671" w="1268">
                  <a:moveTo>
                    <a:pt x="581" y="0"/>
                  </a:moveTo>
                  <a:cubicBezTo>
                    <a:pt x="454" y="0"/>
                    <a:pt x="327" y="24"/>
                    <a:pt x="200" y="87"/>
                  </a:cubicBezTo>
                  <a:cubicBezTo>
                    <a:pt x="0" y="187"/>
                    <a:pt x="34" y="487"/>
                    <a:pt x="267" y="554"/>
                  </a:cubicBezTo>
                  <a:cubicBezTo>
                    <a:pt x="401" y="587"/>
                    <a:pt x="534" y="587"/>
                    <a:pt x="667" y="621"/>
                  </a:cubicBezTo>
                  <a:cubicBezTo>
                    <a:pt x="751" y="654"/>
                    <a:pt x="826" y="671"/>
                    <a:pt x="901" y="671"/>
                  </a:cubicBezTo>
                  <a:cubicBezTo>
                    <a:pt x="976" y="671"/>
                    <a:pt x="1051" y="654"/>
                    <a:pt x="1134" y="621"/>
                  </a:cubicBezTo>
                  <a:cubicBezTo>
                    <a:pt x="1201" y="587"/>
                    <a:pt x="1268" y="487"/>
                    <a:pt x="1234" y="387"/>
                  </a:cubicBezTo>
                  <a:cubicBezTo>
                    <a:pt x="1168" y="187"/>
                    <a:pt x="1001" y="54"/>
                    <a:pt x="801" y="20"/>
                  </a:cubicBezTo>
                  <a:cubicBezTo>
                    <a:pt x="728" y="8"/>
                    <a:pt x="65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5"/>
            <p:cNvSpPr/>
            <p:nvPr/>
          </p:nvSpPr>
          <p:spPr>
            <a:xfrm flipH="1">
              <a:off x="2542516" y="2034255"/>
              <a:ext cx="19729" cy="16683"/>
            </a:xfrm>
            <a:custGeom>
              <a:rect b="b" l="l" r="r" t="t"/>
              <a:pathLst>
                <a:path extrusionOk="0" h="898" w="1062">
                  <a:moveTo>
                    <a:pt x="333" y="1"/>
                  </a:moveTo>
                  <a:cubicBezTo>
                    <a:pt x="268" y="1"/>
                    <a:pt x="201" y="12"/>
                    <a:pt x="134" y="34"/>
                  </a:cubicBezTo>
                  <a:cubicBezTo>
                    <a:pt x="67" y="67"/>
                    <a:pt x="1" y="168"/>
                    <a:pt x="34" y="268"/>
                  </a:cubicBezTo>
                  <a:cubicBezTo>
                    <a:pt x="101" y="434"/>
                    <a:pt x="201" y="501"/>
                    <a:pt x="334" y="601"/>
                  </a:cubicBezTo>
                  <a:cubicBezTo>
                    <a:pt x="434" y="701"/>
                    <a:pt x="568" y="768"/>
                    <a:pt x="668" y="868"/>
                  </a:cubicBezTo>
                  <a:cubicBezTo>
                    <a:pt x="709" y="889"/>
                    <a:pt x="750" y="898"/>
                    <a:pt x="790" y="898"/>
                  </a:cubicBezTo>
                  <a:cubicBezTo>
                    <a:pt x="941" y="898"/>
                    <a:pt x="1061" y="760"/>
                    <a:pt x="1035" y="601"/>
                  </a:cubicBezTo>
                  <a:cubicBezTo>
                    <a:pt x="1001" y="401"/>
                    <a:pt x="868" y="234"/>
                    <a:pt x="701" y="134"/>
                  </a:cubicBezTo>
                  <a:cubicBezTo>
                    <a:pt x="590" y="45"/>
                    <a:pt x="464" y="1"/>
                    <a:pt x="3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5"/>
            <p:cNvSpPr/>
            <p:nvPr/>
          </p:nvSpPr>
          <p:spPr>
            <a:xfrm flipH="1">
              <a:off x="2577720" y="2068344"/>
              <a:ext cx="9307" cy="22943"/>
            </a:xfrm>
            <a:custGeom>
              <a:rect b="b" l="l" r="r" t="t"/>
              <a:pathLst>
                <a:path extrusionOk="0" h="1235" w="501">
                  <a:moveTo>
                    <a:pt x="467" y="0"/>
                  </a:moveTo>
                  <a:cubicBezTo>
                    <a:pt x="201" y="334"/>
                    <a:pt x="0" y="968"/>
                    <a:pt x="367" y="1235"/>
                  </a:cubicBezTo>
                  <a:lnTo>
                    <a:pt x="367" y="1201"/>
                  </a:lnTo>
                  <a:cubicBezTo>
                    <a:pt x="101" y="901"/>
                    <a:pt x="267" y="434"/>
                    <a:pt x="467" y="67"/>
                  </a:cubicBezTo>
                  <a:cubicBezTo>
                    <a:pt x="501" y="34"/>
                    <a:pt x="467" y="0"/>
                    <a:pt x="4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5"/>
            <p:cNvSpPr/>
            <p:nvPr/>
          </p:nvSpPr>
          <p:spPr>
            <a:xfrm flipH="1">
              <a:off x="2557638" y="2063607"/>
              <a:ext cx="30430" cy="25117"/>
            </a:xfrm>
            <a:custGeom>
              <a:rect b="b" l="l" r="r" t="t"/>
              <a:pathLst>
                <a:path extrusionOk="0" h="1352" w="1638">
                  <a:moveTo>
                    <a:pt x="941" y="1"/>
                  </a:moveTo>
                  <a:cubicBezTo>
                    <a:pt x="447" y="1"/>
                    <a:pt x="0" y="1106"/>
                    <a:pt x="557" y="1323"/>
                  </a:cubicBezTo>
                  <a:cubicBezTo>
                    <a:pt x="607" y="1342"/>
                    <a:pt x="657" y="1351"/>
                    <a:pt x="705" y="1351"/>
                  </a:cubicBezTo>
                  <a:cubicBezTo>
                    <a:pt x="1238" y="1351"/>
                    <a:pt x="1638" y="266"/>
                    <a:pt x="1057" y="22"/>
                  </a:cubicBezTo>
                  <a:cubicBezTo>
                    <a:pt x="1018" y="7"/>
                    <a:pt x="979" y="1"/>
                    <a:pt x="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5"/>
            <p:cNvSpPr/>
            <p:nvPr/>
          </p:nvSpPr>
          <p:spPr>
            <a:xfrm flipH="1">
              <a:off x="2550449" y="2067192"/>
              <a:ext cx="17983" cy="13376"/>
            </a:xfrm>
            <a:custGeom>
              <a:rect b="b" l="l" r="r" t="t"/>
              <a:pathLst>
                <a:path extrusionOk="0" h="720" w="968">
                  <a:moveTo>
                    <a:pt x="195" y="1"/>
                  </a:moveTo>
                  <a:cubicBezTo>
                    <a:pt x="162" y="1"/>
                    <a:pt x="123" y="39"/>
                    <a:pt x="100" y="62"/>
                  </a:cubicBezTo>
                  <a:cubicBezTo>
                    <a:pt x="0" y="329"/>
                    <a:pt x="134" y="596"/>
                    <a:pt x="367" y="696"/>
                  </a:cubicBezTo>
                  <a:cubicBezTo>
                    <a:pt x="411" y="713"/>
                    <a:pt x="453" y="720"/>
                    <a:pt x="495" y="720"/>
                  </a:cubicBezTo>
                  <a:cubicBezTo>
                    <a:pt x="707" y="720"/>
                    <a:pt x="884" y="525"/>
                    <a:pt x="968" y="329"/>
                  </a:cubicBezTo>
                  <a:cubicBezTo>
                    <a:pt x="968" y="296"/>
                    <a:pt x="968" y="296"/>
                    <a:pt x="968" y="296"/>
                  </a:cubicBezTo>
                  <a:cubicBezTo>
                    <a:pt x="847" y="368"/>
                    <a:pt x="710" y="423"/>
                    <a:pt x="592" y="423"/>
                  </a:cubicBezTo>
                  <a:cubicBezTo>
                    <a:pt x="547" y="423"/>
                    <a:pt x="504" y="415"/>
                    <a:pt x="467" y="396"/>
                  </a:cubicBezTo>
                  <a:cubicBezTo>
                    <a:pt x="367" y="296"/>
                    <a:pt x="300" y="129"/>
                    <a:pt x="234" y="29"/>
                  </a:cubicBezTo>
                  <a:cubicBezTo>
                    <a:pt x="223" y="8"/>
                    <a:pt x="210" y="1"/>
                    <a:pt x="1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5"/>
            <p:cNvSpPr/>
            <p:nvPr/>
          </p:nvSpPr>
          <p:spPr>
            <a:xfrm flipH="1">
              <a:off x="2617996" y="2049135"/>
              <a:ext cx="16757" cy="15884"/>
            </a:xfrm>
            <a:custGeom>
              <a:rect b="b" l="l" r="r" t="t"/>
              <a:pathLst>
                <a:path extrusionOk="0" h="855" w="902">
                  <a:moveTo>
                    <a:pt x="835" y="0"/>
                  </a:moveTo>
                  <a:cubicBezTo>
                    <a:pt x="707" y="417"/>
                    <a:pt x="455" y="803"/>
                    <a:pt x="51" y="803"/>
                  </a:cubicBezTo>
                  <a:cubicBezTo>
                    <a:pt x="35" y="803"/>
                    <a:pt x="18" y="802"/>
                    <a:pt x="1" y="801"/>
                  </a:cubicBezTo>
                  <a:cubicBezTo>
                    <a:pt x="1" y="801"/>
                    <a:pt x="1" y="834"/>
                    <a:pt x="1" y="834"/>
                  </a:cubicBezTo>
                  <a:cubicBezTo>
                    <a:pt x="48" y="848"/>
                    <a:pt x="95" y="854"/>
                    <a:pt x="139" y="854"/>
                  </a:cubicBezTo>
                  <a:cubicBezTo>
                    <a:pt x="533" y="854"/>
                    <a:pt x="812" y="360"/>
                    <a:pt x="9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5"/>
            <p:cNvSpPr/>
            <p:nvPr/>
          </p:nvSpPr>
          <p:spPr>
            <a:xfrm flipH="1">
              <a:off x="2612832" y="2037561"/>
              <a:ext cx="30003" cy="24838"/>
            </a:xfrm>
            <a:custGeom>
              <a:rect b="b" l="l" r="r" t="t"/>
              <a:pathLst>
                <a:path extrusionOk="0" h="1337" w="1615">
                  <a:moveTo>
                    <a:pt x="932" y="1"/>
                  </a:moveTo>
                  <a:cubicBezTo>
                    <a:pt x="414" y="1"/>
                    <a:pt x="1" y="1025"/>
                    <a:pt x="503" y="1290"/>
                  </a:cubicBezTo>
                  <a:cubicBezTo>
                    <a:pt x="562" y="1322"/>
                    <a:pt x="622" y="1336"/>
                    <a:pt x="681" y="1336"/>
                  </a:cubicBezTo>
                  <a:cubicBezTo>
                    <a:pt x="1183" y="1336"/>
                    <a:pt x="1614" y="295"/>
                    <a:pt x="1136" y="56"/>
                  </a:cubicBezTo>
                  <a:cubicBezTo>
                    <a:pt x="1068" y="18"/>
                    <a:pt x="999" y="1"/>
                    <a:pt x="9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5"/>
            <p:cNvSpPr/>
            <p:nvPr/>
          </p:nvSpPr>
          <p:spPr>
            <a:xfrm flipH="1">
              <a:off x="2626059" y="2031152"/>
              <a:ext cx="16125" cy="13413"/>
            </a:xfrm>
            <a:custGeom>
              <a:rect b="b" l="l" r="r" t="t"/>
              <a:pathLst>
                <a:path extrusionOk="0" h="722" w="868">
                  <a:moveTo>
                    <a:pt x="167" y="1"/>
                  </a:moveTo>
                  <a:cubicBezTo>
                    <a:pt x="1" y="201"/>
                    <a:pt x="34" y="468"/>
                    <a:pt x="201" y="668"/>
                  </a:cubicBezTo>
                  <a:cubicBezTo>
                    <a:pt x="257" y="705"/>
                    <a:pt x="318" y="722"/>
                    <a:pt x="380" y="722"/>
                  </a:cubicBezTo>
                  <a:cubicBezTo>
                    <a:pt x="542" y="722"/>
                    <a:pt x="714" y="612"/>
                    <a:pt x="835" y="468"/>
                  </a:cubicBezTo>
                  <a:cubicBezTo>
                    <a:pt x="868" y="435"/>
                    <a:pt x="868" y="368"/>
                    <a:pt x="801" y="368"/>
                  </a:cubicBezTo>
                  <a:cubicBezTo>
                    <a:pt x="726" y="368"/>
                    <a:pt x="614" y="424"/>
                    <a:pt x="506" y="424"/>
                  </a:cubicBezTo>
                  <a:cubicBezTo>
                    <a:pt x="470" y="424"/>
                    <a:pt x="434" y="418"/>
                    <a:pt x="401" y="401"/>
                  </a:cubicBezTo>
                  <a:cubicBezTo>
                    <a:pt x="268" y="368"/>
                    <a:pt x="234" y="168"/>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5"/>
            <p:cNvSpPr/>
            <p:nvPr/>
          </p:nvSpPr>
          <p:spPr>
            <a:xfrm flipH="1">
              <a:off x="2603747" y="2125971"/>
              <a:ext cx="15512" cy="7580"/>
            </a:xfrm>
            <a:custGeom>
              <a:rect b="b" l="l" r="r" t="t"/>
              <a:pathLst>
                <a:path extrusionOk="0" h="408" w="835">
                  <a:moveTo>
                    <a:pt x="1" y="1"/>
                  </a:moveTo>
                  <a:lnTo>
                    <a:pt x="1" y="1"/>
                  </a:lnTo>
                  <a:cubicBezTo>
                    <a:pt x="34" y="201"/>
                    <a:pt x="201" y="368"/>
                    <a:pt x="401" y="401"/>
                  </a:cubicBezTo>
                  <a:cubicBezTo>
                    <a:pt x="423" y="405"/>
                    <a:pt x="445" y="407"/>
                    <a:pt x="467" y="407"/>
                  </a:cubicBezTo>
                  <a:cubicBezTo>
                    <a:pt x="617" y="407"/>
                    <a:pt x="777" y="313"/>
                    <a:pt x="835" y="167"/>
                  </a:cubicBezTo>
                  <a:lnTo>
                    <a:pt x="835" y="167"/>
                  </a:lnTo>
                  <a:cubicBezTo>
                    <a:pt x="701" y="234"/>
                    <a:pt x="535" y="267"/>
                    <a:pt x="401" y="267"/>
                  </a:cubicBezTo>
                  <a:cubicBezTo>
                    <a:pt x="268" y="201"/>
                    <a:pt x="134"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5"/>
            <p:cNvSpPr/>
            <p:nvPr/>
          </p:nvSpPr>
          <p:spPr>
            <a:xfrm flipH="1">
              <a:off x="2600645" y="2104292"/>
              <a:ext cx="26046" cy="20027"/>
            </a:xfrm>
            <a:custGeom>
              <a:rect b="b" l="l" r="r" t="t"/>
              <a:pathLst>
                <a:path extrusionOk="0" h="1078" w="1402">
                  <a:moveTo>
                    <a:pt x="1" y="0"/>
                  </a:moveTo>
                  <a:lnTo>
                    <a:pt x="1" y="0"/>
                  </a:lnTo>
                  <a:cubicBezTo>
                    <a:pt x="34" y="300"/>
                    <a:pt x="167" y="567"/>
                    <a:pt x="368" y="801"/>
                  </a:cubicBezTo>
                  <a:cubicBezTo>
                    <a:pt x="468" y="934"/>
                    <a:pt x="601" y="1001"/>
                    <a:pt x="768" y="1068"/>
                  </a:cubicBezTo>
                  <a:cubicBezTo>
                    <a:pt x="807" y="1075"/>
                    <a:pt x="843" y="1078"/>
                    <a:pt x="876" y="1078"/>
                  </a:cubicBezTo>
                  <a:cubicBezTo>
                    <a:pt x="1162" y="1078"/>
                    <a:pt x="1275" y="839"/>
                    <a:pt x="1335" y="601"/>
                  </a:cubicBezTo>
                  <a:cubicBezTo>
                    <a:pt x="1402" y="434"/>
                    <a:pt x="1402" y="300"/>
                    <a:pt x="1402" y="167"/>
                  </a:cubicBezTo>
                  <a:lnTo>
                    <a:pt x="1402" y="167"/>
                  </a:lnTo>
                  <a:cubicBezTo>
                    <a:pt x="1257" y="198"/>
                    <a:pt x="1109" y="213"/>
                    <a:pt x="961" y="213"/>
                  </a:cubicBezTo>
                  <a:cubicBezTo>
                    <a:pt x="631" y="213"/>
                    <a:pt x="300" y="13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5"/>
            <p:cNvSpPr/>
            <p:nvPr/>
          </p:nvSpPr>
          <p:spPr>
            <a:xfrm flipH="1">
              <a:off x="2601890" y="2113785"/>
              <a:ext cx="17983" cy="10533"/>
            </a:xfrm>
            <a:custGeom>
              <a:rect b="b" l="l" r="r" t="t"/>
              <a:pathLst>
                <a:path extrusionOk="0" h="567" w="968">
                  <a:moveTo>
                    <a:pt x="596" y="0"/>
                  </a:moveTo>
                  <a:cubicBezTo>
                    <a:pt x="370" y="0"/>
                    <a:pt x="151" y="97"/>
                    <a:pt x="1" y="290"/>
                  </a:cubicBezTo>
                  <a:cubicBezTo>
                    <a:pt x="101" y="423"/>
                    <a:pt x="234" y="490"/>
                    <a:pt x="401" y="557"/>
                  </a:cubicBezTo>
                  <a:cubicBezTo>
                    <a:pt x="436" y="564"/>
                    <a:pt x="469" y="567"/>
                    <a:pt x="501" y="567"/>
                  </a:cubicBezTo>
                  <a:cubicBezTo>
                    <a:pt x="769" y="567"/>
                    <a:pt x="908" y="328"/>
                    <a:pt x="968" y="90"/>
                  </a:cubicBezTo>
                  <a:cubicBezTo>
                    <a:pt x="849" y="30"/>
                    <a:pt x="721" y="0"/>
                    <a:pt x="596" y="0"/>
                  </a:cubicBezTo>
                  <a:close/>
                </a:path>
              </a:pathLst>
            </a:custGeom>
            <a:solidFill>
              <a:srgbClr val="FF9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5"/>
            <p:cNvSpPr/>
            <p:nvPr/>
          </p:nvSpPr>
          <p:spPr>
            <a:xfrm flipH="1">
              <a:off x="2586563" y="2019746"/>
              <a:ext cx="50661" cy="91587"/>
            </a:xfrm>
            <a:custGeom>
              <a:rect b="b" l="l" r="r" t="t"/>
              <a:pathLst>
                <a:path extrusionOk="0" h="4930" w="2727">
                  <a:moveTo>
                    <a:pt x="2670" y="1"/>
                  </a:moveTo>
                  <a:cubicBezTo>
                    <a:pt x="2658" y="1"/>
                    <a:pt x="2646" y="5"/>
                    <a:pt x="2636" y="15"/>
                  </a:cubicBezTo>
                  <a:cubicBezTo>
                    <a:pt x="1668" y="1082"/>
                    <a:pt x="834" y="2283"/>
                    <a:pt x="67" y="3517"/>
                  </a:cubicBezTo>
                  <a:cubicBezTo>
                    <a:pt x="1" y="3650"/>
                    <a:pt x="668" y="3717"/>
                    <a:pt x="801" y="3717"/>
                  </a:cubicBezTo>
                  <a:cubicBezTo>
                    <a:pt x="801" y="3717"/>
                    <a:pt x="468" y="4251"/>
                    <a:pt x="334" y="4551"/>
                  </a:cubicBezTo>
                  <a:cubicBezTo>
                    <a:pt x="334" y="4584"/>
                    <a:pt x="367" y="4618"/>
                    <a:pt x="468" y="4651"/>
                  </a:cubicBezTo>
                  <a:cubicBezTo>
                    <a:pt x="708" y="4837"/>
                    <a:pt x="991" y="4929"/>
                    <a:pt x="1280" y="4929"/>
                  </a:cubicBezTo>
                  <a:cubicBezTo>
                    <a:pt x="1511" y="4929"/>
                    <a:pt x="1746" y="4870"/>
                    <a:pt x="1969" y="4751"/>
                  </a:cubicBezTo>
                  <a:cubicBezTo>
                    <a:pt x="1995" y="4751"/>
                    <a:pt x="1979" y="4709"/>
                    <a:pt x="1955" y="4709"/>
                  </a:cubicBezTo>
                  <a:cubicBezTo>
                    <a:pt x="1949" y="4709"/>
                    <a:pt x="1942" y="4711"/>
                    <a:pt x="1935" y="4718"/>
                  </a:cubicBezTo>
                  <a:cubicBezTo>
                    <a:pt x="1822" y="4734"/>
                    <a:pt x="1709" y="4742"/>
                    <a:pt x="1596" y="4742"/>
                  </a:cubicBezTo>
                  <a:cubicBezTo>
                    <a:pt x="1244" y="4742"/>
                    <a:pt x="896" y="4661"/>
                    <a:pt x="568" y="4484"/>
                  </a:cubicBezTo>
                  <a:cubicBezTo>
                    <a:pt x="568" y="4418"/>
                    <a:pt x="1201" y="3584"/>
                    <a:pt x="1168" y="3550"/>
                  </a:cubicBezTo>
                  <a:cubicBezTo>
                    <a:pt x="935" y="3484"/>
                    <a:pt x="701" y="3417"/>
                    <a:pt x="468" y="3417"/>
                  </a:cubicBezTo>
                  <a:cubicBezTo>
                    <a:pt x="1168" y="2249"/>
                    <a:pt x="2035" y="1215"/>
                    <a:pt x="2702" y="48"/>
                  </a:cubicBezTo>
                  <a:cubicBezTo>
                    <a:pt x="2726" y="24"/>
                    <a:pt x="2700" y="1"/>
                    <a:pt x="26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5"/>
            <p:cNvSpPr/>
            <p:nvPr/>
          </p:nvSpPr>
          <p:spPr>
            <a:xfrm flipH="1">
              <a:off x="2401104" y="1926840"/>
              <a:ext cx="236120" cy="198835"/>
            </a:xfrm>
            <a:custGeom>
              <a:rect b="b" l="l" r="r" t="t"/>
              <a:pathLst>
                <a:path extrusionOk="0" h="10703" w="12710">
                  <a:moveTo>
                    <a:pt x="5401" y="0"/>
                  </a:moveTo>
                  <a:cubicBezTo>
                    <a:pt x="5260" y="0"/>
                    <a:pt x="5117" y="4"/>
                    <a:pt x="4971" y="12"/>
                  </a:cubicBezTo>
                  <a:cubicBezTo>
                    <a:pt x="1902" y="179"/>
                    <a:pt x="1" y="3514"/>
                    <a:pt x="234" y="3648"/>
                  </a:cubicBezTo>
                  <a:cubicBezTo>
                    <a:pt x="1795" y="4632"/>
                    <a:pt x="3193" y="4874"/>
                    <a:pt x="4189" y="4874"/>
                  </a:cubicBezTo>
                  <a:cubicBezTo>
                    <a:pt x="4804" y="4874"/>
                    <a:pt x="5266" y="4782"/>
                    <a:pt x="5519" y="4715"/>
                  </a:cubicBezTo>
                  <a:lnTo>
                    <a:pt x="5519" y="4715"/>
                  </a:lnTo>
                  <a:cubicBezTo>
                    <a:pt x="5027" y="4869"/>
                    <a:pt x="3902" y="5244"/>
                    <a:pt x="4270" y="5349"/>
                  </a:cubicBezTo>
                  <a:cubicBezTo>
                    <a:pt x="4621" y="5444"/>
                    <a:pt x="4981" y="5490"/>
                    <a:pt x="5338" y="5490"/>
                  </a:cubicBezTo>
                  <a:cubicBezTo>
                    <a:pt x="6237" y="5490"/>
                    <a:pt x="7123" y="5198"/>
                    <a:pt x="7839" y="4649"/>
                  </a:cubicBezTo>
                  <a:lnTo>
                    <a:pt x="7839" y="4649"/>
                  </a:lnTo>
                  <a:cubicBezTo>
                    <a:pt x="6972" y="7217"/>
                    <a:pt x="8473" y="7984"/>
                    <a:pt x="8473" y="7984"/>
                  </a:cubicBezTo>
                  <a:cubicBezTo>
                    <a:pt x="8473" y="7984"/>
                    <a:pt x="7606" y="10153"/>
                    <a:pt x="9007" y="10686"/>
                  </a:cubicBezTo>
                  <a:cubicBezTo>
                    <a:pt x="9036" y="10697"/>
                    <a:pt x="9070" y="10703"/>
                    <a:pt x="9109" y="10703"/>
                  </a:cubicBezTo>
                  <a:cubicBezTo>
                    <a:pt x="9774" y="10703"/>
                    <a:pt x="11736" y="9114"/>
                    <a:pt x="12209" y="7317"/>
                  </a:cubicBezTo>
                  <a:cubicBezTo>
                    <a:pt x="12710" y="5416"/>
                    <a:pt x="11142" y="3781"/>
                    <a:pt x="11142" y="3781"/>
                  </a:cubicBezTo>
                  <a:cubicBezTo>
                    <a:pt x="10220" y="1588"/>
                    <a:pt x="8268" y="0"/>
                    <a:pt x="54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5"/>
            <p:cNvSpPr/>
            <p:nvPr/>
          </p:nvSpPr>
          <p:spPr>
            <a:xfrm flipH="1">
              <a:off x="2406064" y="1926598"/>
              <a:ext cx="159897" cy="194432"/>
            </a:xfrm>
            <a:custGeom>
              <a:rect b="b" l="l" r="r" t="t"/>
              <a:pathLst>
                <a:path extrusionOk="0" h="10466" w="8607">
                  <a:moveTo>
                    <a:pt x="1728" y="1"/>
                  </a:moveTo>
                  <a:cubicBezTo>
                    <a:pt x="1161" y="1"/>
                    <a:pt x="582" y="62"/>
                    <a:pt x="1" y="192"/>
                  </a:cubicBezTo>
                  <a:cubicBezTo>
                    <a:pt x="1" y="192"/>
                    <a:pt x="5538" y="926"/>
                    <a:pt x="6605" y="3828"/>
                  </a:cubicBezTo>
                  <a:cubicBezTo>
                    <a:pt x="7673" y="6730"/>
                    <a:pt x="6639" y="10466"/>
                    <a:pt x="6639" y="10466"/>
                  </a:cubicBezTo>
                  <a:cubicBezTo>
                    <a:pt x="7973" y="8965"/>
                    <a:pt x="8607" y="6963"/>
                    <a:pt x="8407" y="4962"/>
                  </a:cubicBezTo>
                  <a:cubicBezTo>
                    <a:pt x="8035" y="2164"/>
                    <a:pt x="5098" y="1"/>
                    <a:pt x="172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5"/>
            <p:cNvSpPr/>
            <p:nvPr/>
          </p:nvSpPr>
          <p:spPr>
            <a:xfrm flipH="1">
              <a:off x="2424642" y="2106688"/>
              <a:ext cx="78731" cy="61436"/>
            </a:xfrm>
            <a:custGeom>
              <a:rect b="b" l="l" r="r" t="t"/>
              <a:pathLst>
                <a:path extrusionOk="0" h="3307" w="4238">
                  <a:moveTo>
                    <a:pt x="2965" y="0"/>
                  </a:moveTo>
                  <a:cubicBezTo>
                    <a:pt x="2122" y="0"/>
                    <a:pt x="935" y="805"/>
                    <a:pt x="935" y="805"/>
                  </a:cubicBezTo>
                  <a:lnTo>
                    <a:pt x="1" y="2239"/>
                  </a:lnTo>
                  <a:cubicBezTo>
                    <a:pt x="1" y="2373"/>
                    <a:pt x="34" y="2540"/>
                    <a:pt x="101" y="2673"/>
                  </a:cubicBezTo>
                  <a:cubicBezTo>
                    <a:pt x="134" y="2740"/>
                    <a:pt x="167" y="2840"/>
                    <a:pt x="234" y="2907"/>
                  </a:cubicBezTo>
                  <a:cubicBezTo>
                    <a:pt x="334" y="3007"/>
                    <a:pt x="434" y="3107"/>
                    <a:pt x="534" y="3140"/>
                  </a:cubicBezTo>
                  <a:cubicBezTo>
                    <a:pt x="634" y="3207"/>
                    <a:pt x="735" y="3240"/>
                    <a:pt x="835" y="3240"/>
                  </a:cubicBezTo>
                  <a:cubicBezTo>
                    <a:pt x="935" y="3274"/>
                    <a:pt x="1035" y="3307"/>
                    <a:pt x="1135" y="3307"/>
                  </a:cubicBezTo>
                  <a:cubicBezTo>
                    <a:pt x="2236" y="3307"/>
                    <a:pt x="4237" y="1005"/>
                    <a:pt x="3570" y="238"/>
                  </a:cubicBezTo>
                  <a:cubicBezTo>
                    <a:pt x="3421" y="67"/>
                    <a:pt x="3207" y="0"/>
                    <a:pt x="2965" y="0"/>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5"/>
            <p:cNvSpPr/>
            <p:nvPr/>
          </p:nvSpPr>
          <p:spPr>
            <a:xfrm flipH="1">
              <a:off x="2447585" y="2122033"/>
              <a:ext cx="46351" cy="32251"/>
            </a:xfrm>
            <a:custGeom>
              <a:rect b="b" l="l" r="r" t="t"/>
              <a:pathLst>
                <a:path extrusionOk="0" h="1736" w="2495">
                  <a:moveTo>
                    <a:pt x="2145" y="1"/>
                  </a:moveTo>
                  <a:cubicBezTo>
                    <a:pt x="1243" y="1"/>
                    <a:pt x="322" y="846"/>
                    <a:pt x="26" y="1614"/>
                  </a:cubicBezTo>
                  <a:cubicBezTo>
                    <a:pt x="1" y="1665"/>
                    <a:pt x="54" y="1736"/>
                    <a:pt x="95" y="1736"/>
                  </a:cubicBezTo>
                  <a:cubicBezTo>
                    <a:pt x="107" y="1736"/>
                    <a:pt x="119" y="1729"/>
                    <a:pt x="126" y="1714"/>
                  </a:cubicBezTo>
                  <a:cubicBezTo>
                    <a:pt x="293" y="1547"/>
                    <a:pt x="460" y="1413"/>
                    <a:pt x="660" y="1313"/>
                  </a:cubicBezTo>
                  <a:cubicBezTo>
                    <a:pt x="765" y="1238"/>
                    <a:pt x="884" y="1204"/>
                    <a:pt x="1004" y="1204"/>
                  </a:cubicBezTo>
                  <a:cubicBezTo>
                    <a:pt x="1151" y="1204"/>
                    <a:pt x="1299" y="1255"/>
                    <a:pt x="1427" y="1347"/>
                  </a:cubicBezTo>
                  <a:cubicBezTo>
                    <a:pt x="1427" y="1357"/>
                    <a:pt x="1430" y="1361"/>
                    <a:pt x="1434" y="1361"/>
                  </a:cubicBezTo>
                  <a:cubicBezTo>
                    <a:pt x="1444" y="1361"/>
                    <a:pt x="1461" y="1337"/>
                    <a:pt x="1461" y="1313"/>
                  </a:cubicBezTo>
                  <a:cubicBezTo>
                    <a:pt x="1336" y="1127"/>
                    <a:pt x="1135" y="1018"/>
                    <a:pt x="928" y="1018"/>
                  </a:cubicBezTo>
                  <a:cubicBezTo>
                    <a:pt x="802" y="1018"/>
                    <a:pt x="674" y="1058"/>
                    <a:pt x="560" y="1147"/>
                  </a:cubicBezTo>
                  <a:cubicBezTo>
                    <a:pt x="1094" y="580"/>
                    <a:pt x="1694" y="79"/>
                    <a:pt x="2495" y="79"/>
                  </a:cubicBezTo>
                  <a:lnTo>
                    <a:pt x="2495" y="46"/>
                  </a:lnTo>
                  <a:cubicBezTo>
                    <a:pt x="2379" y="15"/>
                    <a:pt x="2262" y="1"/>
                    <a:pt x="21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5"/>
            <p:cNvSpPr/>
            <p:nvPr/>
          </p:nvSpPr>
          <p:spPr>
            <a:xfrm flipH="1">
              <a:off x="2480430" y="2154023"/>
              <a:ext cx="13023" cy="11277"/>
            </a:xfrm>
            <a:custGeom>
              <a:rect b="b" l="l" r="r" t="t"/>
              <a:pathLst>
                <a:path extrusionOk="0" h="607" w="701">
                  <a:moveTo>
                    <a:pt x="324" y="0"/>
                  </a:moveTo>
                  <a:cubicBezTo>
                    <a:pt x="230" y="0"/>
                    <a:pt x="141" y="44"/>
                    <a:pt x="100" y="125"/>
                  </a:cubicBezTo>
                  <a:cubicBezTo>
                    <a:pt x="0" y="292"/>
                    <a:pt x="34" y="459"/>
                    <a:pt x="201" y="559"/>
                  </a:cubicBezTo>
                  <a:cubicBezTo>
                    <a:pt x="245" y="592"/>
                    <a:pt x="293" y="607"/>
                    <a:pt x="341" y="607"/>
                  </a:cubicBezTo>
                  <a:cubicBezTo>
                    <a:pt x="438" y="607"/>
                    <a:pt x="534" y="548"/>
                    <a:pt x="601" y="459"/>
                  </a:cubicBezTo>
                  <a:cubicBezTo>
                    <a:pt x="701" y="325"/>
                    <a:pt x="668" y="125"/>
                    <a:pt x="501" y="58"/>
                  </a:cubicBezTo>
                  <a:cubicBezTo>
                    <a:pt x="448" y="19"/>
                    <a:pt x="385" y="0"/>
                    <a:pt x="3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5"/>
            <p:cNvSpPr/>
            <p:nvPr/>
          </p:nvSpPr>
          <p:spPr>
            <a:xfrm flipH="1">
              <a:off x="2467333" y="2153559"/>
              <a:ext cx="10682" cy="7765"/>
            </a:xfrm>
            <a:custGeom>
              <a:rect b="b" l="l" r="r" t="t"/>
              <a:pathLst>
                <a:path extrusionOk="0" h="418" w="575">
                  <a:moveTo>
                    <a:pt x="304" y="1"/>
                  </a:moveTo>
                  <a:cubicBezTo>
                    <a:pt x="246" y="1"/>
                    <a:pt x="186" y="25"/>
                    <a:pt x="137" y="83"/>
                  </a:cubicBezTo>
                  <a:cubicBezTo>
                    <a:pt x="0" y="243"/>
                    <a:pt x="158" y="417"/>
                    <a:pt x="315" y="417"/>
                  </a:cubicBezTo>
                  <a:cubicBezTo>
                    <a:pt x="388" y="417"/>
                    <a:pt x="461" y="379"/>
                    <a:pt x="504" y="284"/>
                  </a:cubicBezTo>
                  <a:cubicBezTo>
                    <a:pt x="574" y="142"/>
                    <a:pt x="445"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5"/>
            <p:cNvSpPr/>
            <p:nvPr/>
          </p:nvSpPr>
          <p:spPr>
            <a:xfrm flipH="1">
              <a:off x="2107990" y="3165825"/>
              <a:ext cx="76242" cy="77468"/>
            </a:xfrm>
            <a:custGeom>
              <a:rect b="b" l="l" r="r" t="t"/>
              <a:pathLst>
                <a:path extrusionOk="0" h="4170" w="4104">
                  <a:moveTo>
                    <a:pt x="2069" y="0"/>
                  </a:moveTo>
                  <a:lnTo>
                    <a:pt x="1668" y="1701"/>
                  </a:lnTo>
                  <a:lnTo>
                    <a:pt x="1" y="2102"/>
                  </a:lnTo>
                  <a:lnTo>
                    <a:pt x="1668" y="2402"/>
                  </a:lnTo>
                  <a:lnTo>
                    <a:pt x="2069" y="4170"/>
                  </a:lnTo>
                  <a:lnTo>
                    <a:pt x="2436" y="2402"/>
                  </a:lnTo>
                  <a:lnTo>
                    <a:pt x="4104" y="2102"/>
                  </a:lnTo>
                  <a:lnTo>
                    <a:pt x="2436" y="1701"/>
                  </a:lnTo>
                  <a:lnTo>
                    <a:pt x="206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5"/>
            <p:cNvSpPr/>
            <p:nvPr/>
          </p:nvSpPr>
          <p:spPr>
            <a:xfrm flipH="1">
              <a:off x="2647739" y="1773985"/>
              <a:ext cx="76242" cy="77487"/>
            </a:xfrm>
            <a:custGeom>
              <a:rect b="b" l="l" r="r" t="t"/>
              <a:pathLst>
                <a:path extrusionOk="0" h="4171" w="4104">
                  <a:moveTo>
                    <a:pt x="2035" y="1"/>
                  </a:moveTo>
                  <a:lnTo>
                    <a:pt x="1668" y="1669"/>
                  </a:lnTo>
                  <a:lnTo>
                    <a:pt x="1" y="2102"/>
                  </a:lnTo>
                  <a:lnTo>
                    <a:pt x="1668" y="2402"/>
                  </a:lnTo>
                  <a:lnTo>
                    <a:pt x="2035" y="4170"/>
                  </a:lnTo>
                  <a:lnTo>
                    <a:pt x="2402" y="2402"/>
                  </a:lnTo>
                  <a:lnTo>
                    <a:pt x="4103" y="2102"/>
                  </a:lnTo>
                  <a:lnTo>
                    <a:pt x="2436" y="1669"/>
                  </a:lnTo>
                  <a:lnTo>
                    <a:pt x="20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5"/>
            <p:cNvSpPr/>
            <p:nvPr/>
          </p:nvSpPr>
          <p:spPr>
            <a:xfrm flipH="1">
              <a:off x="2856568" y="2807020"/>
              <a:ext cx="76242" cy="77468"/>
            </a:xfrm>
            <a:custGeom>
              <a:rect b="b" l="l" r="r" t="t"/>
              <a:pathLst>
                <a:path extrusionOk="0" h="4170" w="4104">
                  <a:moveTo>
                    <a:pt x="2035" y="0"/>
                  </a:moveTo>
                  <a:lnTo>
                    <a:pt x="1668" y="1701"/>
                  </a:lnTo>
                  <a:lnTo>
                    <a:pt x="0" y="2102"/>
                  </a:lnTo>
                  <a:lnTo>
                    <a:pt x="1668" y="2402"/>
                  </a:lnTo>
                  <a:lnTo>
                    <a:pt x="2035" y="4170"/>
                  </a:lnTo>
                  <a:lnTo>
                    <a:pt x="2435" y="2402"/>
                  </a:lnTo>
                  <a:lnTo>
                    <a:pt x="4103" y="2102"/>
                  </a:lnTo>
                  <a:lnTo>
                    <a:pt x="2435" y="1701"/>
                  </a:lnTo>
                  <a:lnTo>
                    <a:pt x="20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5"/>
            <p:cNvSpPr/>
            <p:nvPr/>
          </p:nvSpPr>
          <p:spPr>
            <a:xfrm flipH="1">
              <a:off x="2127812" y="2621116"/>
              <a:ext cx="76242" cy="77468"/>
            </a:xfrm>
            <a:custGeom>
              <a:rect b="b" l="l" r="r" t="t"/>
              <a:pathLst>
                <a:path extrusionOk="0" h="4170" w="4104">
                  <a:moveTo>
                    <a:pt x="2068" y="0"/>
                  </a:moveTo>
                  <a:lnTo>
                    <a:pt x="1668" y="1701"/>
                  </a:lnTo>
                  <a:lnTo>
                    <a:pt x="0" y="2102"/>
                  </a:lnTo>
                  <a:lnTo>
                    <a:pt x="1701" y="2402"/>
                  </a:lnTo>
                  <a:lnTo>
                    <a:pt x="2068" y="4170"/>
                  </a:lnTo>
                  <a:lnTo>
                    <a:pt x="2435" y="2402"/>
                  </a:lnTo>
                  <a:lnTo>
                    <a:pt x="4103" y="2102"/>
                  </a:lnTo>
                  <a:lnTo>
                    <a:pt x="2435" y="1701"/>
                  </a:lnTo>
                  <a:lnTo>
                    <a:pt x="20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5"/>
            <p:cNvSpPr/>
            <p:nvPr/>
          </p:nvSpPr>
          <p:spPr>
            <a:xfrm flipH="1">
              <a:off x="1801239" y="2484776"/>
              <a:ext cx="42784" cy="43397"/>
            </a:xfrm>
            <a:custGeom>
              <a:rect b="b" l="l" r="r" t="t"/>
              <a:pathLst>
                <a:path extrusionOk="0" h="2336" w="2303">
                  <a:moveTo>
                    <a:pt x="1135" y="0"/>
                  </a:moveTo>
                  <a:lnTo>
                    <a:pt x="935" y="968"/>
                  </a:lnTo>
                  <a:lnTo>
                    <a:pt x="1" y="1168"/>
                  </a:lnTo>
                  <a:lnTo>
                    <a:pt x="935" y="1368"/>
                  </a:lnTo>
                  <a:lnTo>
                    <a:pt x="1135" y="2335"/>
                  </a:lnTo>
                  <a:lnTo>
                    <a:pt x="1368" y="1368"/>
                  </a:lnTo>
                  <a:lnTo>
                    <a:pt x="2302" y="1168"/>
                  </a:lnTo>
                  <a:lnTo>
                    <a:pt x="1368" y="968"/>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5"/>
            <p:cNvSpPr/>
            <p:nvPr/>
          </p:nvSpPr>
          <p:spPr>
            <a:xfrm flipH="1">
              <a:off x="2904906" y="2464954"/>
              <a:ext cx="42784" cy="42765"/>
            </a:xfrm>
            <a:custGeom>
              <a:rect b="b" l="l" r="r" t="t"/>
              <a:pathLst>
                <a:path extrusionOk="0" h="2302" w="2303">
                  <a:moveTo>
                    <a:pt x="1135" y="0"/>
                  </a:moveTo>
                  <a:lnTo>
                    <a:pt x="935" y="934"/>
                  </a:lnTo>
                  <a:lnTo>
                    <a:pt x="1" y="1168"/>
                  </a:lnTo>
                  <a:lnTo>
                    <a:pt x="935" y="1334"/>
                  </a:lnTo>
                  <a:lnTo>
                    <a:pt x="1135" y="2302"/>
                  </a:lnTo>
                  <a:lnTo>
                    <a:pt x="1335" y="1334"/>
                  </a:lnTo>
                  <a:lnTo>
                    <a:pt x="2302" y="1168"/>
                  </a:lnTo>
                  <a:lnTo>
                    <a:pt x="1335"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5"/>
            <p:cNvSpPr/>
            <p:nvPr/>
          </p:nvSpPr>
          <p:spPr>
            <a:xfrm flipH="1">
              <a:off x="2342846" y="1898546"/>
              <a:ext cx="42784" cy="43397"/>
            </a:xfrm>
            <a:custGeom>
              <a:rect b="b" l="l" r="r" t="t"/>
              <a:pathLst>
                <a:path extrusionOk="0" h="2336" w="2303">
                  <a:moveTo>
                    <a:pt x="1168" y="1"/>
                  </a:moveTo>
                  <a:lnTo>
                    <a:pt x="935" y="935"/>
                  </a:lnTo>
                  <a:lnTo>
                    <a:pt x="1" y="1168"/>
                  </a:lnTo>
                  <a:lnTo>
                    <a:pt x="968" y="1368"/>
                  </a:lnTo>
                  <a:lnTo>
                    <a:pt x="1168" y="2336"/>
                  </a:lnTo>
                  <a:lnTo>
                    <a:pt x="1368" y="1368"/>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5"/>
            <p:cNvSpPr/>
            <p:nvPr/>
          </p:nvSpPr>
          <p:spPr>
            <a:xfrm flipH="1">
              <a:off x="1857640" y="2805775"/>
              <a:ext cx="42765" cy="43397"/>
            </a:xfrm>
            <a:custGeom>
              <a:rect b="b" l="l" r="r" t="t"/>
              <a:pathLst>
                <a:path extrusionOk="0" h="2336" w="2302">
                  <a:moveTo>
                    <a:pt x="1134" y="0"/>
                  </a:moveTo>
                  <a:lnTo>
                    <a:pt x="934" y="968"/>
                  </a:lnTo>
                  <a:lnTo>
                    <a:pt x="0" y="1168"/>
                  </a:lnTo>
                  <a:lnTo>
                    <a:pt x="934" y="1368"/>
                  </a:lnTo>
                  <a:lnTo>
                    <a:pt x="1134" y="2335"/>
                  </a:lnTo>
                  <a:lnTo>
                    <a:pt x="1334" y="1368"/>
                  </a:lnTo>
                  <a:lnTo>
                    <a:pt x="2302" y="1168"/>
                  </a:lnTo>
                  <a:lnTo>
                    <a:pt x="1368" y="968"/>
                  </a:lnTo>
                  <a:lnTo>
                    <a:pt x="1134"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5"/>
            <p:cNvSpPr/>
            <p:nvPr/>
          </p:nvSpPr>
          <p:spPr>
            <a:xfrm flipH="1">
              <a:off x="2000166" y="2841723"/>
              <a:ext cx="42765" cy="42765"/>
            </a:xfrm>
            <a:custGeom>
              <a:rect b="b" l="l" r="r" t="t"/>
              <a:pathLst>
                <a:path extrusionOk="0" h="2302" w="2302">
                  <a:moveTo>
                    <a:pt x="1168" y="0"/>
                  </a:moveTo>
                  <a:lnTo>
                    <a:pt x="934" y="934"/>
                  </a:lnTo>
                  <a:lnTo>
                    <a:pt x="0" y="1168"/>
                  </a:lnTo>
                  <a:lnTo>
                    <a:pt x="967" y="1334"/>
                  </a:lnTo>
                  <a:lnTo>
                    <a:pt x="1168" y="2302"/>
                  </a:lnTo>
                  <a:lnTo>
                    <a:pt x="1368" y="1334"/>
                  </a:lnTo>
                  <a:lnTo>
                    <a:pt x="2302" y="1168"/>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5"/>
            <p:cNvSpPr/>
            <p:nvPr/>
          </p:nvSpPr>
          <p:spPr>
            <a:xfrm flipH="1">
              <a:off x="2114808" y="2153243"/>
              <a:ext cx="42784" cy="43397"/>
            </a:xfrm>
            <a:custGeom>
              <a:rect b="b" l="l" r="r" t="t"/>
              <a:pathLst>
                <a:path extrusionOk="0" h="2336" w="2303">
                  <a:moveTo>
                    <a:pt x="1135" y="0"/>
                  </a:moveTo>
                  <a:lnTo>
                    <a:pt x="935" y="968"/>
                  </a:lnTo>
                  <a:lnTo>
                    <a:pt x="1" y="1168"/>
                  </a:lnTo>
                  <a:lnTo>
                    <a:pt x="935" y="1368"/>
                  </a:lnTo>
                  <a:lnTo>
                    <a:pt x="1135" y="2335"/>
                  </a:lnTo>
                  <a:lnTo>
                    <a:pt x="1369" y="1368"/>
                  </a:lnTo>
                  <a:lnTo>
                    <a:pt x="2303" y="1168"/>
                  </a:lnTo>
                  <a:lnTo>
                    <a:pt x="1369" y="968"/>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5"/>
            <p:cNvSpPr/>
            <p:nvPr/>
          </p:nvSpPr>
          <p:spPr>
            <a:xfrm flipH="1">
              <a:off x="2765482" y="2159429"/>
              <a:ext cx="42784" cy="43397"/>
            </a:xfrm>
            <a:custGeom>
              <a:rect b="b" l="l" r="r" t="t"/>
              <a:pathLst>
                <a:path extrusionOk="0" h="2336" w="2303">
                  <a:moveTo>
                    <a:pt x="1135" y="1"/>
                  </a:moveTo>
                  <a:lnTo>
                    <a:pt x="935" y="935"/>
                  </a:lnTo>
                  <a:lnTo>
                    <a:pt x="1" y="1168"/>
                  </a:lnTo>
                  <a:lnTo>
                    <a:pt x="935" y="1335"/>
                  </a:lnTo>
                  <a:lnTo>
                    <a:pt x="1135" y="2336"/>
                  </a:lnTo>
                  <a:lnTo>
                    <a:pt x="1335" y="1335"/>
                  </a:lnTo>
                  <a:lnTo>
                    <a:pt x="2303"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5"/>
            <p:cNvSpPr/>
            <p:nvPr/>
          </p:nvSpPr>
          <p:spPr>
            <a:xfrm flipH="1">
              <a:off x="3265569" y="2039828"/>
              <a:ext cx="42784" cy="43397"/>
            </a:xfrm>
            <a:custGeom>
              <a:rect b="b" l="l" r="r" t="t"/>
              <a:pathLst>
                <a:path extrusionOk="0" h="2336" w="2303">
                  <a:moveTo>
                    <a:pt x="1135" y="1"/>
                  </a:moveTo>
                  <a:lnTo>
                    <a:pt x="935" y="935"/>
                  </a:lnTo>
                  <a:lnTo>
                    <a:pt x="1" y="1168"/>
                  </a:lnTo>
                  <a:lnTo>
                    <a:pt x="935" y="1335"/>
                  </a:lnTo>
                  <a:lnTo>
                    <a:pt x="1135" y="2336"/>
                  </a:lnTo>
                  <a:lnTo>
                    <a:pt x="1368" y="1335"/>
                  </a:lnTo>
                  <a:lnTo>
                    <a:pt x="2302" y="1168"/>
                  </a:lnTo>
                  <a:lnTo>
                    <a:pt x="1368"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5"/>
            <p:cNvSpPr/>
            <p:nvPr/>
          </p:nvSpPr>
          <p:spPr>
            <a:xfrm flipH="1">
              <a:off x="2795225" y="2981760"/>
              <a:ext cx="42784" cy="43397"/>
            </a:xfrm>
            <a:custGeom>
              <a:rect b="b" l="l" r="r" t="t"/>
              <a:pathLst>
                <a:path extrusionOk="0" h="2336" w="2303">
                  <a:moveTo>
                    <a:pt x="1168" y="1"/>
                  </a:moveTo>
                  <a:lnTo>
                    <a:pt x="935" y="935"/>
                  </a:lnTo>
                  <a:lnTo>
                    <a:pt x="1" y="1168"/>
                  </a:lnTo>
                  <a:lnTo>
                    <a:pt x="968" y="1369"/>
                  </a:lnTo>
                  <a:lnTo>
                    <a:pt x="1168" y="2336"/>
                  </a:lnTo>
                  <a:lnTo>
                    <a:pt x="1368" y="1369"/>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5"/>
            <p:cNvSpPr/>
            <p:nvPr/>
          </p:nvSpPr>
          <p:spPr>
            <a:xfrm flipH="1">
              <a:off x="2065225" y="2945199"/>
              <a:ext cx="13654" cy="10552"/>
            </a:xfrm>
            <a:custGeom>
              <a:rect b="b" l="l" r="r" t="t"/>
              <a:pathLst>
                <a:path extrusionOk="0" h="568" w="735">
                  <a:moveTo>
                    <a:pt x="367" y="1"/>
                  </a:moveTo>
                  <a:cubicBezTo>
                    <a:pt x="0" y="1"/>
                    <a:pt x="0" y="568"/>
                    <a:pt x="367" y="568"/>
                  </a:cubicBezTo>
                  <a:cubicBezTo>
                    <a:pt x="734" y="568"/>
                    <a:pt x="734" y="1"/>
                    <a:pt x="3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5"/>
            <p:cNvSpPr/>
            <p:nvPr/>
          </p:nvSpPr>
          <p:spPr>
            <a:xfrm flipH="1">
              <a:off x="2066469" y="2212115"/>
              <a:ext cx="11797" cy="9920"/>
            </a:xfrm>
            <a:custGeom>
              <a:rect b="b" l="l" r="r" t="t"/>
              <a:pathLst>
                <a:path extrusionOk="0" h="534" w="635">
                  <a:moveTo>
                    <a:pt x="301" y="0"/>
                  </a:moveTo>
                  <a:cubicBezTo>
                    <a:pt x="1" y="34"/>
                    <a:pt x="1" y="501"/>
                    <a:pt x="301" y="534"/>
                  </a:cubicBezTo>
                  <a:cubicBezTo>
                    <a:pt x="634" y="501"/>
                    <a:pt x="634" y="34"/>
                    <a:pt x="3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5"/>
            <p:cNvSpPr/>
            <p:nvPr/>
          </p:nvSpPr>
          <p:spPr>
            <a:xfrm flipH="1">
              <a:off x="2887555" y="1878724"/>
              <a:ext cx="12410" cy="9920"/>
            </a:xfrm>
            <a:custGeom>
              <a:rect b="b" l="l" r="r" t="t"/>
              <a:pathLst>
                <a:path extrusionOk="0" h="534" w="668">
                  <a:moveTo>
                    <a:pt x="334" y="0"/>
                  </a:moveTo>
                  <a:cubicBezTo>
                    <a:pt x="0" y="33"/>
                    <a:pt x="0" y="500"/>
                    <a:pt x="334" y="534"/>
                  </a:cubicBezTo>
                  <a:cubicBezTo>
                    <a:pt x="667" y="500"/>
                    <a:pt x="667" y="33"/>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5"/>
            <p:cNvSpPr/>
            <p:nvPr/>
          </p:nvSpPr>
          <p:spPr>
            <a:xfrm flipH="1">
              <a:off x="3343037" y="2096842"/>
              <a:ext cx="13654" cy="9939"/>
            </a:xfrm>
            <a:custGeom>
              <a:rect b="b" l="l" r="r" t="t"/>
              <a:pathLst>
                <a:path extrusionOk="0" h="535" w="735">
                  <a:moveTo>
                    <a:pt x="368" y="1"/>
                  </a:moveTo>
                  <a:cubicBezTo>
                    <a:pt x="1" y="1"/>
                    <a:pt x="1" y="535"/>
                    <a:pt x="368" y="535"/>
                  </a:cubicBezTo>
                  <a:cubicBezTo>
                    <a:pt x="735" y="535"/>
                    <a:pt x="735" y="1"/>
                    <a:pt x="36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5"/>
            <p:cNvSpPr/>
            <p:nvPr/>
          </p:nvSpPr>
          <p:spPr>
            <a:xfrm flipH="1">
              <a:off x="3046206" y="2598173"/>
              <a:ext cx="11778" cy="9939"/>
            </a:xfrm>
            <a:custGeom>
              <a:rect b="b" l="l" r="r" t="t"/>
              <a:pathLst>
                <a:path extrusionOk="0" h="535" w="634">
                  <a:moveTo>
                    <a:pt x="300" y="1"/>
                  </a:moveTo>
                  <a:cubicBezTo>
                    <a:pt x="0" y="34"/>
                    <a:pt x="0" y="501"/>
                    <a:pt x="300" y="535"/>
                  </a:cubicBezTo>
                  <a:cubicBezTo>
                    <a:pt x="634" y="501"/>
                    <a:pt x="634" y="34"/>
                    <a:pt x="300"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5"/>
            <p:cNvSpPr/>
            <p:nvPr/>
          </p:nvSpPr>
          <p:spPr>
            <a:xfrm flipH="1">
              <a:off x="2179866" y="2060913"/>
              <a:ext cx="8694" cy="7450"/>
            </a:xfrm>
            <a:custGeom>
              <a:rect b="b" l="l" r="r" t="t"/>
              <a:pathLst>
                <a:path extrusionOk="0" h="401" w="468">
                  <a:moveTo>
                    <a:pt x="234" y="0"/>
                  </a:moveTo>
                  <a:cubicBezTo>
                    <a:pt x="0" y="33"/>
                    <a:pt x="0" y="367"/>
                    <a:pt x="234" y="400"/>
                  </a:cubicBezTo>
                  <a:cubicBezTo>
                    <a:pt x="467" y="367"/>
                    <a:pt x="467" y="33"/>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5"/>
            <p:cNvSpPr/>
            <p:nvPr/>
          </p:nvSpPr>
          <p:spPr>
            <a:xfrm flipH="1">
              <a:off x="2849137" y="2002041"/>
              <a:ext cx="9307" cy="7450"/>
            </a:xfrm>
            <a:custGeom>
              <a:rect b="b" l="l" r="r" t="t"/>
              <a:pathLst>
                <a:path extrusionOk="0" h="401" w="501">
                  <a:moveTo>
                    <a:pt x="234" y="0"/>
                  </a:moveTo>
                  <a:cubicBezTo>
                    <a:pt x="0" y="0"/>
                    <a:pt x="0" y="400"/>
                    <a:pt x="234" y="400"/>
                  </a:cubicBezTo>
                  <a:cubicBezTo>
                    <a:pt x="500" y="400"/>
                    <a:pt x="500" y="0"/>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5"/>
            <p:cNvSpPr/>
            <p:nvPr/>
          </p:nvSpPr>
          <p:spPr>
            <a:xfrm flipH="1">
              <a:off x="2732025" y="2456891"/>
              <a:ext cx="8694" cy="6837"/>
            </a:xfrm>
            <a:custGeom>
              <a:rect b="b" l="l" r="r" t="t"/>
              <a:pathLst>
                <a:path extrusionOk="0" h="368" w="468">
                  <a:moveTo>
                    <a:pt x="234" y="0"/>
                  </a:moveTo>
                  <a:cubicBezTo>
                    <a:pt x="1" y="34"/>
                    <a:pt x="1" y="334"/>
                    <a:pt x="234" y="367"/>
                  </a:cubicBezTo>
                  <a:cubicBezTo>
                    <a:pt x="468" y="334"/>
                    <a:pt x="468"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5"/>
            <p:cNvSpPr/>
            <p:nvPr/>
          </p:nvSpPr>
          <p:spPr>
            <a:xfrm flipH="1">
              <a:off x="2321779" y="2197866"/>
              <a:ext cx="8081" cy="6818"/>
            </a:xfrm>
            <a:custGeom>
              <a:rect b="b" l="l" r="r" t="t"/>
              <a:pathLst>
                <a:path extrusionOk="0" h="367" w="435">
                  <a:moveTo>
                    <a:pt x="234" y="0"/>
                  </a:moveTo>
                  <a:cubicBezTo>
                    <a:pt x="1" y="33"/>
                    <a:pt x="1" y="334"/>
                    <a:pt x="234" y="367"/>
                  </a:cubicBezTo>
                  <a:cubicBezTo>
                    <a:pt x="434" y="334"/>
                    <a:pt x="434" y="33"/>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5"/>
            <p:cNvSpPr/>
            <p:nvPr/>
          </p:nvSpPr>
          <p:spPr>
            <a:xfrm flipH="1">
              <a:off x="2167475" y="2995395"/>
              <a:ext cx="24188" cy="19228"/>
            </a:xfrm>
            <a:custGeom>
              <a:rect b="b" l="l" r="r" t="t"/>
              <a:pathLst>
                <a:path extrusionOk="0" h="1035" w="1302">
                  <a:moveTo>
                    <a:pt x="634" y="1"/>
                  </a:moveTo>
                  <a:cubicBezTo>
                    <a:pt x="0" y="34"/>
                    <a:pt x="0" y="968"/>
                    <a:pt x="634" y="1035"/>
                  </a:cubicBezTo>
                  <a:cubicBezTo>
                    <a:pt x="1301" y="968"/>
                    <a:pt x="1301" y="34"/>
                    <a:pt x="6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5"/>
            <p:cNvSpPr/>
            <p:nvPr/>
          </p:nvSpPr>
          <p:spPr>
            <a:xfrm flipH="1">
              <a:off x="1660571" y="2412900"/>
              <a:ext cx="26046" cy="19841"/>
            </a:xfrm>
            <a:custGeom>
              <a:rect b="b" l="l" r="r" t="t"/>
              <a:pathLst>
                <a:path extrusionOk="0" h="1068" w="1402">
                  <a:moveTo>
                    <a:pt x="701" y="0"/>
                  </a:moveTo>
                  <a:cubicBezTo>
                    <a:pt x="0" y="0"/>
                    <a:pt x="0" y="1067"/>
                    <a:pt x="701" y="1067"/>
                  </a:cubicBezTo>
                  <a:cubicBezTo>
                    <a:pt x="1401" y="1067"/>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5"/>
            <p:cNvSpPr/>
            <p:nvPr/>
          </p:nvSpPr>
          <p:spPr>
            <a:xfrm flipH="1">
              <a:off x="2571516" y="1744242"/>
              <a:ext cx="23575" cy="19228"/>
            </a:xfrm>
            <a:custGeom>
              <a:rect b="b" l="l" r="r" t="t"/>
              <a:pathLst>
                <a:path extrusionOk="0" h="1035" w="1269">
                  <a:moveTo>
                    <a:pt x="635" y="1"/>
                  </a:moveTo>
                  <a:cubicBezTo>
                    <a:pt x="1" y="67"/>
                    <a:pt x="1" y="1001"/>
                    <a:pt x="635" y="1035"/>
                  </a:cubicBezTo>
                  <a:cubicBezTo>
                    <a:pt x="1268" y="1001"/>
                    <a:pt x="1268"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5"/>
            <p:cNvSpPr/>
            <p:nvPr/>
          </p:nvSpPr>
          <p:spPr>
            <a:xfrm flipH="1">
              <a:off x="2698548" y="2130932"/>
              <a:ext cx="24188" cy="19228"/>
            </a:xfrm>
            <a:custGeom>
              <a:rect b="b" l="l" r="r" t="t"/>
              <a:pathLst>
                <a:path extrusionOk="0" h="1035" w="1302">
                  <a:moveTo>
                    <a:pt x="667" y="0"/>
                  </a:moveTo>
                  <a:cubicBezTo>
                    <a:pt x="0" y="67"/>
                    <a:pt x="0" y="1001"/>
                    <a:pt x="667" y="1035"/>
                  </a:cubicBezTo>
                  <a:cubicBezTo>
                    <a:pt x="1301" y="1001"/>
                    <a:pt x="1301" y="67"/>
                    <a:pt x="667"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5"/>
            <p:cNvSpPr/>
            <p:nvPr/>
          </p:nvSpPr>
          <p:spPr>
            <a:xfrm flipH="1">
              <a:off x="2752460" y="2885101"/>
              <a:ext cx="26046" cy="19228"/>
            </a:xfrm>
            <a:custGeom>
              <a:rect b="b" l="l" r="r" t="t"/>
              <a:pathLst>
                <a:path extrusionOk="0" h="1035" w="1402">
                  <a:moveTo>
                    <a:pt x="701" y="0"/>
                  </a:moveTo>
                  <a:cubicBezTo>
                    <a:pt x="0" y="0"/>
                    <a:pt x="0" y="1034"/>
                    <a:pt x="701" y="1034"/>
                  </a:cubicBezTo>
                  <a:cubicBezTo>
                    <a:pt x="1401" y="1034"/>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6" name="Google Shape;2016;p65"/>
          <p:cNvGrpSpPr/>
          <p:nvPr/>
        </p:nvGrpSpPr>
        <p:grpSpPr>
          <a:xfrm>
            <a:off x="670073" y="2770772"/>
            <a:ext cx="2659015" cy="1648434"/>
            <a:chOff x="7648407" y="1702053"/>
            <a:chExt cx="792600" cy="491366"/>
          </a:xfrm>
        </p:grpSpPr>
        <p:sp>
          <p:nvSpPr>
            <p:cNvPr id="2017" name="Google Shape;2017;p65"/>
            <p:cNvSpPr/>
            <p:nvPr/>
          </p:nvSpPr>
          <p:spPr>
            <a:xfrm>
              <a:off x="7648407" y="1820341"/>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5"/>
            <p:cNvSpPr/>
            <p:nvPr/>
          </p:nvSpPr>
          <p:spPr>
            <a:xfrm>
              <a:off x="8398251" y="1702053"/>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65"/>
          <p:cNvGrpSpPr/>
          <p:nvPr/>
        </p:nvGrpSpPr>
        <p:grpSpPr>
          <a:xfrm>
            <a:off x="1489224" y="1843509"/>
            <a:ext cx="1436867" cy="2248811"/>
            <a:chOff x="5990883" y="1468882"/>
            <a:chExt cx="1971823" cy="3047169"/>
          </a:xfrm>
        </p:grpSpPr>
        <p:sp>
          <p:nvSpPr>
            <p:cNvPr id="2020" name="Google Shape;2020;p65"/>
            <p:cNvSpPr/>
            <p:nvPr/>
          </p:nvSpPr>
          <p:spPr>
            <a:xfrm>
              <a:off x="6522720" y="3710427"/>
              <a:ext cx="584952" cy="805624"/>
            </a:xfrm>
            <a:custGeom>
              <a:rect b="b" l="l" r="r" t="t"/>
              <a:pathLst>
                <a:path extrusionOk="0" h="44565" w="32358">
                  <a:moveTo>
                    <a:pt x="14912" y="0"/>
                  </a:moveTo>
                  <a:lnTo>
                    <a:pt x="1" y="12042"/>
                  </a:lnTo>
                  <a:lnTo>
                    <a:pt x="11709" y="27820"/>
                  </a:lnTo>
                  <a:cubicBezTo>
                    <a:pt x="11709" y="27820"/>
                    <a:pt x="6005" y="39062"/>
                    <a:pt x="5705" y="40529"/>
                  </a:cubicBezTo>
                  <a:cubicBezTo>
                    <a:pt x="5391" y="41911"/>
                    <a:pt x="6407" y="44564"/>
                    <a:pt x="7418" y="44564"/>
                  </a:cubicBezTo>
                  <a:cubicBezTo>
                    <a:pt x="7481" y="44564"/>
                    <a:pt x="7544" y="44554"/>
                    <a:pt x="7606" y="44532"/>
                  </a:cubicBezTo>
                  <a:cubicBezTo>
                    <a:pt x="8640" y="44132"/>
                    <a:pt x="31957" y="25185"/>
                    <a:pt x="32357" y="23918"/>
                  </a:cubicBezTo>
                  <a:lnTo>
                    <a:pt x="32357" y="23884"/>
                  </a:lnTo>
                  <a:cubicBezTo>
                    <a:pt x="32291" y="23484"/>
                    <a:pt x="32124" y="23117"/>
                    <a:pt x="31890" y="22783"/>
                  </a:cubicBezTo>
                  <a:cubicBezTo>
                    <a:pt x="30990" y="21316"/>
                    <a:pt x="29055" y="18647"/>
                    <a:pt x="26787" y="15645"/>
                  </a:cubicBezTo>
                  <a:lnTo>
                    <a:pt x="1491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5"/>
            <p:cNvSpPr/>
            <p:nvPr/>
          </p:nvSpPr>
          <p:spPr>
            <a:xfrm>
              <a:off x="6620191" y="3935339"/>
              <a:ext cx="487478" cy="580197"/>
            </a:xfrm>
            <a:custGeom>
              <a:rect b="b" l="l" r="r" t="t"/>
              <a:pathLst>
                <a:path extrusionOk="0" h="32095" w="26966">
                  <a:moveTo>
                    <a:pt x="18960" y="1"/>
                  </a:moveTo>
                  <a:lnTo>
                    <a:pt x="3782" y="12143"/>
                  </a:lnTo>
                  <a:lnTo>
                    <a:pt x="6317" y="15378"/>
                  </a:lnTo>
                  <a:cubicBezTo>
                    <a:pt x="6317" y="15378"/>
                    <a:pt x="613" y="26620"/>
                    <a:pt x="313" y="28087"/>
                  </a:cubicBezTo>
                  <a:cubicBezTo>
                    <a:pt x="0" y="29432"/>
                    <a:pt x="1006" y="32094"/>
                    <a:pt x="2012" y="32094"/>
                  </a:cubicBezTo>
                  <a:cubicBezTo>
                    <a:pt x="2080" y="32094"/>
                    <a:pt x="2147" y="32082"/>
                    <a:pt x="2214" y="32057"/>
                  </a:cubicBezTo>
                  <a:cubicBezTo>
                    <a:pt x="3248" y="31690"/>
                    <a:pt x="26565" y="12743"/>
                    <a:pt x="26965" y="11442"/>
                  </a:cubicBezTo>
                  <a:lnTo>
                    <a:pt x="26965" y="11409"/>
                  </a:lnTo>
                  <a:cubicBezTo>
                    <a:pt x="26865" y="11042"/>
                    <a:pt x="26699" y="10675"/>
                    <a:pt x="26498" y="10341"/>
                  </a:cubicBezTo>
                  <a:lnTo>
                    <a:pt x="26498" y="10308"/>
                  </a:lnTo>
                  <a:cubicBezTo>
                    <a:pt x="25598" y="8840"/>
                    <a:pt x="23663" y="6172"/>
                    <a:pt x="21395" y="3203"/>
                  </a:cubicBezTo>
                  <a:lnTo>
                    <a:pt x="1896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5"/>
            <p:cNvSpPr/>
            <p:nvPr/>
          </p:nvSpPr>
          <p:spPr>
            <a:xfrm>
              <a:off x="6620191" y="3990817"/>
              <a:ext cx="491093" cy="524718"/>
            </a:xfrm>
            <a:custGeom>
              <a:rect b="b" l="l" r="r" t="t"/>
              <a:pathLst>
                <a:path extrusionOk="0" h="29026" w="27166">
                  <a:moveTo>
                    <a:pt x="21261" y="1"/>
                  </a:moveTo>
                  <a:lnTo>
                    <a:pt x="6117" y="12043"/>
                  </a:lnTo>
                  <a:lnTo>
                    <a:pt x="6317" y="12309"/>
                  </a:lnTo>
                  <a:cubicBezTo>
                    <a:pt x="6317" y="12309"/>
                    <a:pt x="647" y="23551"/>
                    <a:pt x="313" y="25018"/>
                  </a:cubicBezTo>
                  <a:cubicBezTo>
                    <a:pt x="0" y="26363"/>
                    <a:pt x="1035" y="29025"/>
                    <a:pt x="2018" y="29025"/>
                  </a:cubicBezTo>
                  <a:cubicBezTo>
                    <a:pt x="2084" y="29025"/>
                    <a:pt x="2149" y="29013"/>
                    <a:pt x="2214" y="28988"/>
                  </a:cubicBezTo>
                  <a:cubicBezTo>
                    <a:pt x="3248" y="28621"/>
                    <a:pt x="26565" y="9674"/>
                    <a:pt x="26999" y="8373"/>
                  </a:cubicBezTo>
                  <a:cubicBezTo>
                    <a:pt x="27166" y="7906"/>
                    <a:pt x="24597" y="4337"/>
                    <a:pt x="21395" y="134"/>
                  </a:cubicBezTo>
                  <a:lnTo>
                    <a:pt x="21261"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5"/>
            <p:cNvSpPr/>
            <p:nvPr/>
          </p:nvSpPr>
          <p:spPr>
            <a:xfrm>
              <a:off x="6650632" y="4148537"/>
              <a:ext cx="431510" cy="347938"/>
            </a:xfrm>
            <a:custGeom>
              <a:rect b="b" l="l" r="r" t="t"/>
              <a:pathLst>
                <a:path extrusionOk="0" h="19247" w="23870">
                  <a:moveTo>
                    <a:pt x="23845" y="0"/>
                  </a:moveTo>
                  <a:cubicBezTo>
                    <a:pt x="23836" y="0"/>
                    <a:pt x="23825" y="4"/>
                    <a:pt x="23814" y="15"/>
                  </a:cubicBezTo>
                  <a:cubicBezTo>
                    <a:pt x="19744" y="2951"/>
                    <a:pt x="3899" y="15860"/>
                    <a:pt x="63" y="19162"/>
                  </a:cubicBezTo>
                  <a:cubicBezTo>
                    <a:pt x="0" y="19204"/>
                    <a:pt x="4" y="19247"/>
                    <a:pt x="40" y="19247"/>
                  </a:cubicBezTo>
                  <a:cubicBezTo>
                    <a:pt x="61" y="19247"/>
                    <a:pt x="93" y="19232"/>
                    <a:pt x="130" y="19196"/>
                  </a:cubicBezTo>
                  <a:cubicBezTo>
                    <a:pt x="4166" y="16160"/>
                    <a:pt x="20078" y="3351"/>
                    <a:pt x="23847" y="15"/>
                  </a:cubicBezTo>
                  <a:cubicBezTo>
                    <a:pt x="23869" y="15"/>
                    <a:pt x="23862" y="0"/>
                    <a:pt x="23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5"/>
            <p:cNvSpPr/>
            <p:nvPr/>
          </p:nvSpPr>
          <p:spPr>
            <a:xfrm>
              <a:off x="6710990" y="4183606"/>
              <a:ext cx="101794" cy="52750"/>
            </a:xfrm>
            <a:custGeom>
              <a:rect b="b" l="l" r="r" t="t"/>
              <a:pathLst>
                <a:path extrusionOk="0" h="2918" w="5631">
                  <a:moveTo>
                    <a:pt x="5236" y="0"/>
                  </a:moveTo>
                  <a:cubicBezTo>
                    <a:pt x="3265" y="0"/>
                    <a:pt x="1299" y="1250"/>
                    <a:pt x="60" y="2712"/>
                  </a:cubicBezTo>
                  <a:cubicBezTo>
                    <a:pt x="1" y="2801"/>
                    <a:pt x="74" y="2917"/>
                    <a:pt x="185" y="2917"/>
                  </a:cubicBezTo>
                  <a:cubicBezTo>
                    <a:pt x="199" y="2917"/>
                    <a:pt x="213" y="2916"/>
                    <a:pt x="227" y="2912"/>
                  </a:cubicBezTo>
                  <a:cubicBezTo>
                    <a:pt x="1895" y="1811"/>
                    <a:pt x="3663" y="877"/>
                    <a:pt x="5531" y="143"/>
                  </a:cubicBezTo>
                  <a:cubicBezTo>
                    <a:pt x="5597" y="110"/>
                    <a:pt x="5631" y="10"/>
                    <a:pt x="5531" y="10"/>
                  </a:cubicBezTo>
                  <a:cubicBezTo>
                    <a:pt x="5433" y="4"/>
                    <a:pt x="5334" y="0"/>
                    <a:pt x="5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5"/>
            <p:cNvSpPr/>
            <p:nvPr/>
          </p:nvSpPr>
          <p:spPr>
            <a:xfrm>
              <a:off x="6700343" y="4211951"/>
              <a:ext cx="102192" cy="52967"/>
            </a:xfrm>
            <a:custGeom>
              <a:rect b="b" l="l" r="r" t="t"/>
              <a:pathLst>
                <a:path extrusionOk="0" h="2930" w="5653">
                  <a:moveTo>
                    <a:pt x="5258" y="0"/>
                  </a:moveTo>
                  <a:cubicBezTo>
                    <a:pt x="3287" y="0"/>
                    <a:pt x="1321" y="1250"/>
                    <a:pt x="82" y="2712"/>
                  </a:cubicBezTo>
                  <a:cubicBezTo>
                    <a:pt x="0" y="2821"/>
                    <a:pt x="74" y="2929"/>
                    <a:pt x="177" y="2929"/>
                  </a:cubicBezTo>
                  <a:cubicBezTo>
                    <a:pt x="200" y="2929"/>
                    <a:pt x="224" y="2924"/>
                    <a:pt x="249" y="2912"/>
                  </a:cubicBezTo>
                  <a:cubicBezTo>
                    <a:pt x="1917" y="1811"/>
                    <a:pt x="3685" y="877"/>
                    <a:pt x="5553" y="176"/>
                  </a:cubicBezTo>
                  <a:cubicBezTo>
                    <a:pt x="5619" y="143"/>
                    <a:pt x="5653" y="10"/>
                    <a:pt x="5553" y="10"/>
                  </a:cubicBezTo>
                  <a:cubicBezTo>
                    <a:pt x="5454" y="3"/>
                    <a:pt x="5356" y="0"/>
                    <a:pt x="52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5"/>
            <p:cNvSpPr/>
            <p:nvPr/>
          </p:nvSpPr>
          <p:spPr>
            <a:xfrm>
              <a:off x="6690582" y="4240801"/>
              <a:ext cx="101107" cy="52461"/>
            </a:xfrm>
            <a:custGeom>
              <a:rect b="b" l="l" r="r" t="t"/>
              <a:pathLst>
                <a:path extrusionOk="0" h="2902" w="5593">
                  <a:moveTo>
                    <a:pt x="5164" y="0"/>
                  </a:moveTo>
                  <a:cubicBezTo>
                    <a:pt x="3215" y="0"/>
                    <a:pt x="1280" y="1240"/>
                    <a:pt x="55" y="2717"/>
                  </a:cubicBezTo>
                  <a:cubicBezTo>
                    <a:pt x="1" y="2798"/>
                    <a:pt x="57" y="2901"/>
                    <a:pt x="151" y="2901"/>
                  </a:cubicBezTo>
                  <a:cubicBezTo>
                    <a:pt x="173" y="2901"/>
                    <a:pt x="197" y="2896"/>
                    <a:pt x="222" y="2884"/>
                  </a:cubicBezTo>
                  <a:cubicBezTo>
                    <a:pt x="1890" y="1783"/>
                    <a:pt x="3658" y="882"/>
                    <a:pt x="5526" y="148"/>
                  </a:cubicBezTo>
                  <a:cubicBezTo>
                    <a:pt x="5592" y="115"/>
                    <a:pt x="5592" y="15"/>
                    <a:pt x="5526" y="15"/>
                  </a:cubicBezTo>
                  <a:cubicBezTo>
                    <a:pt x="5405" y="5"/>
                    <a:pt x="5285" y="0"/>
                    <a:pt x="5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5"/>
            <p:cNvSpPr/>
            <p:nvPr/>
          </p:nvSpPr>
          <p:spPr>
            <a:xfrm>
              <a:off x="6229081" y="2600311"/>
              <a:ext cx="761623" cy="1601630"/>
            </a:xfrm>
            <a:custGeom>
              <a:rect b="b" l="l" r="r" t="t"/>
              <a:pathLst>
                <a:path extrusionOk="0" h="88598" w="42131">
                  <a:moveTo>
                    <a:pt x="31556" y="1"/>
                  </a:moveTo>
                  <a:lnTo>
                    <a:pt x="13843" y="1202"/>
                  </a:lnTo>
                  <a:cubicBezTo>
                    <a:pt x="13843" y="1202"/>
                    <a:pt x="0" y="44132"/>
                    <a:pt x="3002" y="52705"/>
                  </a:cubicBezTo>
                  <a:cubicBezTo>
                    <a:pt x="7205" y="64747"/>
                    <a:pt x="25885" y="88598"/>
                    <a:pt x="25885" y="88598"/>
                  </a:cubicBezTo>
                  <a:lnTo>
                    <a:pt x="42130" y="74988"/>
                  </a:lnTo>
                  <a:cubicBezTo>
                    <a:pt x="42130" y="74988"/>
                    <a:pt x="22916" y="50237"/>
                    <a:pt x="21349" y="45367"/>
                  </a:cubicBezTo>
                  <a:cubicBezTo>
                    <a:pt x="20081" y="41330"/>
                    <a:pt x="31556" y="1"/>
                    <a:pt x="3155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5"/>
            <p:cNvSpPr/>
            <p:nvPr/>
          </p:nvSpPr>
          <p:spPr>
            <a:xfrm>
              <a:off x="6663973" y="3914840"/>
              <a:ext cx="274850" cy="218105"/>
            </a:xfrm>
            <a:custGeom>
              <a:rect b="b" l="l" r="r" t="t"/>
              <a:pathLst>
                <a:path extrusionOk="0" h="12065" w="15204">
                  <a:moveTo>
                    <a:pt x="15137" y="1"/>
                  </a:moveTo>
                  <a:cubicBezTo>
                    <a:pt x="13802" y="734"/>
                    <a:pt x="5597" y="7372"/>
                    <a:pt x="4362" y="8407"/>
                  </a:cubicBezTo>
                  <a:cubicBezTo>
                    <a:pt x="1794" y="10441"/>
                    <a:pt x="2561" y="9908"/>
                    <a:pt x="26" y="11976"/>
                  </a:cubicBezTo>
                  <a:cubicBezTo>
                    <a:pt x="1" y="12001"/>
                    <a:pt x="14" y="12065"/>
                    <a:pt x="51" y="12065"/>
                  </a:cubicBezTo>
                  <a:cubicBezTo>
                    <a:pt x="62" y="12065"/>
                    <a:pt x="77" y="12059"/>
                    <a:pt x="93" y="12042"/>
                  </a:cubicBezTo>
                  <a:cubicBezTo>
                    <a:pt x="2694" y="10074"/>
                    <a:pt x="1994" y="10675"/>
                    <a:pt x="4562" y="8673"/>
                  </a:cubicBezTo>
                  <a:cubicBezTo>
                    <a:pt x="5830" y="7673"/>
                    <a:pt x="14136" y="1168"/>
                    <a:pt x="15170" y="67"/>
                  </a:cubicBezTo>
                  <a:cubicBezTo>
                    <a:pt x="15203" y="34"/>
                    <a:pt x="15170" y="1"/>
                    <a:pt x="15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5"/>
            <p:cNvSpPr/>
            <p:nvPr/>
          </p:nvSpPr>
          <p:spPr>
            <a:xfrm>
              <a:off x="6546238" y="2683048"/>
              <a:ext cx="347847" cy="1221171"/>
            </a:xfrm>
            <a:custGeom>
              <a:rect b="b" l="l" r="r" t="t"/>
              <a:pathLst>
                <a:path extrusionOk="0" h="67552" w="19242">
                  <a:moveTo>
                    <a:pt x="10259" y="0"/>
                  </a:moveTo>
                  <a:cubicBezTo>
                    <a:pt x="10232" y="0"/>
                    <a:pt x="10208" y="19"/>
                    <a:pt x="10208" y="60"/>
                  </a:cubicBezTo>
                  <a:cubicBezTo>
                    <a:pt x="8474" y="4730"/>
                    <a:pt x="6939" y="9467"/>
                    <a:pt x="5572" y="14237"/>
                  </a:cubicBezTo>
                  <a:cubicBezTo>
                    <a:pt x="4204" y="19041"/>
                    <a:pt x="2970" y="23844"/>
                    <a:pt x="1902" y="28648"/>
                  </a:cubicBezTo>
                  <a:cubicBezTo>
                    <a:pt x="1369" y="31083"/>
                    <a:pt x="868" y="33518"/>
                    <a:pt x="435" y="35986"/>
                  </a:cubicBezTo>
                  <a:cubicBezTo>
                    <a:pt x="134" y="37154"/>
                    <a:pt x="1" y="38388"/>
                    <a:pt x="1" y="39622"/>
                  </a:cubicBezTo>
                  <a:cubicBezTo>
                    <a:pt x="68" y="40656"/>
                    <a:pt x="368" y="41724"/>
                    <a:pt x="868" y="42658"/>
                  </a:cubicBezTo>
                  <a:cubicBezTo>
                    <a:pt x="1402" y="43692"/>
                    <a:pt x="2002" y="44659"/>
                    <a:pt x="2669" y="45593"/>
                  </a:cubicBezTo>
                  <a:cubicBezTo>
                    <a:pt x="3337" y="46627"/>
                    <a:pt x="4004" y="47628"/>
                    <a:pt x="4704" y="48629"/>
                  </a:cubicBezTo>
                  <a:cubicBezTo>
                    <a:pt x="6105" y="50663"/>
                    <a:pt x="7506" y="52665"/>
                    <a:pt x="8974" y="54633"/>
                  </a:cubicBezTo>
                  <a:cubicBezTo>
                    <a:pt x="11843" y="58569"/>
                    <a:pt x="14811" y="62472"/>
                    <a:pt x="17980" y="66174"/>
                  </a:cubicBezTo>
                  <a:cubicBezTo>
                    <a:pt x="18381" y="66641"/>
                    <a:pt x="18748" y="67075"/>
                    <a:pt x="19148" y="67542"/>
                  </a:cubicBezTo>
                  <a:cubicBezTo>
                    <a:pt x="19148" y="67548"/>
                    <a:pt x="19152" y="67551"/>
                    <a:pt x="19157" y="67551"/>
                  </a:cubicBezTo>
                  <a:cubicBezTo>
                    <a:pt x="19181" y="67551"/>
                    <a:pt x="19242" y="67502"/>
                    <a:pt x="19215" y="67475"/>
                  </a:cubicBezTo>
                  <a:cubicBezTo>
                    <a:pt x="16179" y="63706"/>
                    <a:pt x="13244" y="59870"/>
                    <a:pt x="10375" y="55934"/>
                  </a:cubicBezTo>
                  <a:cubicBezTo>
                    <a:pt x="7540" y="52064"/>
                    <a:pt x="4738" y="48128"/>
                    <a:pt x="2202" y="44025"/>
                  </a:cubicBezTo>
                  <a:cubicBezTo>
                    <a:pt x="1602" y="43125"/>
                    <a:pt x="1102" y="42124"/>
                    <a:pt x="735" y="41090"/>
                  </a:cubicBezTo>
                  <a:cubicBezTo>
                    <a:pt x="401" y="39889"/>
                    <a:pt x="368" y="38621"/>
                    <a:pt x="601" y="37421"/>
                  </a:cubicBezTo>
                  <a:cubicBezTo>
                    <a:pt x="1002" y="35019"/>
                    <a:pt x="1502" y="32617"/>
                    <a:pt x="2002" y="30215"/>
                  </a:cubicBezTo>
                  <a:cubicBezTo>
                    <a:pt x="3036" y="25412"/>
                    <a:pt x="4204" y="20642"/>
                    <a:pt x="5471" y="15905"/>
                  </a:cubicBezTo>
                  <a:cubicBezTo>
                    <a:pt x="6772" y="11168"/>
                    <a:pt x="8207" y="6465"/>
                    <a:pt x="9741" y="1795"/>
                  </a:cubicBezTo>
                  <a:cubicBezTo>
                    <a:pt x="9941" y="1228"/>
                    <a:pt x="10141" y="661"/>
                    <a:pt x="10342" y="94"/>
                  </a:cubicBezTo>
                  <a:cubicBezTo>
                    <a:pt x="10342" y="36"/>
                    <a:pt x="10297" y="0"/>
                    <a:pt x="102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5"/>
            <p:cNvSpPr/>
            <p:nvPr/>
          </p:nvSpPr>
          <p:spPr>
            <a:xfrm>
              <a:off x="6496202" y="2600311"/>
              <a:ext cx="303322" cy="429377"/>
            </a:xfrm>
            <a:custGeom>
              <a:rect b="b" l="l" r="r" t="t"/>
              <a:pathLst>
                <a:path extrusionOk="0" h="23752" w="16779">
                  <a:moveTo>
                    <a:pt x="16779" y="1"/>
                  </a:moveTo>
                  <a:lnTo>
                    <a:pt x="0" y="1102"/>
                  </a:lnTo>
                  <a:cubicBezTo>
                    <a:pt x="1835" y="5605"/>
                    <a:pt x="7339" y="17080"/>
                    <a:pt x="10574" y="23751"/>
                  </a:cubicBezTo>
                  <a:cubicBezTo>
                    <a:pt x="13443" y="12043"/>
                    <a:pt x="16779" y="1"/>
                    <a:pt x="1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5"/>
            <p:cNvSpPr/>
            <p:nvPr/>
          </p:nvSpPr>
          <p:spPr>
            <a:xfrm>
              <a:off x="7333140" y="2716689"/>
              <a:ext cx="629477" cy="412492"/>
            </a:xfrm>
            <a:custGeom>
              <a:rect b="b" l="l" r="r" t="t"/>
              <a:pathLst>
                <a:path extrusionOk="0" h="22818" w="34821">
                  <a:moveTo>
                    <a:pt x="9074" y="1"/>
                  </a:moveTo>
                  <a:cubicBezTo>
                    <a:pt x="8907" y="1"/>
                    <a:pt x="8574" y="268"/>
                    <a:pt x="8107" y="701"/>
                  </a:cubicBezTo>
                  <a:lnTo>
                    <a:pt x="8073" y="735"/>
                  </a:lnTo>
                  <a:cubicBezTo>
                    <a:pt x="6806" y="1869"/>
                    <a:pt x="4604" y="4304"/>
                    <a:pt x="2136" y="7139"/>
                  </a:cubicBezTo>
                  <a:cubicBezTo>
                    <a:pt x="2136" y="7173"/>
                    <a:pt x="1168" y="8307"/>
                    <a:pt x="1" y="9975"/>
                  </a:cubicBezTo>
                  <a:cubicBezTo>
                    <a:pt x="4237" y="13510"/>
                    <a:pt x="11209" y="19181"/>
                    <a:pt x="15045" y="22283"/>
                  </a:cubicBezTo>
                  <a:lnTo>
                    <a:pt x="17046" y="19481"/>
                  </a:lnTo>
                  <a:cubicBezTo>
                    <a:pt x="17046" y="19481"/>
                    <a:pt x="29222" y="22784"/>
                    <a:pt x="30723" y="22817"/>
                  </a:cubicBezTo>
                  <a:cubicBezTo>
                    <a:pt x="30737" y="22817"/>
                    <a:pt x="30750" y="22818"/>
                    <a:pt x="30764" y="22818"/>
                  </a:cubicBezTo>
                  <a:cubicBezTo>
                    <a:pt x="32239" y="22818"/>
                    <a:pt x="34820" y="21074"/>
                    <a:pt x="34225" y="20149"/>
                  </a:cubicBezTo>
                  <a:cubicBezTo>
                    <a:pt x="33658" y="19215"/>
                    <a:pt x="10442" y="168"/>
                    <a:pt x="910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5"/>
            <p:cNvSpPr/>
            <p:nvPr/>
          </p:nvSpPr>
          <p:spPr>
            <a:xfrm>
              <a:off x="7369926" y="2716671"/>
              <a:ext cx="592779" cy="412510"/>
            </a:xfrm>
            <a:custGeom>
              <a:rect b="b" l="l" r="r" t="t"/>
              <a:pathLst>
                <a:path extrusionOk="0" h="22819" w="32791">
                  <a:moveTo>
                    <a:pt x="7055" y="1"/>
                  </a:moveTo>
                  <a:cubicBezTo>
                    <a:pt x="6478" y="1"/>
                    <a:pt x="3534" y="3178"/>
                    <a:pt x="101" y="7140"/>
                  </a:cubicBezTo>
                  <a:lnTo>
                    <a:pt x="1" y="7274"/>
                  </a:lnTo>
                  <a:lnTo>
                    <a:pt x="14845" y="19716"/>
                  </a:lnTo>
                  <a:lnTo>
                    <a:pt x="15045" y="19482"/>
                  </a:lnTo>
                  <a:cubicBezTo>
                    <a:pt x="15045" y="19482"/>
                    <a:pt x="27187" y="22818"/>
                    <a:pt x="28688" y="22818"/>
                  </a:cubicBezTo>
                  <a:cubicBezTo>
                    <a:pt x="30189" y="22818"/>
                    <a:pt x="32791" y="21084"/>
                    <a:pt x="32190" y="20150"/>
                  </a:cubicBezTo>
                  <a:cubicBezTo>
                    <a:pt x="31623" y="19216"/>
                    <a:pt x="8407" y="169"/>
                    <a:pt x="7072" y="2"/>
                  </a:cubicBezTo>
                  <a:cubicBezTo>
                    <a:pt x="7067" y="1"/>
                    <a:pt x="7061" y="1"/>
                    <a:pt x="705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5"/>
            <p:cNvSpPr/>
            <p:nvPr/>
          </p:nvSpPr>
          <p:spPr>
            <a:xfrm>
              <a:off x="7508792" y="2741165"/>
              <a:ext cx="427027" cy="352927"/>
            </a:xfrm>
            <a:custGeom>
              <a:rect b="b" l="l" r="r" t="t"/>
              <a:pathLst>
                <a:path extrusionOk="0" h="19523" w="23622">
                  <a:moveTo>
                    <a:pt x="18" y="1"/>
                  </a:moveTo>
                  <a:cubicBezTo>
                    <a:pt x="10" y="1"/>
                    <a:pt x="1" y="24"/>
                    <a:pt x="24" y="48"/>
                  </a:cubicBezTo>
                  <a:cubicBezTo>
                    <a:pt x="3727" y="3417"/>
                    <a:pt x="19538" y="16359"/>
                    <a:pt x="23508" y="19495"/>
                  </a:cubicBezTo>
                  <a:cubicBezTo>
                    <a:pt x="23537" y="19515"/>
                    <a:pt x="23561" y="19523"/>
                    <a:pt x="23578" y="19523"/>
                  </a:cubicBezTo>
                  <a:cubicBezTo>
                    <a:pt x="23619" y="19523"/>
                    <a:pt x="23622" y="19475"/>
                    <a:pt x="23574" y="19428"/>
                  </a:cubicBezTo>
                  <a:cubicBezTo>
                    <a:pt x="19772" y="16093"/>
                    <a:pt x="4060" y="3017"/>
                    <a:pt x="24" y="14"/>
                  </a:cubicBezTo>
                  <a:cubicBezTo>
                    <a:pt x="24" y="5"/>
                    <a:pt x="21"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5"/>
            <p:cNvSpPr/>
            <p:nvPr/>
          </p:nvSpPr>
          <p:spPr>
            <a:xfrm>
              <a:off x="7597260" y="2997929"/>
              <a:ext cx="71587" cy="88706"/>
            </a:xfrm>
            <a:custGeom>
              <a:rect b="b" l="l" r="r" t="t"/>
              <a:pathLst>
                <a:path extrusionOk="0" h="4907" w="3960">
                  <a:moveTo>
                    <a:pt x="79" y="1"/>
                  </a:moveTo>
                  <a:cubicBezTo>
                    <a:pt x="41" y="1"/>
                    <a:pt x="0" y="24"/>
                    <a:pt x="0" y="87"/>
                  </a:cubicBezTo>
                  <a:cubicBezTo>
                    <a:pt x="267" y="2122"/>
                    <a:pt x="1968" y="3923"/>
                    <a:pt x="3736" y="4891"/>
                  </a:cubicBezTo>
                  <a:cubicBezTo>
                    <a:pt x="3758" y="4901"/>
                    <a:pt x="3778" y="4906"/>
                    <a:pt x="3797" y="4906"/>
                  </a:cubicBezTo>
                  <a:cubicBezTo>
                    <a:pt x="3897" y="4906"/>
                    <a:pt x="3959" y="4775"/>
                    <a:pt x="3903" y="4691"/>
                  </a:cubicBezTo>
                  <a:cubicBezTo>
                    <a:pt x="2469" y="3290"/>
                    <a:pt x="1235" y="1722"/>
                    <a:pt x="134" y="21"/>
                  </a:cubicBezTo>
                  <a:cubicBezTo>
                    <a:pt x="122" y="8"/>
                    <a:pt x="100"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5"/>
            <p:cNvSpPr/>
            <p:nvPr/>
          </p:nvSpPr>
          <p:spPr>
            <a:xfrm>
              <a:off x="7627412" y="3002267"/>
              <a:ext cx="71045" cy="88399"/>
            </a:xfrm>
            <a:custGeom>
              <a:rect b="b" l="l" r="r" t="t"/>
              <a:pathLst>
                <a:path extrusionOk="0" h="4890" w="3930">
                  <a:moveTo>
                    <a:pt x="63" y="1"/>
                  </a:moveTo>
                  <a:cubicBezTo>
                    <a:pt x="31" y="1"/>
                    <a:pt x="0" y="26"/>
                    <a:pt x="0" y="81"/>
                  </a:cubicBezTo>
                  <a:cubicBezTo>
                    <a:pt x="267" y="2149"/>
                    <a:pt x="1968" y="3917"/>
                    <a:pt x="3736" y="4884"/>
                  </a:cubicBezTo>
                  <a:cubicBezTo>
                    <a:pt x="3751" y="4888"/>
                    <a:pt x="3764" y="4889"/>
                    <a:pt x="3777" y="4889"/>
                  </a:cubicBezTo>
                  <a:cubicBezTo>
                    <a:pt x="3882" y="4889"/>
                    <a:pt x="3929" y="4773"/>
                    <a:pt x="3870" y="4684"/>
                  </a:cubicBezTo>
                  <a:cubicBezTo>
                    <a:pt x="2469" y="3283"/>
                    <a:pt x="1201" y="1715"/>
                    <a:pt x="134" y="47"/>
                  </a:cubicBezTo>
                  <a:cubicBezTo>
                    <a:pt x="119" y="17"/>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5"/>
            <p:cNvSpPr/>
            <p:nvPr/>
          </p:nvSpPr>
          <p:spPr>
            <a:xfrm>
              <a:off x="7656950" y="3006678"/>
              <a:ext cx="71659" cy="88815"/>
            </a:xfrm>
            <a:custGeom>
              <a:rect b="b" l="l" r="r" t="t"/>
              <a:pathLst>
                <a:path extrusionOk="0" h="4913" w="3964">
                  <a:moveTo>
                    <a:pt x="99" y="1"/>
                  </a:moveTo>
                  <a:cubicBezTo>
                    <a:pt x="52" y="1"/>
                    <a:pt x="1" y="29"/>
                    <a:pt x="1" y="70"/>
                  </a:cubicBezTo>
                  <a:cubicBezTo>
                    <a:pt x="301" y="2138"/>
                    <a:pt x="2002" y="3906"/>
                    <a:pt x="3770" y="4907"/>
                  </a:cubicBezTo>
                  <a:cubicBezTo>
                    <a:pt x="3781" y="4911"/>
                    <a:pt x="3792" y="4912"/>
                    <a:pt x="3802" y="4912"/>
                  </a:cubicBezTo>
                  <a:cubicBezTo>
                    <a:pt x="3890" y="4912"/>
                    <a:pt x="3963" y="4796"/>
                    <a:pt x="3904" y="4707"/>
                  </a:cubicBezTo>
                  <a:cubicBezTo>
                    <a:pt x="2503" y="3273"/>
                    <a:pt x="1235" y="1705"/>
                    <a:pt x="168" y="37"/>
                  </a:cubicBezTo>
                  <a:cubicBezTo>
                    <a:pt x="155" y="11"/>
                    <a:pt x="127" y="1"/>
                    <a:pt x="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5"/>
            <p:cNvSpPr/>
            <p:nvPr/>
          </p:nvSpPr>
          <p:spPr>
            <a:xfrm>
              <a:off x="6485338" y="2591272"/>
              <a:ext cx="1144541" cy="1009014"/>
            </a:xfrm>
            <a:custGeom>
              <a:rect b="b" l="l" r="r" t="t"/>
              <a:pathLst>
                <a:path extrusionOk="0" h="55816" w="63313">
                  <a:moveTo>
                    <a:pt x="24185" y="0"/>
                  </a:moveTo>
                  <a:lnTo>
                    <a:pt x="1" y="1668"/>
                  </a:lnTo>
                  <a:cubicBezTo>
                    <a:pt x="101" y="2035"/>
                    <a:pt x="1702" y="7706"/>
                    <a:pt x="3337" y="12543"/>
                  </a:cubicBezTo>
                  <a:cubicBezTo>
                    <a:pt x="4504" y="16079"/>
                    <a:pt x="5672" y="19181"/>
                    <a:pt x="6239" y="19481"/>
                  </a:cubicBezTo>
                  <a:cubicBezTo>
                    <a:pt x="6872" y="19815"/>
                    <a:pt x="10008" y="20949"/>
                    <a:pt x="11075" y="21316"/>
                  </a:cubicBezTo>
                  <a:cubicBezTo>
                    <a:pt x="11075" y="21316"/>
                    <a:pt x="17814" y="44599"/>
                    <a:pt x="23418" y="52205"/>
                  </a:cubicBezTo>
                  <a:cubicBezTo>
                    <a:pt x="24760" y="54010"/>
                    <a:pt x="29379" y="55815"/>
                    <a:pt x="33519" y="55815"/>
                  </a:cubicBezTo>
                  <a:cubicBezTo>
                    <a:pt x="35345" y="55815"/>
                    <a:pt x="37078" y="55464"/>
                    <a:pt x="38395" y="54606"/>
                  </a:cubicBezTo>
                  <a:cubicBezTo>
                    <a:pt x="48435" y="48001"/>
                    <a:pt x="63313" y="30856"/>
                    <a:pt x="63313" y="30856"/>
                  </a:cubicBezTo>
                  <a:lnTo>
                    <a:pt x="45967" y="16679"/>
                  </a:lnTo>
                  <a:lnTo>
                    <a:pt x="33692" y="32957"/>
                  </a:lnTo>
                  <a:cubicBezTo>
                    <a:pt x="30656" y="27320"/>
                    <a:pt x="29022" y="15912"/>
                    <a:pt x="29022" y="15912"/>
                  </a:cubicBezTo>
                  <a:cubicBezTo>
                    <a:pt x="29022" y="15912"/>
                    <a:pt x="28321" y="4670"/>
                    <a:pt x="2418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5"/>
            <p:cNvSpPr/>
            <p:nvPr/>
          </p:nvSpPr>
          <p:spPr>
            <a:xfrm>
              <a:off x="7281296" y="2968753"/>
              <a:ext cx="274706" cy="218105"/>
            </a:xfrm>
            <a:custGeom>
              <a:rect b="b" l="l" r="r" t="t"/>
              <a:pathLst>
                <a:path extrusionOk="0" h="12065" w="15196">
                  <a:moveTo>
                    <a:pt x="67" y="0"/>
                  </a:moveTo>
                  <a:cubicBezTo>
                    <a:pt x="34" y="0"/>
                    <a:pt x="0" y="33"/>
                    <a:pt x="0" y="67"/>
                  </a:cubicBezTo>
                  <a:cubicBezTo>
                    <a:pt x="1034" y="1201"/>
                    <a:pt x="9374" y="7672"/>
                    <a:pt x="10608" y="8673"/>
                  </a:cubicBezTo>
                  <a:cubicBezTo>
                    <a:pt x="13210" y="10674"/>
                    <a:pt x="12476" y="10074"/>
                    <a:pt x="15111" y="12042"/>
                  </a:cubicBezTo>
                  <a:cubicBezTo>
                    <a:pt x="15119" y="12058"/>
                    <a:pt x="15129" y="12064"/>
                    <a:pt x="15139" y="12064"/>
                  </a:cubicBezTo>
                  <a:cubicBezTo>
                    <a:pt x="15169" y="12064"/>
                    <a:pt x="15195" y="12001"/>
                    <a:pt x="15144" y="11975"/>
                  </a:cubicBezTo>
                  <a:cubicBezTo>
                    <a:pt x="12643" y="9874"/>
                    <a:pt x="13376" y="10441"/>
                    <a:pt x="10841" y="8373"/>
                  </a:cubicBezTo>
                  <a:cubicBezTo>
                    <a:pt x="9574" y="7372"/>
                    <a:pt x="1368" y="7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5"/>
            <p:cNvSpPr/>
            <p:nvPr/>
          </p:nvSpPr>
          <p:spPr>
            <a:xfrm>
              <a:off x="6751446" y="2710417"/>
              <a:ext cx="163854" cy="123505"/>
            </a:xfrm>
            <a:custGeom>
              <a:rect b="b" l="l" r="r" t="t"/>
              <a:pathLst>
                <a:path extrusionOk="0" h="6832" w="9064">
                  <a:moveTo>
                    <a:pt x="71" y="0"/>
                  </a:moveTo>
                  <a:cubicBezTo>
                    <a:pt x="43" y="0"/>
                    <a:pt x="0" y="24"/>
                    <a:pt x="24" y="48"/>
                  </a:cubicBezTo>
                  <a:cubicBezTo>
                    <a:pt x="90" y="248"/>
                    <a:pt x="190" y="481"/>
                    <a:pt x="257" y="681"/>
                  </a:cubicBezTo>
                  <a:cubicBezTo>
                    <a:pt x="324" y="948"/>
                    <a:pt x="424" y="1182"/>
                    <a:pt x="524" y="1415"/>
                  </a:cubicBezTo>
                  <a:cubicBezTo>
                    <a:pt x="691" y="1849"/>
                    <a:pt x="858" y="2316"/>
                    <a:pt x="1024" y="2749"/>
                  </a:cubicBezTo>
                  <a:cubicBezTo>
                    <a:pt x="1325" y="3550"/>
                    <a:pt x="1692" y="4317"/>
                    <a:pt x="2159" y="5018"/>
                  </a:cubicBezTo>
                  <a:cubicBezTo>
                    <a:pt x="3059" y="6285"/>
                    <a:pt x="4560" y="6719"/>
                    <a:pt x="6061" y="6819"/>
                  </a:cubicBezTo>
                  <a:lnTo>
                    <a:pt x="7329" y="6819"/>
                  </a:lnTo>
                  <a:cubicBezTo>
                    <a:pt x="7471" y="6827"/>
                    <a:pt x="7610" y="6832"/>
                    <a:pt x="7748" y="6832"/>
                  </a:cubicBezTo>
                  <a:cubicBezTo>
                    <a:pt x="8163" y="6832"/>
                    <a:pt x="8563" y="6794"/>
                    <a:pt x="8963" y="6719"/>
                  </a:cubicBezTo>
                  <a:cubicBezTo>
                    <a:pt x="9063" y="6719"/>
                    <a:pt x="9063" y="6586"/>
                    <a:pt x="8963" y="6586"/>
                  </a:cubicBezTo>
                  <a:cubicBezTo>
                    <a:pt x="8396" y="6485"/>
                    <a:pt x="7829" y="6452"/>
                    <a:pt x="7262" y="6419"/>
                  </a:cubicBezTo>
                  <a:cubicBezTo>
                    <a:pt x="6795" y="6385"/>
                    <a:pt x="6328" y="6319"/>
                    <a:pt x="5895" y="6252"/>
                  </a:cubicBezTo>
                  <a:cubicBezTo>
                    <a:pt x="5027" y="6152"/>
                    <a:pt x="4193" y="5885"/>
                    <a:pt x="3459" y="5418"/>
                  </a:cubicBezTo>
                  <a:cubicBezTo>
                    <a:pt x="2626" y="4884"/>
                    <a:pt x="2192" y="3984"/>
                    <a:pt x="1758" y="3150"/>
                  </a:cubicBezTo>
                  <a:cubicBezTo>
                    <a:pt x="1491" y="2616"/>
                    <a:pt x="1225" y="2116"/>
                    <a:pt x="958" y="1615"/>
                  </a:cubicBezTo>
                  <a:lnTo>
                    <a:pt x="557" y="915"/>
                  </a:lnTo>
                  <a:cubicBezTo>
                    <a:pt x="391" y="615"/>
                    <a:pt x="224" y="314"/>
                    <a:pt x="90" y="14"/>
                  </a:cubicBezTo>
                  <a:cubicBezTo>
                    <a:pt x="90"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5"/>
            <p:cNvSpPr/>
            <p:nvPr/>
          </p:nvSpPr>
          <p:spPr>
            <a:xfrm>
              <a:off x="6563466" y="2930556"/>
              <a:ext cx="123108" cy="47960"/>
            </a:xfrm>
            <a:custGeom>
              <a:rect b="b" l="l" r="r" t="t"/>
              <a:pathLst>
                <a:path extrusionOk="0" h="2653" w="6810">
                  <a:moveTo>
                    <a:pt x="197" y="1"/>
                  </a:moveTo>
                  <a:cubicBezTo>
                    <a:pt x="63" y="1"/>
                    <a:pt x="0" y="219"/>
                    <a:pt x="149" y="278"/>
                  </a:cubicBezTo>
                  <a:cubicBezTo>
                    <a:pt x="2284" y="1179"/>
                    <a:pt x="4485" y="1880"/>
                    <a:pt x="6653" y="2647"/>
                  </a:cubicBezTo>
                  <a:cubicBezTo>
                    <a:pt x="6664" y="2650"/>
                    <a:pt x="6675" y="2652"/>
                    <a:pt x="6685" y="2652"/>
                  </a:cubicBezTo>
                  <a:cubicBezTo>
                    <a:pt x="6766" y="2652"/>
                    <a:pt x="6809" y="2543"/>
                    <a:pt x="6720" y="2513"/>
                  </a:cubicBezTo>
                  <a:cubicBezTo>
                    <a:pt x="4652" y="1479"/>
                    <a:pt x="2484" y="645"/>
                    <a:pt x="249" y="12"/>
                  </a:cubicBezTo>
                  <a:cubicBezTo>
                    <a:pt x="230" y="4"/>
                    <a:pt x="213" y="1"/>
                    <a:pt x="1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5"/>
            <p:cNvSpPr/>
            <p:nvPr/>
          </p:nvSpPr>
          <p:spPr>
            <a:xfrm>
              <a:off x="6537796" y="2666942"/>
              <a:ext cx="107362" cy="254025"/>
            </a:xfrm>
            <a:custGeom>
              <a:rect b="b" l="l" r="r" t="t"/>
              <a:pathLst>
                <a:path extrusionOk="0" h="14052" w="5939">
                  <a:moveTo>
                    <a:pt x="3349" y="1"/>
                  </a:moveTo>
                  <a:cubicBezTo>
                    <a:pt x="3320" y="1"/>
                    <a:pt x="3287" y="17"/>
                    <a:pt x="3270" y="51"/>
                  </a:cubicBezTo>
                  <a:cubicBezTo>
                    <a:pt x="3170" y="2419"/>
                    <a:pt x="3303" y="4821"/>
                    <a:pt x="3704" y="7156"/>
                  </a:cubicBezTo>
                  <a:cubicBezTo>
                    <a:pt x="3904" y="8423"/>
                    <a:pt x="4137" y="9658"/>
                    <a:pt x="4437" y="10925"/>
                  </a:cubicBezTo>
                  <a:cubicBezTo>
                    <a:pt x="4638" y="11526"/>
                    <a:pt x="4771" y="12126"/>
                    <a:pt x="4804" y="12760"/>
                  </a:cubicBezTo>
                  <a:cubicBezTo>
                    <a:pt x="4804" y="13227"/>
                    <a:pt x="4671" y="13560"/>
                    <a:pt x="4337" y="13661"/>
                  </a:cubicBezTo>
                  <a:cubicBezTo>
                    <a:pt x="4254" y="13686"/>
                    <a:pt x="4173" y="13698"/>
                    <a:pt x="4092" y="13698"/>
                  </a:cubicBezTo>
                  <a:cubicBezTo>
                    <a:pt x="2388" y="13698"/>
                    <a:pt x="1194" y="8209"/>
                    <a:pt x="1035" y="7189"/>
                  </a:cubicBezTo>
                  <a:cubicBezTo>
                    <a:pt x="668" y="4854"/>
                    <a:pt x="368" y="2653"/>
                    <a:pt x="201" y="151"/>
                  </a:cubicBezTo>
                  <a:cubicBezTo>
                    <a:pt x="201" y="121"/>
                    <a:pt x="174" y="104"/>
                    <a:pt x="144" y="104"/>
                  </a:cubicBezTo>
                  <a:cubicBezTo>
                    <a:pt x="108" y="104"/>
                    <a:pt x="68" y="129"/>
                    <a:pt x="68" y="184"/>
                  </a:cubicBezTo>
                  <a:cubicBezTo>
                    <a:pt x="1" y="3286"/>
                    <a:pt x="334" y="6422"/>
                    <a:pt x="1068" y="9424"/>
                  </a:cubicBezTo>
                  <a:cubicBezTo>
                    <a:pt x="1323" y="10475"/>
                    <a:pt x="2582" y="14052"/>
                    <a:pt x="4118" y="14052"/>
                  </a:cubicBezTo>
                  <a:cubicBezTo>
                    <a:pt x="4191" y="14052"/>
                    <a:pt x="4264" y="14044"/>
                    <a:pt x="4337" y="14027"/>
                  </a:cubicBezTo>
                  <a:cubicBezTo>
                    <a:pt x="5938" y="13661"/>
                    <a:pt x="5004" y="11392"/>
                    <a:pt x="4638" y="9824"/>
                  </a:cubicBezTo>
                  <a:cubicBezTo>
                    <a:pt x="4004" y="6622"/>
                    <a:pt x="3570" y="3353"/>
                    <a:pt x="3403" y="51"/>
                  </a:cubicBezTo>
                  <a:cubicBezTo>
                    <a:pt x="3403" y="17"/>
                    <a:pt x="3378" y="1"/>
                    <a:pt x="33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5"/>
            <p:cNvSpPr/>
            <p:nvPr/>
          </p:nvSpPr>
          <p:spPr>
            <a:xfrm>
              <a:off x="6607573" y="2914703"/>
              <a:ext cx="21910" cy="43458"/>
            </a:xfrm>
            <a:custGeom>
              <a:rect b="b" l="l" r="r" t="t"/>
              <a:pathLst>
                <a:path extrusionOk="0" h="2404" w="1212">
                  <a:moveTo>
                    <a:pt x="251" y="1"/>
                  </a:moveTo>
                  <a:cubicBezTo>
                    <a:pt x="123" y="1"/>
                    <a:pt x="1" y="117"/>
                    <a:pt x="44" y="288"/>
                  </a:cubicBezTo>
                  <a:cubicBezTo>
                    <a:pt x="210" y="655"/>
                    <a:pt x="411" y="1022"/>
                    <a:pt x="577" y="1422"/>
                  </a:cubicBezTo>
                  <a:cubicBezTo>
                    <a:pt x="677" y="1756"/>
                    <a:pt x="844" y="2089"/>
                    <a:pt x="1078" y="2390"/>
                  </a:cubicBezTo>
                  <a:cubicBezTo>
                    <a:pt x="1088" y="2399"/>
                    <a:pt x="1100" y="2403"/>
                    <a:pt x="1114" y="2403"/>
                  </a:cubicBezTo>
                  <a:cubicBezTo>
                    <a:pt x="1147" y="2403"/>
                    <a:pt x="1188" y="2380"/>
                    <a:pt x="1211" y="2356"/>
                  </a:cubicBezTo>
                  <a:cubicBezTo>
                    <a:pt x="1178" y="1989"/>
                    <a:pt x="1111" y="1656"/>
                    <a:pt x="944" y="1322"/>
                  </a:cubicBezTo>
                  <a:cubicBezTo>
                    <a:pt x="811" y="922"/>
                    <a:pt x="644" y="522"/>
                    <a:pt x="444" y="121"/>
                  </a:cubicBezTo>
                  <a:cubicBezTo>
                    <a:pt x="396" y="37"/>
                    <a:pt x="322"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5"/>
            <p:cNvSpPr/>
            <p:nvPr/>
          </p:nvSpPr>
          <p:spPr>
            <a:xfrm>
              <a:off x="6897362" y="2612133"/>
              <a:ext cx="387997" cy="650013"/>
            </a:xfrm>
            <a:custGeom>
              <a:rect b="b" l="l" r="r" t="t"/>
              <a:pathLst>
                <a:path extrusionOk="0" h="35957" w="21463">
                  <a:moveTo>
                    <a:pt x="71" y="0"/>
                  </a:moveTo>
                  <a:cubicBezTo>
                    <a:pt x="44" y="0"/>
                    <a:pt x="1" y="24"/>
                    <a:pt x="24" y="47"/>
                  </a:cubicBezTo>
                  <a:cubicBezTo>
                    <a:pt x="1025" y="2416"/>
                    <a:pt x="1892" y="4884"/>
                    <a:pt x="2526" y="7386"/>
                  </a:cubicBezTo>
                  <a:cubicBezTo>
                    <a:pt x="2826" y="8653"/>
                    <a:pt x="3060" y="9954"/>
                    <a:pt x="3226" y="11255"/>
                  </a:cubicBezTo>
                  <a:cubicBezTo>
                    <a:pt x="3360" y="12590"/>
                    <a:pt x="3360" y="13891"/>
                    <a:pt x="3427" y="15191"/>
                  </a:cubicBezTo>
                  <a:cubicBezTo>
                    <a:pt x="3560" y="16459"/>
                    <a:pt x="3793" y="17693"/>
                    <a:pt x="4127" y="18894"/>
                  </a:cubicBezTo>
                  <a:cubicBezTo>
                    <a:pt x="4394" y="20062"/>
                    <a:pt x="4661" y="21196"/>
                    <a:pt x="4928" y="22363"/>
                  </a:cubicBezTo>
                  <a:cubicBezTo>
                    <a:pt x="5395" y="24632"/>
                    <a:pt x="6028" y="26867"/>
                    <a:pt x="6762" y="29068"/>
                  </a:cubicBezTo>
                  <a:cubicBezTo>
                    <a:pt x="7563" y="31503"/>
                    <a:pt x="8764" y="33805"/>
                    <a:pt x="10298" y="35906"/>
                  </a:cubicBezTo>
                  <a:cubicBezTo>
                    <a:pt x="10315" y="35940"/>
                    <a:pt x="10348" y="35956"/>
                    <a:pt x="10386" y="35956"/>
                  </a:cubicBezTo>
                  <a:cubicBezTo>
                    <a:pt x="10423" y="35956"/>
                    <a:pt x="10465" y="35940"/>
                    <a:pt x="10498" y="35906"/>
                  </a:cubicBezTo>
                  <a:cubicBezTo>
                    <a:pt x="13534" y="32404"/>
                    <a:pt x="16469" y="28768"/>
                    <a:pt x="19171" y="24932"/>
                  </a:cubicBezTo>
                  <a:cubicBezTo>
                    <a:pt x="19938" y="23864"/>
                    <a:pt x="20706" y="22764"/>
                    <a:pt x="21439" y="21663"/>
                  </a:cubicBezTo>
                  <a:cubicBezTo>
                    <a:pt x="21463" y="21639"/>
                    <a:pt x="21437" y="21616"/>
                    <a:pt x="21395" y="21616"/>
                  </a:cubicBezTo>
                  <a:cubicBezTo>
                    <a:pt x="21378" y="21616"/>
                    <a:pt x="21359" y="21620"/>
                    <a:pt x="21339" y="21629"/>
                  </a:cubicBezTo>
                  <a:cubicBezTo>
                    <a:pt x="18671" y="25466"/>
                    <a:pt x="15869" y="29202"/>
                    <a:pt x="12867" y="32804"/>
                  </a:cubicBezTo>
                  <a:cubicBezTo>
                    <a:pt x="12066" y="33771"/>
                    <a:pt x="11232" y="34739"/>
                    <a:pt x="10398" y="35673"/>
                  </a:cubicBezTo>
                  <a:cubicBezTo>
                    <a:pt x="7696" y="31937"/>
                    <a:pt x="6362" y="27434"/>
                    <a:pt x="5328" y="22964"/>
                  </a:cubicBezTo>
                  <a:cubicBezTo>
                    <a:pt x="5028" y="21830"/>
                    <a:pt x="4794" y="20662"/>
                    <a:pt x="4527" y="19528"/>
                  </a:cubicBezTo>
                  <a:cubicBezTo>
                    <a:pt x="4194" y="18294"/>
                    <a:pt x="3927" y="17059"/>
                    <a:pt x="3727" y="15792"/>
                  </a:cubicBezTo>
                  <a:cubicBezTo>
                    <a:pt x="3560" y="14491"/>
                    <a:pt x="3660" y="13190"/>
                    <a:pt x="3527" y="11889"/>
                  </a:cubicBezTo>
                  <a:cubicBezTo>
                    <a:pt x="3393" y="10622"/>
                    <a:pt x="3193" y="9354"/>
                    <a:pt x="2926" y="8120"/>
                  </a:cubicBezTo>
                  <a:cubicBezTo>
                    <a:pt x="2292" y="5318"/>
                    <a:pt x="1325" y="2616"/>
                    <a:pt x="91" y="14"/>
                  </a:cubicBezTo>
                  <a:cubicBezTo>
                    <a:pt x="91" y="4"/>
                    <a:pt x="8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5"/>
            <p:cNvSpPr/>
            <p:nvPr/>
          </p:nvSpPr>
          <p:spPr>
            <a:xfrm>
              <a:off x="7079287" y="3184952"/>
              <a:ext cx="18710" cy="65404"/>
            </a:xfrm>
            <a:custGeom>
              <a:rect b="b" l="l" r="r" t="t"/>
              <a:pathLst>
                <a:path extrusionOk="0" h="3618" w="1035">
                  <a:moveTo>
                    <a:pt x="1000" y="0"/>
                  </a:moveTo>
                  <a:cubicBezTo>
                    <a:pt x="990" y="0"/>
                    <a:pt x="979" y="4"/>
                    <a:pt x="968" y="15"/>
                  </a:cubicBezTo>
                  <a:cubicBezTo>
                    <a:pt x="868" y="182"/>
                    <a:pt x="768" y="349"/>
                    <a:pt x="701" y="516"/>
                  </a:cubicBezTo>
                  <a:lnTo>
                    <a:pt x="601" y="582"/>
                  </a:lnTo>
                  <a:cubicBezTo>
                    <a:pt x="534" y="649"/>
                    <a:pt x="501" y="682"/>
                    <a:pt x="434" y="749"/>
                  </a:cubicBezTo>
                  <a:cubicBezTo>
                    <a:pt x="334" y="849"/>
                    <a:pt x="267" y="949"/>
                    <a:pt x="201" y="1083"/>
                  </a:cubicBezTo>
                  <a:cubicBezTo>
                    <a:pt x="67" y="1350"/>
                    <a:pt x="1" y="1616"/>
                    <a:pt x="1" y="1917"/>
                  </a:cubicBezTo>
                  <a:cubicBezTo>
                    <a:pt x="67" y="1650"/>
                    <a:pt x="134" y="1383"/>
                    <a:pt x="301" y="1149"/>
                  </a:cubicBezTo>
                  <a:cubicBezTo>
                    <a:pt x="368" y="1049"/>
                    <a:pt x="434" y="916"/>
                    <a:pt x="501" y="816"/>
                  </a:cubicBezTo>
                  <a:cubicBezTo>
                    <a:pt x="534" y="783"/>
                    <a:pt x="567" y="783"/>
                    <a:pt x="568" y="750"/>
                  </a:cubicBezTo>
                  <a:lnTo>
                    <a:pt x="568" y="750"/>
                  </a:lnTo>
                  <a:cubicBezTo>
                    <a:pt x="567" y="783"/>
                    <a:pt x="534" y="816"/>
                    <a:pt x="534" y="849"/>
                  </a:cubicBezTo>
                  <a:cubicBezTo>
                    <a:pt x="434" y="1149"/>
                    <a:pt x="334" y="1483"/>
                    <a:pt x="301" y="1783"/>
                  </a:cubicBezTo>
                  <a:cubicBezTo>
                    <a:pt x="267" y="2117"/>
                    <a:pt x="267" y="2417"/>
                    <a:pt x="301" y="2717"/>
                  </a:cubicBezTo>
                  <a:cubicBezTo>
                    <a:pt x="334" y="3017"/>
                    <a:pt x="401" y="3318"/>
                    <a:pt x="501" y="3618"/>
                  </a:cubicBezTo>
                  <a:cubicBezTo>
                    <a:pt x="501" y="3318"/>
                    <a:pt x="468" y="3017"/>
                    <a:pt x="501" y="2684"/>
                  </a:cubicBezTo>
                  <a:cubicBezTo>
                    <a:pt x="534" y="2384"/>
                    <a:pt x="601" y="2083"/>
                    <a:pt x="634" y="1783"/>
                  </a:cubicBezTo>
                  <a:cubicBezTo>
                    <a:pt x="668" y="1483"/>
                    <a:pt x="734" y="1216"/>
                    <a:pt x="801" y="916"/>
                  </a:cubicBezTo>
                  <a:cubicBezTo>
                    <a:pt x="901" y="616"/>
                    <a:pt x="935" y="316"/>
                    <a:pt x="1035" y="15"/>
                  </a:cubicBezTo>
                  <a:cubicBezTo>
                    <a:pt x="1035" y="15"/>
                    <a:pt x="1020" y="0"/>
                    <a:pt x="1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5"/>
            <p:cNvSpPr/>
            <p:nvPr/>
          </p:nvSpPr>
          <p:spPr>
            <a:xfrm>
              <a:off x="6045764" y="1733689"/>
              <a:ext cx="770138" cy="493245"/>
            </a:xfrm>
            <a:custGeom>
              <a:rect b="b" l="l" r="r" t="t"/>
              <a:pathLst>
                <a:path extrusionOk="0" h="27285" w="42602">
                  <a:moveTo>
                    <a:pt x="12094" y="1"/>
                  </a:moveTo>
                  <a:cubicBezTo>
                    <a:pt x="8292" y="1"/>
                    <a:pt x="1" y="3988"/>
                    <a:pt x="2502" y="6979"/>
                  </a:cubicBezTo>
                  <a:cubicBezTo>
                    <a:pt x="3603" y="8313"/>
                    <a:pt x="9240" y="23691"/>
                    <a:pt x="14911" y="26560"/>
                  </a:cubicBezTo>
                  <a:cubicBezTo>
                    <a:pt x="15909" y="27068"/>
                    <a:pt x="17221" y="27285"/>
                    <a:pt x="18719" y="27285"/>
                  </a:cubicBezTo>
                  <a:cubicBezTo>
                    <a:pt x="25583" y="27285"/>
                    <a:pt x="36379" y="22739"/>
                    <a:pt x="39062" y="20822"/>
                  </a:cubicBezTo>
                  <a:cubicBezTo>
                    <a:pt x="42602" y="18233"/>
                    <a:pt x="41053" y="16384"/>
                    <a:pt x="36693" y="16384"/>
                  </a:cubicBezTo>
                  <a:cubicBezTo>
                    <a:pt x="36616" y="16384"/>
                    <a:pt x="36538" y="16385"/>
                    <a:pt x="36460" y="16386"/>
                  </a:cubicBezTo>
                  <a:cubicBezTo>
                    <a:pt x="32015" y="16432"/>
                    <a:pt x="28828" y="16698"/>
                    <a:pt x="25928" y="16698"/>
                  </a:cubicBezTo>
                  <a:cubicBezTo>
                    <a:pt x="24607" y="16698"/>
                    <a:pt x="23345" y="16643"/>
                    <a:pt x="22050" y="16486"/>
                  </a:cubicBezTo>
                  <a:cubicBezTo>
                    <a:pt x="20115" y="16219"/>
                    <a:pt x="15812" y="4911"/>
                    <a:pt x="13810" y="675"/>
                  </a:cubicBezTo>
                  <a:cubicBezTo>
                    <a:pt x="13588" y="206"/>
                    <a:pt x="12957" y="1"/>
                    <a:pt x="12094"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5"/>
            <p:cNvSpPr/>
            <p:nvPr/>
          </p:nvSpPr>
          <p:spPr>
            <a:xfrm>
              <a:off x="6102453" y="1796524"/>
              <a:ext cx="780315" cy="436698"/>
            </a:xfrm>
            <a:custGeom>
              <a:rect b="b" l="l" r="r" t="t"/>
              <a:pathLst>
                <a:path extrusionOk="0" h="24157" w="43165">
                  <a:moveTo>
                    <a:pt x="12042" y="1"/>
                  </a:moveTo>
                  <a:lnTo>
                    <a:pt x="0" y="9507"/>
                  </a:lnTo>
                  <a:cubicBezTo>
                    <a:pt x="0" y="9507"/>
                    <a:pt x="8606" y="23117"/>
                    <a:pt x="11742" y="23818"/>
                  </a:cubicBezTo>
                  <a:cubicBezTo>
                    <a:pt x="12759" y="24047"/>
                    <a:pt x="13891" y="24156"/>
                    <a:pt x="15126" y="24156"/>
                  </a:cubicBezTo>
                  <a:cubicBezTo>
                    <a:pt x="20004" y="24156"/>
                    <a:pt x="26491" y="22450"/>
                    <a:pt x="33891" y="19681"/>
                  </a:cubicBezTo>
                  <a:cubicBezTo>
                    <a:pt x="43164" y="16212"/>
                    <a:pt x="39395" y="12743"/>
                    <a:pt x="35459" y="12676"/>
                  </a:cubicBezTo>
                  <a:cubicBezTo>
                    <a:pt x="35109" y="12670"/>
                    <a:pt x="34703" y="12668"/>
                    <a:pt x="34253" y="12668"/>
                  </a:cubicBezTo>
                  <a:cubicBezTo>
                    <a:pt x="31964" y="12668"/>
                    <a:pt x="28519" y="12732"/>
                    <a:pt x="25415" y="12732"/>
                  </a:cubicBezTo>
                  <a:cubicBezTo>
                    <a:pt x="22307" y="12732"/>
                    <a:pt x="19540" y="12668"/>
                    <a:pt x="18613" y="12410"/>
                  </a:cubicBezTo>
                  <a:cubicBezTo>
                    <a:pt x="17412" y="12076"/>
                    <a:pt x="12042" y="1"/>
                    <a:pt x="12042"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5"/>
            <p:cNvSpPr/>
            <p:nvPr/>
          </p:nvSpPr>
          <p:spPr>
            <a:xfrm>
              <a:off x="6102453" y="1796524"/>
              <a:ext cx="780315" cy="436698"/>
            </a:xfrm>
            <a:custGeom>
              <a:rect b="b" l="l" r="r" t="t"/>
              <a:pathLst>
                <a:path extrusionOk="0" h="24157" w="43165">
                  <a:moveTo>
                    <a:pt x="12042" y="1"/>
                  </a:moveTo>
                  <a:lnTo>
                    <a:pt x="0" y="9507"/>
                  </a:lnTo>
                  <a:cubicBezTo>
                    <a:pt x="0" y="9507"/>
                    <a:pt x="8606" y="23117"/>
                    <a:pt x="11742" y="23818"/>
                  </a:cubicBezTo>
                  <a:cubicBezTo>
                    <a:pt x="12759" y="24047"/>
                    <a:pt x="13891" y="24156"/>
                    <a:pt x="15126" y="24156"/>
                  </a:cubicBezTo>
                  <a:cubicBezTo>
                    <a:pt x="20004" y="24156"/>
                    <a:pt x="26491" y="22450"/>
                    <a:pt x="33891" y="19681"/>
                  </a:cubicBezTo>
                  <a:cubicBezTo>
                    <a:pt x="43164" y="16212"/>
                    <a:pt x="39395" y="12743"/>
                    <a:pt x="35459" y="12676"/>
                  </a:cubicBezTo>
                  <a:cubicBezTo>
                    <a:pt x="35109" y="12670"/>
                    <a:pt x="34703" y="12668"/>
                    <a:pt x="34253" y="12668"/>
                  </a:cubicBezTo>
                  <a:cubicBezTo>
                    <a:pt x="31964" y="12668"/>
                    <a:pt x="28519" y="12732"/>
                    <a:pt x="25415" y="12732"/>
                  </a:cubicBezTo>
                  <a:cubicBezTo>
                    <a:pt x="22307" y="12732"/>
                    <a:pt x="19540" y="12668"/>
                    <a:pt x="18613" y="12410"/>
                  </a:cubicBezTo>
                  <a:cubicBezTo>
                    <a:pt x="17412" y="12076"/>
                    <a:pt x="12042" y="1"/>
                    <a:pt x="120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5"/>
            <p:cNvSpPr/>
            <p:nvPr/>
          </p:nvSpPr>
          <p:spPr>
            <a:xfrm>
              <a:off x="6144047" y="1857913"/>
              <a:ext cx="187482" cy="152701"/>
            </a:xfrm>
            <a:custGeom>
              <a:rect b="b" l="l" r="r" t="t"/>
              <a:pathLst>
                <a:path extrusionOk="0" h="8447" w="10371">
                  <a:moveTo>
                    <a:pt x="10301" y="0"/>
                  </a:moveTo>
                  <a:cubicBezTo>
                    <a:pt x="10293" y="0"/>
                    <a:pt x="10284" y="2"/>
                    <a:pt x="10275" y="7"/>
                  </a:cubicBezTo>
                  <a:cubicBezTo>
                    <a:pt x="9441" y="708"/>
                    <a:pt x="4337" y="4277"/>
                    <a:pt x="34" y="8346"/>
                  </a:cubicBezTo>
                  <a:cubicBezTo>
                    <a:pt x="1" y="8380"/>
                    <a:pt x="34" y="8446"/>
                    <a:pt x="67" y="8446"/>
                  </a:cubicBezTo>
                  <a:cubicBezTo>
                    <a:pt x="4037" y="5478"/>
                    <a:pt x="9474" y="708"/>
                    <a:pt x="10341" y="107"/>
                  </a:cubicBezTo>
                  <a:cubicBezTo>
                    <a:pt x="10370" y="78"/>
                    <a:pt x="10349" y="0"/>
                    <a:pt x="10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5"/>
            <p:cNvSpPr/>
            <p:nvPr/>
          </p:nvSpPr>
          <p:spPr>
            <a:xfrm>
              <a:off x="6270675" y="2075721"/>
              <a:ext cx="548761" cy="157491"/>
            </a:xfrm>
            <a:custGeom>
              <a:rect b="b" l="l" r="r" t="t"/>
              <a:pathLst>
                <a:path extrusionOk="0" h="8712" w="30356">
                  <a:moveTo>
                    <a:pt x="30356" y="0"/>
                  </a:moveTo>
                  <a:lnTo>
                    <a:pt x="30356" y="0"/>
                  </a:lnTo>
                  <a:cubicBezTo>
                    <a:pt x="24418" y="1368"/>
                    <a:pt x="7172" y="5070"/>
                    <a:pt x="1" y="6605"/>
                  </a:cubicBezTo>
                  <a:cubicBezTo>
                    <a:pt x="968" y="7572"/>
                    <a:pt x="1802" y="8239"/>
                    <a:pt x="2436" y="8373"/>
                  </a:cubicBezTo>
                  <a:cubicBezTo>
                    <a:pt x="3453" y="8602"/>
                    <a:pt x="4585" y="8711"/>
                    <a:pt x="5820" y="8711"/>
                  </a:cubicBezTo>
                  <a:cubicBezTo>
                    <a:pt x="10698" y="8711"/>
                    <a:pt x="17185" y="7005"/>
                    <a:pt x="24585" y="4236"/>
                  </a:cubicBezTo>
                  <a:cubicBezTo>
                    <a:pt x="28621" y="2735"/>
                    <a:pt x="30189" y="1234"/>
                    <a:pt x="303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5"/>
            <p:cNvSpPr/>
            <p:nvPr/>
          </p:nvSpPr>
          <p:spPr>
            <a:xfrm>
              <a:off x="6003844" y="1507060"/>
              <a:ext cx="397723" cy="379627"/>
            </a:xfrm>
            <a:custGeom>
              <a:rect b="b" l="l" r="r" t="t"/>
              <a:pathLst>
                <a:path extrusionOk="0" h="21000" w="22001">
                  <a:moveTo>
                    <a:pt x="20005" y="0"/>
                  </a:moveTo>
                  <a:cubicBezTo>
                    <a:pt x="18123" y="0"/>
                    <a:pt x="15309" y="3261"/>
                    <a:pt x="13728" y="5339"/>
                  </a:cubicBezTo>
                  <a:cubicBezTo>
                    <a:pt x="13094" y="3872"/>
                    <a:pt x="12393" y="2637"/>
                    <a:pt x="11726" y="2070"/>
                  </a:cubicBezTo>
                  <a:cubicBezTo>
                    <a:pt x="11521" y="1899"/>
                    <a:pt x="11252" y="1820"/>
                    <a:pt x="10932" y="1820"/>
                  </a:cubicBezTo>
                  <a:cubicBezTo>
                    <a:pt x="7827" y="1820"/>
                    <a:pt x="1" y="9276"/>
                    <a:pt x="485" y="11877"/>
                  </a:cubicBezTo>
                  <a:cubicBezTo>
                    <a:pt x="1019" y="14679"/>
                    <a:pt x="4354" y="19916"/>
                    <a:pt x="5655" y="20884"/>
                  </a:cubicBezTo>
                  <a:cubicBezTo>
                    <a:pt x="5761" y="20963"/>
                    <a:pt x="5919" y="20999"/>
                    <a:pt x="6121" y="20999"/>
                  </a:cubicBezTo>
                  <a:cubicBezTo>
                    <a:pt x="8383" y="20999"/>
                    <a:pt x="16082" y="16347"/>
                    <a:pt x="16296" y="14846"/>
                  </a:cubicBezTo>
                  <a:cubicBezTo>
                    <a:pt x="16296" y="14279"/>
                    <a:pt x="16263" y="13712"/>
                    <a:pt x="16129" y="13178"/>
                  </a:cubicBezTo>
                  <a:cubicBezTo>
                    <a:pt x="16129" y="13178"/>
                    <a:pt x="16763" y="9542"/>
                    <a:pt x="18364" y="6707"/>
                  </a:cubicBezTo>
                  <a:cubicBezTo>
                    <a:pt x="19732" y="4339"/>
                    <a:pt x="22000" y="970"/>
                    <a:pt x="20733" y="202"/>
                  </a:cubicBezTo>
                  <a:cubicBezTo>
                    <a:pt x="20512" y="64"/>
                    <a:pt x="20268" y="0"/>
                    <a:pt x="20005"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5"/>
            <p:cNvSpPr/>
            <p:nvPr/>
          </p:nvSpPr>
          <p:spPr>
            <a:xfrm>
              <a:off x="5990883" y="1468882"/>
              <a:ext cx="294772" cy="296290"/>
            </a:xfrm>
            <a:custGeom>
              <a:rect b="b" l="l" r="r" t="t"/>
              <a:pathLst>
                <a:path extrusionOk="0" h="16390" w="16306">
                  <a:moveTo>
                    <a:pt x="9033" y="0"/>
                  </a:moveTo>
                  <a:cubicBezTo>
                    <a:pt x="8875" y="0"/>
                    <a:pt x="8732" y="26"/>
                    <a:pt x="8607" y="79"/>
                  </a:cubicBezTo>
                  <a:cubicBezTo>
                    <a:pt x="7673" y="480"/>
                    <a:pt x="7506" y="1814"/>
                    <a:pt x="7506" y="1814"/>
                  </a:cubicBezTo>
                  <a:cubicBezTo>
                    <a:pt x="7506" y="1814"/>
                    <a:pt x="7116" y="1648"/>
                    <a:pt x="6652" y="1648"/>
                  </a:cubicBezTo>
                  <a:cubicBezTo>
                    <a:pt x="6337" y="1648"/>
                    <a:pt x="5988" y="1725"/>
                    <a:pt x="5705" y="1981"/>
                  </a:cubicBezTo>
                  <a:cubicBezTo>
                    <a:pt x="4804" y="2748"/>
                    <a:pt x="5205" y="3982"/>
                    <a:pt x="5205" y="3982"/>
                  </a:cubicBezTo>
                  <a:cubicBezTo>
                    <a:pt x="5205" y="3982"/>
                    <a:pt x="4769" y="3845"/>
                    <a:pt x="4315" y="3845"/>
                  </a:cubicBezTo>
                  <a:cubicBezTo>
                    <a:pt x="4027" y="3845"/>
                    <a:pt x="3731" y="3901"/>
                    <a:pt x="3537" y="4082"/>
                  </a:cubicBezTo>
                  <a:cubicBezTo>
                    <a:pt x="2603" y="5016"/>
                    <a:pt x="3170" y="6517"/>
                    <a:pt x="3170" y="6517"/>
                  </a:cubicBezTo>
                  <a:cubicBezTo>
                    <a:pt x="3001" y="6461"/>
                    <a:pt x="2828" y="6434"/>
                    <a:pt x="2658" y="6434"/>
                  </a:cubicBezTo>
                  <a:cubicBezTo>
                    <a:pt x="2123" y="6434"/>
                    <a:pt x="1614" y="6703"/>
                    <a:pt x="1335" y="7184"/>
                  </a:cubicBezTo>
                  <a:cubicBezTo>
                    <a:pt x="1" y="9253"/>
                    <a:pt x="1202" y="13989"/>
                    <a:pt x="1202" y="13989"/>
                  </a:cubicBezTo>
                  <a:cubicBezTo>
                    <a:pt x="1269" y="13923"/>
                    <a:pt x="3103" y="11421"/>
                    <a:pt x="3103" y="11421"/>
                  </a:cubicBezTo>
                  <a:cubicBezTo>
                    <a:pt x="4514" y="12231"/>
                    <a:pt x="5600" y="16390"/>
                    <a:pt x="7237" y="16390"/>
                  </a:cubicBezTo>
                  <a:cubicBezTo>
                    <a:pt x="7420" y="16390"/>
                    <a:pt x="7609" y="16338"/>
                    <a:pt x="7807" y="16224"/>
                  </a:cubicBezTo>
                  <a:cubicBezTo>
                    <a:pt x="8941" y="15591"/>
                    <a:pt x="8507" y="13589"/>
                    <a:pt x="8474" y="13456"/>
                  </a:cubicBezTo>
                  <a:lnTo>
                    <a:pt x="8474" y="13456"/>
                  </a:lnTo>
                  <a:cubicBezTo>
                    <a:pt x="8552" y="13560"/>
                    <a:pt x="9382" y="14803"/>
                    <a:pt x="10330" y="14803"/>
                  </a:cubicBezTo>
                  <a:cubicBezTo>
                    <a:pt x="10596" y="14803"/>
                    <a:pt x="10872" y="14705"/>
                    <a:pt x="11142" y="14456"/>
                  </a:cubicBezTo>
                  <a:cubicBezTo>
                    <a:pt x="12376" y="13322"/>
                    <a:pt x="11076" y="10954"/>
                    <a:pt x="11009" y="10820"/>
                  </a:cubicBezTo>
                  <a:lnTo>
                    <a:pt x="11009" y="10820"/>
                  </a:lnTo>
                  <a:cubicBezTo>
                    <a:pt x="11083" y="10920"/>
                    <a:pt x="11974" y="11965"/>
                    <a:pt x="12878" y="11965"/>
                  </a:cubicBezTo>
                  <a:cubicBezTo>
                    <a:pt x="13187" y="11965"/>
                    <a:pt x="13497" y="11843"/>
                    <a:pt x="13777" y="11521"/>
                  </a:cubicBezTo>
                  <a:cubicBezTo>
                    <a:pt x="14845" y="10287"/>
                    <a:pt x="13377" y="7785"/>
                    <a:pt x="13377" y="7785"/>
                  </a:cubicBezTo>
                  <a:lnTo>
                    <a:pt x="13377" y="7785"/>
                  </a:lnTo>
                  <a:cubicBezTo>
                    <a:pt x="13377" y="7785"/>
                    <a:pt x="13985" y="8408"/>
                    <a:pt x="14548" y="8408"/>
                  </a:cubicBezTo>
                  <a:cubicBezTo>
                    <a:pt x="14830" y="8408"/>
                    <a:pt x="15101" y="8252"/>
                    <a:pt x="15279" y="7785"/>
                  </a:cubicBezTo>
                  <a:cubicBezTo>
                    <a:pt x="16306" y="4953"/>
                    <a:pt x="11234" y="0"/>
                    <a:pt x="9033"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5"/>
            <p:cNvSpPr/>
            <p:nvPr/>
          </p:nvSpPr>
          <p:spPr>
            <a:xfrm>
              <a:off x="6130183" y="1501655"/>
              <a:ext cx="104759" cy="111122"/>
            </a:xfrm>
            <a:custGeom>
              <a:rect b="b" l="l" r="r" t="t"/>
              <a:pathLst>
                <a:path extrusionOk="0" h="6147" w="5795">
                  <a:moveTo>
                    <a:pt x="0" y="1"/>
                  </a:moveTo>
                  <a:cubicBezTo>
                    <a:pt x="0" y="1"/>
                    <a:pt x="0" y="34"/>
                    <a:pt x="0" y="34"/>
                  </a:cubicBezTo>
                  <a:cubicBezTo>
                    <a:pt x="2135" y="1769"/>
                    <a:pt x="4037" y="3837"/>
                    <a:pt x="5638" y="6105"/>
                  </a:cubicBezTo>
                  <a:cubicBezTo>
                    <a:pt x="5648" y="6135"/>
                    <a:pt x="5666" y="6147"/>
                    <a:pt x="5686" y="6147"/>
                  </a:cubicBezTo>
                  <a:cubicBezTo>
                    <a:pt x="5735" y="6147"/>
                    <a:pt x="5795" y="6076"/>
                    <a:pt x="5771" y="6005"/>
                  </a:cubicBezTo>
                  <a:cubicBezTo>
                    <a:pt x="4504" y="3470"/>
                    <a:pt x="2502" y="13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5"/>
            <p:cNvSpPr/>
            <p:nvPr/>
          </p:nvSpPr>
          <p:spPr>
            <a:xfrm>
              <a:off x="6084954" y="1539056"/>
              <a:ext cx="107181" cy="128585"/>
            </a:xfrm>
            <a:custGeom>
              <a:rect b="b" l="l" r="r" t="t"/>
              <a:pathLst>
                <a:path extrusionOk="0" h="7113" w="5929">
                  <a:moveTo>
                    <a:pt x="34" y="0"/>
                  </a:moveTo>
                  <a:cubicBezTo>
                    <a:pt x="1" y="0"/>
                    <a:pt x="1" y="33"/>
                    <a:pt x="1" y="33"/>
                  </a:cubicBezTo>
                  <a:cubicBezTo>
                    <a:pt x="2069" y="1668"/>
                    <a:pt x="5004" y="5104"/>
                    <a:pt x="5838" y="7072"/>
                  </a:cubicBezTo>
                  <a:cubicBezTo>
                    <a:pt x="5848" y="7100"/>
                    <a:pt x="5860" y="7113"/>
                    <a:pt x="5872" y="7113"/>
                  </a:cubicBezTo>
                  <a:cubicBezTo>
                    <a:pt x="5901" y="7113"/>
                    <a:pt x="5929" y="7034"/>
                    <a:pt x="5905" y="6938"/>
                  </a:cubicBezTo>
                  <a:cubicBezTo>
                    <a:pt x="4904" y="3936"/>
                    <a:pt x="2502" y="14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5"/>
            <p:cNvSpPr/>
            <p:nvPr/>
          </p:nvSpPr>
          <p:spPr>
            <a:xfrm>
              <a:off x="6049506" y="1586526"/>
              <a:ext cx="96986" cy="130339"/>
            </a:xfrm>
            <a:custGeom>
              <a:rect b="b" l="l" r="r" t="t"/>
              <a:pathLst>
                <a:path extrusionOk="0" h="7210" w="5365">
                  <a:moveTo>
                    <a:pt x="58" y="0"/>
                  </a:moveTo>
                  <a:cubicBezTo>
                    <a:pt x="16" y="0"/>
                    <a:pt x="0" y="43"/>
                    <a:pt x="27" y="43"/>
                  </a:cubicBezTo>
                  <a:cubicBezTo>
                    <a:pt x="2295" y="2077"/>
                    <a:pt x="4163" y="4312"/>
                    <a:pt x="5231" y="7181"/>
                  </a:cubicBezTo>
                  <a:cubicBezTo>
                    <a:pt x="5241" y="7202"/>
                    <a:pt x="5255" y="7210"/>
                    <a:pt x="5269" y="7210"/>
                  </a:cubicBezTo>
                  <a:cubicBezTo>
                    <a:pt x="5302" y="7210"/>
                    <a:pt x="5341" y="7171"/>
                    <a:pt x="5364" y="7148"/>
                  </a:cubicBezTo>
                  <a:cubicBezTo>
                    <a:pt x="5131" y="5747"/>
                    <a:pt x="4564" y="4446"/>
                    <a:pt x="3696" y="3345"/>
                  </a:cubicBezTo>
                  <a:cubicBezTo>
                    <a:pt x="2762" y="2111"/>
                    <a:pt x="1461" y="676"/>
                    <a:pt x="94" y="9"/>
                  </a:cubicBezTo>
                  <a:cubicBezTo>
                    <a:pt x="80" y="3"/>
                    <a:pt x="68" y="0"/>
                    <a:pt x="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5"/>
            <p:cNvSpPr/>
            <p:nvPr/>
          </p:nvSpPr>
          <p:spPr>
            <a:xfrm>
              <a:off x="6046975" y="1609592"/>
              <a:ext cx="217707" cy="159371"/>
            </a:xfrm>
            <a:custGeom>
              <a:rect b="b" l="l" r="r" t="t"/>
              <a:pathLst>
                <a:path extrusionOk="0" h="8816" w="12043">
                  <a:moveTo>
                    <a:pt x="10341" y="1"/>
                  </a:moveTo>
                  <a:cubicBezTo>
                    <a:pt x="10374" y="101"/>
                    <a:pt x="10174" y="34"/>
                    <a:pt x="10241" y="134"/>
                  </a:cubicBezTo>
                  <a:cubicBezTo>
                    <a:pt x="10408" y="568"/>
                    <a:pt x="11275" y="3170"/>
                    <a:pt x="10474" y="3737"/>
                  </a:cubicBezTo>
                  <a:cubicBezTo>
                    <a:pt x="10304" y="3863"/>
                    <a:pt x="10102" y="3913"/>
                    <a:pt x="9891" y="3913"/>
                  </a:cubicBezTo>
                  <a:cubicBezTo>
                    <a:pt x="9319" y="3913"/>
                    <a:pt x="8683" y="3538"/>
                    <a:pt x="8440" y="3270"/>
                  </a:cubicBezTo>
                  <a:lnTo>
                    <a:pt x="7639" y="2369"/>
                  </a:lnTo>
                  <a:lnTo>
                    <a:pt x="8073" y="3537"/>
                  </a:lnTo>
                  <a:cubicBezTo>
                    <a:pt x="8273" y="4037"/>
                    <a:pt x="8406" y="4571"/>
                    <a:pt x="8406" y="5138"/>
                  </a:cubicBezTo>
                  <a:cubicBezTo>
                    <a:pt x="8473" y="5638"/>
                    <a:pt x="8306" y="6139"/>
                    <a:pt x="7973" y="6539"/>
                  </a:cubicBezTo>
                  <a:cubicBezTo>
                    <a:pt x="7772" y="6740"/>
                    <a:pt x="7486" y="6844"/>
                    <a:pt x="7203" y="6844"/>
                  </a:cubicBezTo>
                  <a:cubicBezTo>
                    <a:pt x="7016" y="6844"/>
                    <a:pt x="6831" y="6799"/>
                    <a:pt x="6672" y="6706"/>
                  </a:cubicBezTo>
                  <a:cubicBezTo>
                    <a:pt x="6238" y="6406"/>
                    <a:pt x="5838" y="6039"/>
                    <a:pt x="5604" y="5572"/>
                  </a:cubicBezTo>
                  <a:lnTo>
                    <a:pt x="4837" y="4304"/>
                  </a:lnTo>
                  <a:lnTo>
                    <a:pt x="5137" y="5738"/>
                  </a:lnTo>
                  <a:cubicBezTo>
                    <a:pt x="5237" y="6139"/>
                    <a:pt x="5271" y="6539"/>
                    <a:pt x="5237" y="6939"/>
                  </a:cubicBezTo>
                  <a:cubicBezTo>
                    <a:pt x="5237" y="7340"/>
                    <a:pt x="5104" y="7706"/>
                    <a:pt x="4904" y="8007"/>
                  </a:cubicBezTo>
                  <a:cubicBezTo>
                    <a:pt x="4737" y="8256"/>
                    <a:pt x="4456" y="8390"/>
                    <a:pt x="4174" y="8390"/>
                  </a:cubicBezTo>
                  <a:cubicBezTo>
                    <a:pt x="4117" y="8390"/>
                    <a:pt x="4059" y="8385"/>
                    <a:pt x="4003" y="8374"/>
                  </a:cubicBezTo>
                  <a:cubicBezTo>
                    <a:pt x="3636" y="8240"/>
                    <a:pt x="3303" y="8007"/>
                    <a:pt x="3036" y="7706"/>
                  </a:cubicBezTo>
                  <a:cubicBezTo>
                    <a:pt x="2502" y="7073"/>
                    <a:pt x="2035" y="6372"/>
                    <a:pt x="1601" y="5638"/>
                  </a:cubicBezTo>
                  <a:cubicBezTo>
                    <a:pt x="1368" y="5271"/>
                    <a:pt x="1134" y="4904"/>
                    <a:pt x="867" y="4571"/>
                  </a:cubicBezTo>
                  <a:cubicBezTo>
                    <a:pt x="667" y="4204"/>
                    <a:pt x="367" y="3870"/>
                    <a:pt x="0" y="3637"/>
                  </a:cubicBezTo>
                  <a:lnTo>
                    <a:pt x="0" y="3637"/>
                  </a:lnTo>
                  <a:cubicBezTo>
                    <a:pt x="300" y="3904"/>
                    <a:pt x="601" y="4237"/>
                    <a:pt x="801" y="4638"/>
                  </a:cubicBezTo>
                  <a:cubicBezTo>
                    <a:pt x="1001" y="5005"/>
                    <a:pt x="1201" y="5371"/>
                    <a:pt x="1401" y="5738"/>
                  </a:cubicBezTo>
                  <a:cubicBezTo>
                    <a:pt x="1801" y="6506"/>
                    <a:pt x="2268" y="7239"/>
                    <a:pt x="2802" y="7940"/>
                  </a:cubicBezTo>
                  <a:cubicBezTo>
                    <a:pt x="3069" y="8307"/>
                    <a:pt x="3469" y="8607"/>
                    <a:pt x="3903" y="8774"/>
                  </a:cubicBezTo>
                  <a:cubicBezTo>
                    <a:pt x="4007" y="8802"/>
                    <a:pt x="4113" y="8815"/>
                    <a:pt x="4218" y="8815"/>
                  </a:cubicBezTo>
                  <a:cubicBezTo>
                    <a:pt x="4616" y="8815"/>
                    <a:pt x="5000" y="8624"/>
                    <a:pt x="5237" y="8307"/>
                  </a:cubicBezTo>
                  <a:cubicBezTo>
                    <a:pt x="5537" y="7907"/>
                    <a:pt x="5704" y="7440"/>
                    <a:pt x="5704" y="6973"/>
                  </a:cubicBezTo>
                  <a:cubicBezTo>
                    <a:pt x="5714" y="6830"/>
                    <a:pt x="5718" y="6688"/>
                    <a:pt x="5716" y="6547"/>
                  </a:cubicBezTo>
                  <a:lnTo>
                    <a:pt x="5716" y="6547"/>
                  </a:lnTo>
                  <a:cubicBezTo>
                    <a:pt x="5924" y="6775"/>
                    <a:pt x="6156" y="6974"/>
                    <a:pt x="6405" y="7139"/>
                  </a:cubicBezTo>
                  <a:cubicBezTo>
                    <a:pt x="6627" y="7263"/>
                    <a:pt x="6887" y="7332"/>
                    <a:pt x="7142" y="7332"/>
                  </a:cubicBezTo>
                  <a:cubicBezTo>
                    <a:pt x="7231" y="7332"/>
                    <a:pt x="7319" y="7323"/>
                    <a:pt x="7405" y="7306"/>
                  </a:cubicBezTo>
                  <a:cubicBezTo>
                    <a:pt x="7739" y="7273"/>
                    <a:pt x="8039" y="7106"/>
                    <a:pt x="8306" y="6839"/>
                  </a:cubicBezTo>
                  <a:cubicBezTo>
                    <a:pt x="8740" y="6372"/>
                    <a:pt x="8940" y="5738"/>
                    <a:pt x="8873" y="5071"/>
                  </a:cubicBezTo>
                  <a:cubicBezTo>
                    <a:pt x="8854" y="4718"/>
                    <a:pt x="8799" y="4376"/>
                    <a:pt x="8710" y="4038"/>
                  </a:cubicBezTo>
                  <a:lnTo>
                    <a:pt x="8710" y="4038"/>
                  </a:lnTo>
                  <a:cubicBezTo>
                    <a:pt x="9038" y="4227"/>
                    <a:pt x="9446" y="4377"/>
                    <a:pt x="9878" y="4377"/>
                  </a:cubicBezTo>
                  <a:cubicBezTo>
                    <a:pt x="10150" y="4377"/>
                    <a:pt x="10431" y="4318"/>
                    <a:pt x="10708" y="4171"/>
                  </a:cubicBezTo>
                  <a:cubicBezTo>
                    <a:pt x="12042" y="3203"/>
                    <a:pt x="10641" y="468"/>
                    <a:pt x="10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5"/>
            <p:cNvSpPr/>
            <p:nvPr/>
          </p:nvSpPr>
          <p:spPr>
            <a:xfrm>
              <a:off x="6232696" y="1583669"/>
              <a:ext cx="39807" cy="40638"/>
            </a:xfrm>
            <a:custGeom>
              <a:rect b="b" l="l" r="r" t="t"/>
              <a:pathLst>
                <a:path extrusionOk="0" h="2248" w="2202">
                  <a:moveTo>
                    <a:pt x="1968" y="1"/>
                  </a:moveTo>
                  <a:cubicBezTo>
                    <a:pt x="1935" y="334"/>
                    <a:pt x="1902" y="634"/>
                    <a:pt x="1868" y="935"/>
                  </a:cubicBezTo>
                  <a:cubicBezTo>
                    <a:pt x="1835" y="1235"/>
                    <a:pt x="1701" y="1468"/>
                    <a:pt x="1535" y="1702"/>
                  </a:cubicBezTo>
                  <a:cubicBezTo>
                    <a:pt x="1398" y="1816"/>
                    <a:pt x="1230" y="1867"/>
                    <a:pt x="1063" y="1867"/>
                  </a:cubicBezTo>
                  <a:cubicBezTo>
                    <a:pt x="985" y="1867"/>
                    <a:pt x="908" y="1856"/>
                    <a:pt x="834" y="1835"/>
                  </a:cubicBezTo>
                  <a:cubicBezTo>
                    <a:pt x="534" y="1735"/>
                    <a:pt x="267" y="1602"/>
                    <a:pt x="0" y="1402"/>
                  </a:cubicBezTo>
                  <a:lnTo>
                    <a:pt x="0" y="1402"/>
                  </a:lnTo>
                  <a:cubicBezTo>
                    <a:pt x="167" y="1735"/>
                    <a:pt x="400" y="1969"/>
                    <a:pt x="734" y="2135"/>
                  </a:cubicBezTo>
                  <a:cubicBezTo>
                    <a:pt x="859" y="2210"/>
                    <a:pt x="1003" y="2248"/>
                    <a:pt x="1152" y="2248"/>
                  </a:cubicBezTo>
                  <a:cubicBezTo>
                    <a:pt x="1201" y="2248"/>
                    <a:pt x="1251" y="2244"/>
                    <a:pt x="1301" y="2235"/>
                  </a:cubicBezTo>
                  <a:cubicBezTo>
                    <a:pt x="1501" y="2202"/>
                    <a:pt x="1668" y="2135"/>
                    <a:pt x="1835" y="2002"/>
                  </a:cubicBezTo>
                  <a:cubicBezTo>
                    <a:pt x="2068" y="1702"/>
                    <a:pt x="2202" y="1335"/>
                    <a:pt x="2168" y="968"/>
                  </a:cubicBezTo>
                  <a:cubicBezTo>
                    <a:pt x="2168" y="634"/>
                    <a:pt x="2102" y="301"/>
                    <a:pt x="1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5"/>
            <p:cNvSpPr/>
            <p:nvPr/>
          </p:nvSpPr>
          <p:spPr>
            <a:xfrm>
              <a:off x="6464838" y="2017658"/>
              <a:ext cx="545742" cy="690054"/>
            </a:xfrm>
            <a:custGeom>
              <a:rect b="b" l="l" r="r" t="t"/>
              <a:pathLst>
                <a:path extrusionOk="0" h="38172" w="30189">
                  <a:moveTo>
                    <a:pt x="16753" y="1"/>
                  </a:moveTo>
                  <a:cubicBezTo>
                    <a:pt x="15698" y="1"/>
                    <a:pt x="14748" y="243"/>
                    <a:pt x="14177" y="777"/>
                  </a:cubicBezTo>
                  <a:cubicBezTo>
                    <a:pt x="8040" y="6514"/>
                    <a:pt x="1" y="34401"/>
                    <a:pt x="334" y="34901"/>
                  </a:cubicBezTo>
                  <a:cubicBezTo>
                    <a:pt x="532" y="35264"/>
                    <a:pt x="26859" y="38172"/>
                    <a:pt x="27508" y="38172"/>
                  </a:cubicBezTo>
                  <a:cubicBezTo>
                    <a:pt x="27516" y="38172"/>
                    <a:pt x="27520" y="38171"/>
                    <a:pt x="27520" y="38170"/>
                  </a:cubicBezTo>
                  <a:cubicBezTo>
                    <a:pt x="27821" y="37937"/>
                    <a:pt x="30189" y="11018"/>
                    <a:pt x="21683" y="1844"/>
                  </a:cubicBezTo>
                  <a:cubicBezTo>
                    <a:pt x="20615" y="692"/>
                    <a:pt x="18533" y="1"/>
                    <a:pt x="1675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5"/>
            <p:cNvSpPr/>
            <p:nvPr/>
          </p:nvSpPr>
          <p:spPr>
            <a:xfrm>
              <a:off x="6434686" y="2032300"/>
              <a:ext cx="282226" cy="680220"/>
            </a:xfrm>
            <a:custGeom>
              <a:rect b="b" l="l" r="r" t="t"/>
              <a:pathLst>
                <a:path extrusionOk="0" h="37628" w="15612">
                  <a:moveTo>
                    <a:pt x="15612" y="0"/>
                  </a:moveTo>
                  <a:cubicBezTo>
                    <a:pt x="15612" y="1"/>
                    <a:pt x="13644" y="1702"/>
                    <a:pt x="11142" y="5571"/>
                  </a:cubicBezTo>
                  <a:cubicBezTo>
                    <a:pt x="8640" y="9474"/>
                    <a:pt x="1" y="33858"/>
                    <a:pt x="1" y="33858"/>
                  </a:cubicBezTo>
                  <a:lnTo>
                    <a:pt x="5305" y="37627"/>
                  </a:lnTo>
                  <a:lnTo>
                    <a:pt x="15612"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5"/>
            <p:cNvSpPr/>
            <p:nvPr/>
          </p:nvSpPr>
          <p:spPr>
            <a:xfrm>
              <a:off x="6434686" y="2032300"/>
              <a:ext cx="282226" cy="680220"/>
            </a:xfrm>
            <a:custGeom>
              <a:rect b="b" l="l" r="r" t="t"/>
              <a:pathLst>
                <a:path extrusionOk="0" h="37628" w="15612">
                  <a:moveTo>
                    <a:pt x="15612" y="0"/>
                  </a:moveTo>
                  <a:cubicBezTo>
                    <a:pt x="15612" y="1"/>
                    <a:pt x="13644" y="1702"/>
                    <a:pt x="11142" y="5571"/>
                  </a:cubicBezTo>
                  <a:cubicBezTo>
                    <a:pt x="8640" y="9474"/>
                    <a:pt x="1" y="33858"/>
                    <a:pt x="1" y="33858"/>
                  </a:cubicBezTo>
                  <a:lnTo>
                    <a:pt x="5305" y="37627"/>
                  </a:lnTo>
                  <a:lnTo>
                    <a:pt x="15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5"/>
            <p:cNvSpPr/>
            <p:nvPr/>
          </p:nvSpPr>
          <p:spPr>
            <a:xfrm>
              <a:off x="6804936" y="2027474"/>
              <a:ext cx="221323" cy="720623"/>
            </a:xfrm>
            <a:custGeom>
              <a:rect b="b" l="l" r="r" t="t"/>
              <a:pathLst>
                <a:path extrusionOk="0" h="39863" w="12243">
                  <a:moveTo>
                    <a:pt x="1234" y="0"/>
                  </a:moveTo>
                  <a:cubicBezTo>
                    <a:pt x="1234" y="0"/>
                    <a:pt x="801" y="14477"/>
                    <a:pt x="801" y="17880"/>
                  </a:cubicBezTo>
                  <a:cubicBezTo>
                    <a:pt x="801" y="21282"/>
                    <a:pt x="0" y="39862"/>
                    <a:pt x="0" y="39862"/>
                  </a:cubicBezTo>
                  <a:lnTo>
                    <a:pt x="12242" y="37627"/>
                  </a:lnTo>
                  <a:cubicBezTo>
                    <a:pt x="12242" y="37627"/>
                    <a:pt x="10007" y="19615"/>
                    <a:pt x="9240" y="15445"/>
                  </a:cubicBezTo>
                  <a:cubicBezTo>
                    <a:pt x="8473" y="11275"/>
                    <a:pt x="5204" y="1201"/>
                    <a:pt x="1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5"/>
            <p:cNvSpPr/>
            <p:nvPr/>
          </p:nvSpPr>
          <p:spPr>
            <a:xfrm>
              <a:off x="6804936" y="2027474"/>
              <a:ext cx="221323" cy="720623"/>
            </a:xfrm>
            <a:custGeom>
              <a:rect b="b" l="l" r="r" t="t"/>
              <a:pathLst>
                <a:path extrusionOk="0" h="39863" w="12243">
                  <a:moveTo>
                    <a:pt x="1234" y="0"/>
                  </a:moveTo>
                  <a:cubicBezTo>
                    <a:pt x="1234" y="0"/>
                    <a:pt x="801" y="14477"/>
                    <a:pt x="801" y="17880"/>
                  </a:cubicBezTo>
                  <a:cubicBezTo>
                    <a:pt x="801" y="21282"/>
                    <a:pt x="0" y="39862"/>
                    <a:pt x="0" y="39862"/>
                  </a:cubicBezTo>
                  <a:lnTo>
                    <a:pt x="12242" y="37627"/>
                  </a:lnTo>
                  <a:cubicBezTo>
                    <a:pt x="12242" y="37627"/>
                    <a:pt x="10007" y="19615"/>
                    <a:pt x="9240" y="15445"/>
                  </a:cubicBezTo>
                  <a:cubicBezTo>
                    <a:pt x="8473" y="11275"/>
                    <a:pt x="5204" y="1201"/>
                    <a:pt x="1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5"/>
            <p:cNvSpPr/>
            <p:nvPr/>
          </p:nvSpPr>
          <p:spPr>
            <a:xfrm>
              <a:off x="6786895" y="2002925"/>
              <a:ext cx="854650" cy="425761"/>
            </a:xfrm>
            <a:custGeom>
              <a:rect b="b" l="l" r="r" t="t"/>
              <a:pathLst>
                <a:path extrusionOk="0" h="23552" w="47277">
                  <a:moveTo>
                    <a:pt x="36405" y="1"/>
                  </a:moveTo>
                  <a:cubicBezTo>
                    <a:pt x="36262" y="1"/>
                    <a:pt x="36144" y="40"/>
                    <a:pt x="36056" y="124"/>
                  </a:cubicBezTo>
                  <a:cubicBezTo>
                    <a:pt x="33221" y="2926"/>
                    <a:pt x="27384" y="10098"/>
                    <a:pt x="25182" y="10899"/>
                  </a:cubicBezTo>
                  <a:cubicBezTo>
                    <a:pt x="25153" y="10909"/>
                    <a:pt x="25116" y="10914"/>
                    <a:pt x="25070" y="10914"/>
                  </a:cubicBezTo>
                  <a:cubicBezTo>
                    <a:pt x="23612" y="10914"/>
                    <a:pt x="13597" y="5915"/>
                    <a:pt x="6936" y="3393"/>
                  </a:cubicBezTo>
                  <a:cubicBezTo>
                    <a:pt x="5350" y="2788"/>
                    <a:pt x="4200" y="2531"/>
                    <a:pt x="3398" y="2531"/>
                  </a:cubicBezTo>
                  <a:cubicBezTo>
                    <a:pt x="1" y="2531"/>
                    <a:pt x="2840" y="7150"/>
                    <a:pt x="5134" y="9498"/>
                  </a:cubicBezTo>
                  <a:cubicBezTo>
                    <a:pt x="11773" y="16292"/>
                    <a:pt x="20420" y="23551"/>
                    <a:pt x="25826" y="23551"/>
                  </a:cubicBezTo>
                  <a:cubicBezTo>
                    <a:pt x="26206" y="23551"/>
                    <a:pt x="26570" y="23515"/>
                    <a:pt x="26917" y="23441"/>
                  </a:cubicBezTo>
                  <a:cubicBezTo>
                    <a:pt x="31653" y="22440"/>
                    <a:pt x="38458" y="16903"/>
                    <a:pt x="45897" y="10899"/>
                  </a:cubicBezTo>
                  <a:cubicBezTo>
                    <a:pt x="47277" y="9770"/>
                    <a:pt x="38661" y="1"/>
                    <a:pt x="3640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5"/>
            <p:cNvSpPr/>
            <p:nvPr/>
          </p:nvSpPr>
          <p:spPr>
            <a:xfrm>
              <a:off x="7409279" y="1856395"/>
              <a:ext cx="360755" cy="378037"/>
            </a:xfrm>
            <a:custGeom>
              <a:rect b="b" l="l" r="r" t="t"/>
              <a:pathLst>
                <a:path extrusionOk="0" h="20912" w="19956">
                  <a:moveTo>
                    <a:pt x="11770" y="0"/>
                  </a:moveTo>
                  <a:cubicBezTo>
                    <a:pt x="11690" y="0"/>
                    <a:pt x="11611" y="8"/>
                    <a:pt x="11534" y="24"/>
                  </a:cubicBezTo>
                  <a:cubicBezTo>
                    <a:pt x="8465" y="658"/>
                    <a:pt x="1293" y="8063"/>
                    <a:pt x="659" y="9698"/>
                  </a:cubicBezTo>
                  <a:cubicBezTo>
                    <a:pt x="1" y="11343"/>
                    <a:pt x="5707" y="20911"/>
                    <a:pt x="7493" y="20911"/>
                  </a:cubicBezTo>
                  <a:cubicBezTo>
                    <a:pt x="7518" y="20911"/>
                    <a:pt x="7541" y="20910"/>
                    <a:pt x="7564" y="20906"/>
                  </a:cubicBezTo>
                  <a:cubicBezTo>
                    <a:pt x="9265" y="20672"/>
                    <a:pt x="16037" y="16269"/>
                    <a:pt x="18005" y="13934"/>
                  </a:cubicBezTo>
                  <a:cubicBezTo>
                    <a:pt x="19955" y="11561"/>
                    <a:pt x="14841" y="0"/>
                    <a:pt x="11770"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5"/>
            <p:cNvSpPr/>
            <p:nvPr/>
          </p:nvSpPr>
          <p:spPr>
            <a:xfrm>
              <a:off x="7519476" y="1810787"/>
              <a:ext cx="263534" cy="304895"/>
            </a:xfrm>
            <a:custGeom>
              <a:rect b="b" l="l" r="r" t="t"/>
              <a:pathLst>
                <a:path extrusionOk="0" h="16866" w="14578">
                  <a:moveTo>
                    <a:pt x="9235" y="0"/>
                  </a:moveTo>
                  <a:cubicBezTo>
                    <a:pt x="6284" y="0"/>
                    <a:pt x="1316" y="1857"/>
                    <a:pt x="934" y="4449"/>
                  </a:cubicBezTo>
                  <a:cubicBezTo>
                    <a:pt x="785" y="5342"/>
                    <a:pt x="1353" y="5540"/>
                    <a:pt x="1885" y="5540"/>
                  </a:cubicBezTo>
                  <a:cubicBezTo>
                    <a:pt x="2305" y="5540"/>
                    <a:pt x="2702" y="5416"/>
                    <a:pt x="2702" y="5416"/>
                  </a:cubicBezTo>
                  <a:lnTo>
                    <a:pt x="2702" y="5416"/>
                  </a:lnTo>
                  <a:cubicBezTo>
                    <a:pt x="2702" y="5416"/>
                    <a:pt x="0" y="7051"/>
                    <a:pt x="401" y="8752"/>
                  </a:cubicBezTo>
                  <a:cubicBezTo>
                    <a:pt x="581" y="9570"/>
                    <a:pt x="1258" y="9786"/>
                    <a:pt x="1922" y="9786"/>
                  </a:cubicBezTo>
                  <a:cubicBezTo>
                    <a:pt x="2611" y="9786"/>
                    <a:pt x="3284" y="9553"/>
                    <a:pt x="3369" y="9519"/>
                  </a:cubicBezTo>
                  <a:lnTo>
                    <a:pt x="3369" y="9519"/>
                  </a:lnTo>
                  <a:cubicBezTo>
                    <a:pt x="3236" y="9619"/>
                    <a:pt x="801" y="11154"/>
                    <a:pt x="1368" y="12888"/>
                  </a:cubicBezTo>
                  <a:cubicBezTo>
                    <a:pt x="1611" y="13603"/>
                    <a:pt x="2127" y="13822"/>
                    <a:pt x="2666" y="13822"/>
                  </a:cubicBezTo>
                  <a:cubicBezTo>
                    <a:pt x="3460" y="13822"/>
                    <a:pt x="4304" y="13348"/>
                    <a:pt x="4403" y="13288"/>
                  </a:cubicBezTo>
                  <a:lnTo>
                    <a:pt x="4403" y="13288"/>
                  </a:lnTo>
                  <a:cubicBezTo>
                    <a:pt x="4270" y="13422"/>
                    <a:pt x="2869" y="15090"/>
                    <a:pt x="3603" y="16291"/>
                  </a:cubicBezTo>
                  <a:cubicBezTo>
                    <a:pt x="3855" y="16701"/>
                    <a:pt x="4202" y="16866"/>
                    <a:pt x="4613" y="16866"/>
                  </a:cubicBezTo>
                  <a:cubicBezTo>
                    <a:pt x="6272" y="16866"/>
                    <a:pt x="8964" y="14182"/>
                    <a:pt x="10541" y="14156"/>
                  </a:cubicBezTo>
                  <a:cubicBezTo>
                    <a:pt x="10541" y="14156"/>
                    <a:pt x="11709" y="16491"/>
                    <a:pt x="11742" y="16591"/>
                  </a:cubicBezTo>
                  <a:cubicBezTo>
                    <a:pt x="11742" y="16591"/>
                    <a:pt x="14577" y="13689"/>
                    <a:pt x="14411" y="11053"/>
                  </a:cubicBezTo>
                  <a:cubicBezTo>
                    <a:pt x="14377" y="10253"/>
                    <a:pt x="13777" y="9619"/>
                    <a:pt x="12976" y="9486"/>
                  </a:cubicBezTo>
                  <a:cubicBezTo>
                    <a:pt x="12976" y="9486"/>
                    <a:pt x="14277" y="8352"/>
                    <a:pt x="13877" y="6984"/>
                  </a:cubicBezTo>
                  <a:cubicBezTo>
                    <a:pt x="13677" y="6283"/>
                    <a:pt x="12376" y="6017"/>
                    <a:pt x="12376" y="6017"/>
                  </a:cubicBezTo>
                  <a:cubicBezTo>
                    <a:pt x="12376" y="6017"/>
                    <a:pt x="13377" y="5049"/>
                    <a:pt x="12943" y="3882"/>
                  </a:cubicBezTo>
                  <a:cubicBezTo>
                    <a:pt x="12576" y="2914"/>
                    <a:pt x="11342" y="2781"/>
                    <a:pt x="11342" y="2781"/>
                  </a:cubicBezTo>
                  <a:cubicBezTo>
                    <a:pt x="11342" y="2781"/>
                    <a:pt x="11875" y="1447"/>
                    <a:pt x="11208" y="579"/>
                  </a:cubicBezTo>
                  <a:cubicBezTo>
                    <a:pt x="10883" y="182"/>
                    <a:pt x="10157" y="0"/>
                    <a:pt x="9235"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5"/>
            <p:cNvSpPr/>
            <p:nvPr/>
          </p:nvSpPr>
          <p:spPr>
            <a:xfrm>
              <a:off x="7564885" y="1860444"/>
              <a:ext cx="156009" cy="51973"/>
            </a:xfrm>
            <a:custGeom>
              <a:rect b="b" l="l" r="r" t="t"/>
              <a:pathLst>
                <a:path extrusionOk="0" h="2875" w="8630">
                  <a:moveTo>
                    <a:pt x="8630" y="1"/>
                  </a:moveTo>
                  <a:cubicBezTo>
                    <a:pt x="5561" y="1"/>
                    <a:pt x="2592" y="968"/>
                    <a:pt x="90" y="2702"/>
                  </a:cubicBezTo>
                  <a:cubicBezTo>
                    <a:pt x="1" y="2762"/>
                    <a:pt x="44" y="2875"/>
                    <a:pt x="126" y="2875"/>
                  </a:cubicBezTo>
                  <a:cubicBezTo>
                    <a:pt x="136" y="2875"/>
                    <a:pt x="146" y="2873"/>
                    <a:pt x="157" y="2869"/>
                  </a:cubicBezTo>
                  <a:cubicBezTo>
                    <a:pt x="2825" y="1535"/>
                    <a:pt x="5661" y="568"/>
                    <a:pt x="8630" y="34"/>
                  </a:cubicBezTo>
                  <a:cubicBezTo>
                    <a:pt x="8630" y="34"/>
                    <a:pt x="8630" y="1"/>
                    <a:pt x="86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5"/>
            <p:cNvSpPr/>
            <p:nvPr/>
          </p:nvSpPr>
          <p:spPr>
            <a:xfrm>
              <a:off x="7577412" y="1918940"/>
              <a:ext cx="167000" cy="66905"/>
            </a:xfrm>
            <a:custGeom>
              <a:rect b="b" l="l" r="r" t="t"/>
              <a:pathLst>
                <a:path extrusionOk="0" h="3701" w="9238">
                  <a:moveTo>
                    <a:pt x="9204" y="0"/>
                  </a:moveTo>
                  <a:cubicBezTo>
                    <a:pt x="6169" y="34"/>
                    <a:pt x="2566" y="1168"/>
                    <a:pt x="64" y="3536"/>
                  </a:cubicBezTo>
                  <a:cubicBezTo>
                    <a:pt x="12" y="3588"/>
                    <a:pt x="1" y="3701"/>
                    <a:pt x="46" y="3701"/>
                  </a:cubicBezTo>
                  <a:cubicBezTo>
                    <a:pt x="58" y="3701"/>
                    <a:pt x="76" y="3692"/>
                    <a:pt x="98" y="3669"/>
                  </a:cubicBezTo>
                  <a:cubicBezTo>
                    <a:pt x="1866" y="2235"/>
                    <a:pt x="6436" y="501"/>
                    <a:pt x="9204" y="67"/>
                  </a:cubicBezTo>
                  <a:cubicBezTo>
                    <a:pt x="9238" y="67"/>
                    <a:pt x="9238" y="0"/>
                    <a:pt x="9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5"/>
            <p:cNvSpPr/>
            <p:nvPr/>
          </p:nvSpPr>
          <p:spPr>
            <a:xfrm>
              <a:off x="7594964" y="1981559"/>
              <a:ext cx="157889" cy="74443"/>
            </a:xfrm>
            <a:custGeom>
              <a:rect b="b" l="l" r="r" t="t"/>
              <a:pathLst>
                <a:path extrusionOk="0" h="4118" w="8734">
                  <a:moveTo>
                    <a:pt x="8476" y="1"/>
                  </a:moveTo>
                  <a:cubicBezTo>
                    <a:pt x="6858" y="1"/>
                    <a:pt x="4997" y="667"/>
                    <a:pt x="3563" y="1273"/>
                  </a:cubicBezTo>
                  <a:cubicBezTo>
                    <a:pt x="2162" y="1873"/>
                    <a:pt x="961" y="2807"/>
                    <a:pt x="27" y="4008"/>
                  </a:cubicBezTo>
                  <a:cubicBezTo>
                    <a:pt x="0" y="4063"/>
                    <a:pt x="17" y="4117"/>
                    <a:pt x="61" y="4117"/>
                  </a:cubicBezTo>
                  <a:cubicBezTo>
                    <a:pt x="71" y="4117"/>
                    <a:pt x="82" y="4114"/>
                    <a:pt x="94" y="4108"/>
                  </a:cubicBezTo>
                  <a:cubicBezTo>
                    <a:pt x="2596" y="1940"/>
                    <a:pt x="5531" y="806"/>
                    <a:pt x="8700" y="72"/>
                  </a:cubicBezTo>
                  <a:cubicBezTo>
                    <a:pt x="8734" y="72"/>
                    <a:pt x="8700" y="5"/>
                    <a:pt x="8700" y="5"/>
                  </a:cubicBezTo>
                  <a:cubicBezTo>
                    <a:pt x="8626" y="2"/>
                    <a:pt x="8551" y="1"/>
                    <a:pt x="84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5"/>
            <p:cNvSpPr/>
            <p:nvPr/>
          </p:nvSpPr>
          <p:spPr>
            <a:xfrm>
              <a:off x="7521283" y="1908691"/>
              <a:ext cx="188765" cy="209717"/>
            </a:xfrm>
            <a:custGeom>
              <a:rect b="b" l="l" r="r" t="t"/>
              <a:pathLst>
                <a:path extrusionOk="0" h="11601" w="10442">
                  <a:moveTo>
                    <a:pt x="2602" y="0"/>
                  </a:moveTo>
                  <a:lnTo>
                    <a:pt x="2602" y="0"/>
                  </a:lnTo>
                  <a:cubicBezTo>
                    <a:pt x="2069" y="300"/>
                    <a:pt x="1602" y="667"/>
                    <a:pt x="1135" y="1068"/>
                  </a:cubicBezTo>
                  <a:cubicBezTo>
                    <a:pt x="668" y="1501"/>
                    <a:pt x="301" y="2035"/>
                    <a:pt x="100" y="2635"/>
                  </a:cubicBezTo>
                  <a:cubicBezTo>
                    <a:pt x="0" y="2969"/>
                    <a:pt x="67" y="3302"/>
                    <a:pt x="201" y="3603"/>
                  </a:cubicBezTo>
                  <a:cubicBezTo>
                    <a:pt x="367" y="3903"/>
                    <a:pt x="601" y="4170"/>
                    <a:pt x="868" y="4337"/>
                  </a:cubicBezTo>
                  <a:cubicBezTo>
                    <a:pt x="1214" y="4529"/>
                    <a:pt x="1593" y="4632"/>
                    <a:pt x="1981" y="4641"/>
                  </a:cubicBezTo>
                  <a:lnTo>
                    <a:pt x="1981" y="4641"/>
                  </a:lnTo>
                  <a:cubicBezTo>
                    <a:pt x="1721" y="4915"/>
                    <a:pt x="1494" y="5209"/>
                    <a:pt x="1301" y="5537"/>
                  </a:cubicBezTo>
                  <a:cubicBezTo>
                    <a:pt x="901" y="6104"/>
                    <a:pt x="768" y="6838"/>
                    <a:pt x="934" y="7505"/>
                  </a:cubicBezTo>
                  <a:cubicBezTo>
                    <a:pt x="1034" y="7872"/>
                    <a:pt x="1235" y="8173"/>
                    <a:pt x="1535" y="8406"/>
                  </a:cubicBezTo>
                  <a:cubicBezTo>
                    <a:pt x="1835" y="8640"/>
                    <a:pt x="2202" y="8740"/>
                    <a:pt x="2569" y="8740"/>
                  </a:cubicBezTo>
                  <a:cubicBezTo>
                    <a:pt x="2895" y="8723"/>
                    <a:pt x="3221" y="8659"/>
                    <a:pt x="3531" y="8555"/>
                  </a:cubicBezTo>
                  <a:lnTo>
                    <a:pt x="3531" y="8555"/>
                  </a:lnTo>
                  <a:cubicBezTo>
                    <a:pt x="3461" y="8682"/>
                    <a:pt x="3396" y="8811"/>
                    <a:pt x="3336" y="8940"/>
                  </a:cubicBezTo>
                  <a:cubicBezTo>
                    <a:pt x="3103" y="9407"/>
                    <a:pt x="3003" y="9907"/>
                    <a:pt x="3069" y="10408"/>
                  </a:cubicBezTo>
                  <a:cubicBezTo>
                    <a:pt x="3169" y="10975"/>
                    <a:pt x="3570" y="11442"/>
                    <a:pt x="4103" y="11575"/>
                  </a:cubicBezTo>
                  <a:cubicBezTo>
                    <a:pt x="4228" y="11592"/>
                    <a:pt x="4356" y="11600"/>
                    <a:pt x="4483" y="11600"/>
                  </a:cubicBezTo>
                  <a:cubicBezTo>
                    <a:pt x="4864" y="11600"/>
                    <a:pt x="5246" y="11525"/>
                    <a:pt x="5571" y="11375"/>
                  </a:cubicBezTo>
                  <a:cubicBezTo>
                    <a:pt x="6438" y="11008"/>
                    <a:pt x="7239" y="10541"/>
                    <a:pt x="8006" y="10007"/>
                  </a:cubicBezTo>
                  <a:cubicBezTo>
                    <a:pt x="8406" y="9774"/>
                    <a:pt x="8773" y="9507"/>
                    <a:pt x="9174" y="9273"/>
                  </a:cubicBezTo>
                  <a:cubicBezTo>
                    <a:pt x="9574" y="9040"/>
                    <a:pt x="9974" y="8840"/>
                    <a:pt x="10441" y="8773"/>
                  </a:cubicBezTo>
                  <a:lnTo>
                    <a:pt x="10441" y="8773"/>
                  </a:lnTo>
                  <a:cubicBezTo>
                    <a:pt x="9974" y="8806"/>
                    <a:pt x="9541" y="8940"/>
                    <a:pt x="9107" y="9173"/>
                  </a:cubicBezTo>
                  <a:cubicBezTo>
                    <a:pt x="8707" y="9373"/>
                    <a:pt x="8306" y="9607"/>
                    <a:pt x="7906" y="9840"/>
                  </a:cubicBezTo>
                  <a:cubicBezTo>
                    <a:pt x="7105" y="10307"/>
                    <a:pt x="6305" y="10708"/>
                    <a:pt x="5438" y="11041"/>
                  </a:cubicBezTo>
                  <a:cubicBezTo>
                    <a:pt x="5169" y="11139"/>
                    <a:pt x="4865" y="11201"/>
                    <a:pt x="4551" y="11201"/>
                  </a:cubicBezTo>
                  <a:cubicBezTo>
                    <a:pt x="4436" y="11201"/>
                    <a:pt x="4320" y="11193"/>
                    <a:pt x="4203" y="11175"/>
                  </a:cubicBezTo>
                  <a:cubicBezTo>
                    <a:pt x="3870" y="11041"/>
                    <a:pt x="3603" y="10741"/>
                    <a:pt x="3536" y="10341"/>
                  </a:cubicBezTo>
                  <a:cubicBezTo>
                    <a:pt x="3503" y="9941"/>
                    <a:pt x="3603" y="9540"/>
                    <a:pt x="3770" y="9173"/>
                  </a:cubicBezTo>
                  <a:cubicBezTo>
                    <a:pt x="3970" y="8773"/>
                    <a:pt x="4203" y="8406"/>
                    <a:pt x="4504" y="8073"/>
                  </a:cubicBezTo>
                  <a:lnTo>
                    <a:pt x="5504" y="6872"/>
                  </a:lnTo>
                  <a:lnTo>
                    <a:pt x="4170" y="7672"/>
                  </a:lnTo>
                  <a:cubicBezTo>
                    <a:pt x="4149" y="7685"/>
                    <a:pt x="4128" y="7697"/>
                    <a:pt x="4107" y="7710"/>
                  </a:cubicBezTo>
                  <a:lnTo>
                    <a:pt x="4107" y="7710"/>
                  </a:lnTo>
                  <a:lnTo>
                    <a:pt x="4103" y="7706"/>
                  </a:lnTo>
                  <a:cubicBezTo>
                    <a:pt x="4100" y="7709"/>
                    <a:pt x="4097" y="7713"/>
                    <a:pt x="4094" y="7717"/>
                  </a:cubicBezTo>
                  <a:lnTo>
                    <a:pt x="4094" y="7717"/>
                  </a:lnTo>
                  <a:cubicBezTo>
                    <a:pt x="3616" y="7992"/>
                    <a:pt x="3107" y="8174"/>
                    <a:pt x="2569" y="8206"/>
                  </a:cubicBezTo>
                  <a:cubicBezTo>
                    <a:pt x="2035" y="8206"/>
                    <a:pt x="1568" y="7872"/>
                    <a:pt x="1435" y="7372"/>
                  </a:cubicBezTo>
                  <a:cubicBezTo>
                    <a:pt x="1301" y="6838"/>
                    <a:pt x="1401" y="6271"/>
                    <a:pt x="1735" y="5804"/>
                  </a:cubicBezTo>
                  <a:cubicBezTo>
                    <a:pt x="2025" y="5320"/>
                    <a:pt x="2409" y="4868"/>
                    <a:pt x="2826" y="4507"/>
                  </a:cubicBezTo>
                  <a:lnTo>
                    <a:pt x="2826" y="4507"/>
                  </a:lnTo>
                  <a:cubicBezTo>
                    <a:pt x="2829" y="4506"/>
                    <a:pt x="2833" y="4504"/>
                    <a:pt x="2836" y="4503"/>
                  </a:cubicBezTo>
                  <a:lnTo>
                    <a:pt x="2834" y="4500"/>
                  </a:lnTo>
                  <a:lnTo>
                    <a:pt x="2834" y="4500"/>
                  </a:lnTo>
                  <a:cubicBezTo>
                    <a:pt x="2846" y="4490"/>
                    <a:pt x="2857" y="4480"/>
                    <a:pt x="2869" y="4470"/>
                  </a:cubicBezTo>
                  <a:lnTo>
                    <a:pt x="3870" y="3603"/>
                  </a:lnTo>
                  <a:lnTo>
                    <a:pt x="3870" y="3603"/>
                  </a:lnTo>
                  <a:lnTo>
                    <a:pt x="2636" y="4070"/>
                  </a:lnTo>
                  <a:cubicBezTo>
                    <a:pt x="2626" y="4073"/>
                    <a:pt x="2617" y="4077"/>
                    <a:pt x="2608" y="4080"/>
                  </a:cubicBezTo>
                  <a:lnTo>
                    <a:pt x="2608" y="4080"/>
                  </a:lnTo>
                  <a:lnTo>
                    <a:pt x="2602" y="4070"/>
                  </a:lnTo>
                  <a:cubicBezTo>
                    <a:pt x="2592" y="4078"/>
                    <a:pt x="2583" y="4086"/>
                    <a:pt x="2573" y="4094"/>
                  </a:cubicBezTo>
                  <a:lnTo>
                    <a:pt x="2573" y="4094"/>
                  </a:lnTo>
                  <a:cubicBezTo>
                    <a:pt x="2351" y="4174"/>
                    <a:pt x="2117" y="4216"/>
                    <a:pt x="1883" y="4216"/>
                  </a:cubicBezTo>
                  <a:cubicBezTo>
                    <a:pt x="1605" y="4216"/>
                    <a:pt x="1328" y="4158"/>
                    <a:pt x="1068" y="4036"/>
                  </a:cubicBezTo>
                  <a:cubicBezTo>
                    <a:pt x="834" y="3903"/>
                    <a:pt x="634" y="3703"/>
                    <a:pt x="501" y="3469"/>
                  </a:cubicBezTo>
                  <a:cubicBezTo>
                    <a:pt x="367" y="3236"/>
                    <a:pt x="301" y="2936"/>
                    <a:pt x="367" y="2702"/>
                  </a:cubicBezTo>
                  <a:cubicBezTo>
                    <a:pt x="534" y="2135"/>
                    <a:pt x="834" y="1601"/>
                    <a:pt x="1235" y="1201"/>
                  </a:cubicBezTo>
                  <a:cubicBezTo>
                    <a:pt x="1668" y="767"/>
                    <a:pt x="2102" y="367"/>
                    <a:pt x="2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5"/>
            <p:cNvSpPr/>
            <p:nvPr/>
          </p:nvSpPr>
          <p:spPr>
            <a:xfrm>
              <a:off x="7438672" y="1836492"/>
              <a:ext cx="230976" cy="193972"/>
            </a:xfrm>
            <a:custGeom>
              <a:rect b="b" l="l" r="r" t="t"/>
              <a:pathLst>
                <a:path extrusionOk="0" h="10730" w="12777">
                  <a:moveTo>
                    <a:pt x="6221" y="1"/>
                  </a:moveTo>
                  <a:cubicBezTo>
                    <a:pt x="2785" y="1"/>
                    <a:pt x="0" y="9331"/>
                    <a:pt x="0" y="9331"/>
                  </a:cubicBezTo>
                  <a:cubicBezTo>
                    <a:pt x="616" y="10210"/>
                    <a:pt x="1592" y="10729"/>
                    <a:pt x="2634" y="10729"/>
                  </a:cubicBezTo>
                  <a:cubicBezTo>
                    <a:pt x="2778" y="10729"/>
                    <a:pt x="2923" y="10719"/>
                    <a:pt x="3069" y="10699"/>
                  </a:cubicBezTo>
                  <a:cubicBezTo>
                    <a:pt x="6272" y="10265"/>
                    <a:pt x="6939" y="5862"/>
                    <a:pt x="6939" y="5862"/>
                  </a:cubicBezTo>
                  <a:cubicBezTo>
                    <a:pt x="7797" y="7218"/>
                    <a:pt x="9343" y="9010"/>
                    <a:pt x="10741" y="9010"/>
                  </a:cubicBezTo>
                  <a:cubicBezTo>
                    <a:pt x="11028" y="9010"/>
                    <a:pt x="11308" y="8935"/>
                    <a:pt x="11575" y="8764"/>
                  </a:cubicBezTo>
                  <a:cubicBezTo>
                    <a:pt x="12776" y="7997"/>
                    <a:pt x="9107" y="1859"/>
                    <a:pt x="7839" y="725"/>
                  </a:cubicBezTo>
                  <a:cubicBezTo>
                    <a:pt x="7290" y="220"/>
                    <a:pt x="6748" y="1"/>
                    <a:pt x="622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5"/>
            <p:cNvSpPr/>
            <p:nvPr/>
          </p:nvSpPr>
          <p:spPr>
            <a:xfrm>
              <a:off x="7506804" y="1844771"/>
              <a:ext cx="150784" cy="182727"/>
            </a:xfrm>
            <a:custGeom>
              <a:rect b="b" l="l" r="r" t="t"/>
              <a:pathLst>
                <a:path extrusionOk="0" h="10108" w="8341">
                  <a:moveTo>
                    <a:pt x="3703" y="0"/>
                  </a:moveTo>
                  <a:lnTo>
                    <a:pt x="3703" y="0"/>
                  </a:lnTo>
                  <a:cubicBezTo>
                    <a:pt x="4671" y="868"/>
                    <a:pt x="5338" y="2035"/>
                    <a:pt x="5972" y="3169"/>
                  </a:cubicBezTo>
                  <a:cubicBezTo>
                    <a:pt x="6272" y="3736"/>
                    <a:pt x="6572" y="4337"/>
                    <a:pt x="6839" y="4904"/>
                  </a:cubicBezTo>
                  <a:cubicBezTo>
                    <a:pt x="7106" y="5504"/>
                    <a:pt x="7373" y="6105"/>
                    <a:pt x="7573" y="6705"/>
                  </a:cubicBezTo>
                  <a:cubicBezTo>
                    <a:pt x="7773" y="7272"/>
                    <a:pt x="7940" y="7973"/>
                    <a:pt x="7540" y="8206"/>
                  </a:cubicBezTo>
                  <a:cubicBezTo>
                    <a:pt x="7385" y="8301"/>
                    <a:pt x="7205" y="8341"/>
                    <a:pt x="7014" y="8341"/>
                  </a:cubicBezTo>
                  <a:cubicBezTo>
                    <a:pt x="6671" y="8341"/>
                    <a:pt x="6294" y="8211"/>
                    <a:pt x="5972" y="8039"/>
                  </a:cubicBezTo>
                  <a:cubicBezTo>
                    <a:pt x="5405" y="7706"/>
                    <a:pt x="4938" y="7305"/>
                    <a:pt x="4537" y="6805"/>
                  </a:cubicBezTo>
                  <a:cubicBezTo>
                    <a:pt x="4104" y="6338"/>
                    <a:pt x="3703" y="5838"/>
                    <a:pt x="3337" y="5304"/>
                  </a:cubicBezTo>
                  <a:lnTo>
                    <a:pt x="3003" y="4804"/>
                  </a:lnTo>
                  <a:lnTo>
                    <a:pt x="2936" y="5404"/>
                  </a:lnTo>
                  <a:cubicBezTo>
                    <a:pt x="2870" y="5871"/>
                    <a:pt x="2769" y="6338"/>
                    <a:pt x="2603" y="6772"/>
                  </a:cubicBezTo>
                  <a:cubicBezTo>
                    <a:pt x="2469" y="7239"/>
                    <a:pt x="2269" y="7672"/>
                    <a:pt x="2036" y="8106"/>
                  </a:cubicBezTo>
                  <a:cubicBezTo>
                    <a:pt x="1802" y="8540"/>
                    <a:pt x="1502" y="8907"/>
                    <a:pt x="1168" y="9274"/>
                  </a:cubicBezTo>
                  <a:cubicBezTo>
                    <a:pt x="835" y="9607"/>
                    <a:pt x="434" y="9874"/>
                    <a:pt x="1" y="10107"/>
                  </a:cubicBezTo>
                  <a:cubicBezTo>
                    <a:pt x="468" y="9941"/>
                    <a:pt x="901" y="9707"/>
                    <a:pt x="1302" y="9374"/>
                  </a:cubicBezTo>
                  <a:cubicBezTo>
                    <a:pt x="1669" y="9040"/>
                    <a:pt x="2002" y="8673"/>
                    <a:pt x="2269" y="8239"/>
                  </a:cubicBezTo>
                  <a:cubicBezTo>
                    <a:pt x="2569" y="7806"/>
                    <a:pt x="2769" y="7372"/>
                    <a:pt x="2970" y="6905"/>
                  </a:cubicBezTo>
                  <a:cubicBezTo>
                    <a:pt x="3076" y="6608"/>
                    <a:pt x="3169" y="6297"/>
                    <a:pt x="3248" y="5981"/>
                  </a:cubicBezTo>
                  <a:lnTo>
                    <a:pt x="3248" y="5981"/>
                  </a:lnTo>
                  <a:cubicBezTo>
                    <a:pt x="3517" y="6385"/>
                    <a:pt x="3818" y="6771"/>
                    <a:pt x="4137" y="7139"/>
                  </a:cubicBezTo>
                  <a:cubicBezTo>
                    <a:pt x="4571" y="7672"/>
                    <a:pt x="5104" y="8139"/>
                    <a:pt x="5672" y="8506"/>
                  </a:cubicBezTo>
                  <a:cubicBezTo>
                    <a:pt x="6005" y="8673"/>
                    <a:pt x="6339" y="8807"/>
                    <a:pt x="6706" y="8873"/>
                  </a:cubicBezTo>
                  <a:cubicBezTo>
                    <a:pt x="6789" y="8887"/>
                    <a:pt x="6873" y="8894"/>
                    <a:pt x="6956" y="8894"/>
                  </a:cubicBezTo>
                  <a:cubicBezTo>
                    <a:pt x="7270" y="8894"/>
                    <a:pt x="7576" y="8798"/>
                    <a:pt x="7840" y="8640"/>
                  </a:cubicBezTo>
                  <a:cubicBezTo>
                    <a:pt x="7940" y="8573"/>
                    <a:pt x="8007" y="8506"/>
                    <a:pt x="8073" y="8440"/>
                  </a:cubicBezTo>
                  <a:cubicBezTo>
                    <a:pt x="8140" y="8340"/>
                    <a:pt x="8207" y="8239"/>
                    <a:pt x="8240" y="8139"/>
                  </a:cubicBezTo>
                  <a:cubicBezTo>
                    <a:pt x="8307" y="7939"/>
                    <a:pt x="8340" y="7739"/>
                    <a:pt x="8307" y="7539"/>
                  </a:cubicBezTo>
                  <a:cubicBezTo>
                    <a:pt x="8273" y="7205"/>
                    <a:pt x="8207" y="6838"/>
                    <a:pt x="8073" y="6538"/>
                  </a:cubicBezTo>
                  <a:cubicBezTo>
                    <a:pt x="7573" y="5304"/>
                    <a:pt x="6972" y="4103"/>
                    <a:pt x="6272" y="3002"/>
                  </a:cubicBezTo>
                  <a:cubicBezTo>
                    <a:pt x="5905" y="2402"/>
                    <a:pt x="5538" y="1868"/>
                    <a:pt x="5138" y="1368"/>
                  </a:cubicBezTo>
                  <a:cubicBezTo>
                    <a:pt x="4704" y="834"/>
                    <a:pt x="4237" y="367"/>
                    <a:pt x="37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5"/>
            <p:cNvSpPr/>
            <p:nvPr/>
          </p:nvSpPr>
          <p:spPr>
            <a:xfrm>
              <a:off x="6787184" y="2030493"/>
              <a:ext cx="779972" cy="408262"/>
            </a:xfrm>
            <a:custGeom>
              <a:rect b="b" l="l" r="r" t="t"/>
              <a:pathLst>
                <a:path extrusionOk="0" h="22584" w="43146">
                  <a:moveTo>
                    <a:pt x="34606" y="0"/>
                  </a:moveTo>
                  <a:cubicBezTo>
                    <a:pt x="34606" y="0"/>
                    <a:pt x="26032" y="8740"/>
                    <a:pt x="24747" y="8740"/>
                  </a:cubicBezTo>
                  <a:cubicBezTo>
                    <a:pt x="24742" y="8740"/>
                    <a:pt x="24737" y="8740"/>
                    <a:pt x="24732" y="8740"/>
                  </a:cubicBezTo>
                  <a:cubicBezTo>
                    <a:pt x="22631" y="8606"/>
                    <a:pt x="9955" y="2602"/>
                    <a:pt x="6253" y="1335"/>
                  </a:cubicBezTo>
                  <a:cubicBezTo>
                    <a:pt x="5328" y="1029"/>
                    <a:pt x="4388" y="844"/>
                    <a:pt x="3588" y="844"/>
                  </a:cubicBezTo>
                  <a:cubicBezTo>
                    <a:pt x="1154" y="844"/>
                    <a:pt x="1" y="2552"/>
                    <a:pt x="4418" y="7772"/>
                  </a:cubicBezTo>
                  <a:cubicBezTo>
                    <a:pt x="11056" y="15578"/>
                    <a:pt x="18461" y="22550"/>
                    <a:pt x="26133" y="22583"/>
                  </a:cubicBezTo>
                  <a:cubicBezTo>
                    <a:pt x="30270" y="22583"/>
                    <a:pt x="43146" y="13577"/>
                    <a:pt x="43146" y="13577"/>
                  </a:cubicBezTo>
                  <a:lnTo>
                    <a:pt x="34606"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5"/>
            <p:cNvSpPr/>
            <p:nvPr/>
          </p:nvSpPr>
          <p:spPr>
            <a:xfrm>
              <a:off x="6787184" y="2030493"/>
              <a:ext cx="779972" cy="408262"/>
            </a:xfrm>
            <a:custGeom>
              <a:rect b="b" l="l" r="r" t="t"/>
              <a:pathLst>
                <a:path extrusionOk="0" h="22584" w="43146">
                  <a:moveTo>
                    <a:pt x="34606" y="0"/>
                  </a:moveTo>
                  <a:cubicBezTo>
                    <a:pt x="34606" y="0"/>
                    <a:pt x="26032" y="8740"/>
                    <a:pt x="24747" y="8740"/>
                  </a:cubicBezTo>
                  <a:cubicBezTo>
                    <a:pt x="24742" y="8740"/>
                    <a:pt x="24737" y="8740"/>
                    <a:pt x="24732" y="8740"/>
                  </a:cubicBezTo>
                  <a:cubicBezTo>
                    <a:pt x="22631" y="8606"/>
                    <a:pt x="9955" y="2602"/>
                    <a:pt x="6253" y="1335"/>
                  </a:cubicBezTo>
                  <a:cubicBezTo>
                    <a:pt x="5328" y="1029"/>
                    <a:pt x="4388" y="844"/>
                    <a:pt x="3588" y="844"/>
                  </a:cubicBezTo>
                  <a:cubicBezTo>
                    <a:pt x="1154" y="844"/>
                    <a:pt x="1" y="2552"/>
                    <a:pt x="4418" y="7772"/>
                  </a:cubicBezTo>
                  <a:cubicBezTo>
                    <a:pt x="11056" y="15578"/>
                    <a:pt x="18461" y="22550"/>
                    <a:pt x="26133" y="22583"/>
                  </a:cubicBezTo>
                  <a:cubicBezTo>
                    <a:pt x="30270" y="22583"/>
                    <a:pt x="43146" y="13577"/>
                    <a:pt x="43146" y="13577"/>
                  </a:cubicBezTo>
                  <a:lnTo>
                    <a:pt x="346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5"/>
            <p:cNvSpPr/>
            <p:nvPr/>
          </p:nvSpPr>
          <p:spPr>
            <a:xfrm>
              <a:off x="7381550" y="2085735"/>
              <a:ext cx="126307" cy="205180"/>
            </a:xfrm>
            <a:custGeom>
              <a:rect b="b" l="l" r="r" t="t"/>
              <a:pathLst>
                <a:path extrusionOk="0" h="11350" w="6987">
                  <a:moveTo>
                    <a:pt x="60" y="0"/>
                  </a:moveTo>
                  <a:cubicBezTo>
                    <a:pt x="30" y="0"/>
                    <a:pt x="0" y="31"/>
                    <a:pt x="25" y="80"/>
                  </a:cubicBezTo>
                  <a:cubicBezTo>
                    <a:pt x="625" y="947"/>
                    <a:pt x="4128" y="7252"/>
                    <a:pt x="6896" y="11321"/>
                  </a:cubicBezTo>
                  <a:cubicBezTo>
                    <a:pt x="6907" y="11342"/>
                    <a:pt x="6920" y="11350"/>
                    <a:pt x="6933" y="11350"/>
                  </a:cubicBezTo>
                  <a:cubicBezTo>
                    <a:pt x="6962" y="11350"/>
                    <a:pt x="6986" y="11311"/>
                    <a:pt x="6963" y="11288"/>
                  </a:cubicBezTo>
                  <a:cubicBezTo>
                    <a:pt x="4261" y="6017"/>
                    <a:pt x="659" y="947"/>
                    <a:pt x="92" y="13"/>
                  </a:cubicBezTo>
                  <a:cubicBezTo>
                    <a:pt x="83" y="4"/>
                    <a:pt x="71"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5"/>
            <p:cNvSpPr/>
            <p:nvPr/>
          </p:nvSpPr>
          <p:spPr>
            <a:xfrm>
              <a:off x="6879701" y="2186658"/>
              <a:ext cx="87676" cy="92792"/>
            </a:xfrm>
            <a:custGeom>
              <a:rect b="b" l="l" r="r" t="t"/>
              <a:pathLst>
                <a:path extrusionOk="0" h="5133" w="4850">
                  <a:moveTo>
                    <a:pt x="0" y="1"/>
                  </a:moveTo>
                  <a:lnTo>
                    <a:pt x="0" y="1"/>
                  </a:lnTo>
                  <a:cubicBezTo>
                    <a:pt x="734" y="901"/>
                    <a:pt x="1501" y="1802"/>
                    <a:pt x="2302" y="2636"/>
                  </a:cubicBezTo>
                  <a:lnTo>
                    <a:pt x="2335" y="2703"/>
                  </a:lnTo>
                  <a:lnTo>
                    <a:pt x="2335" y="2703"/>
                  </a:lnTo>
                  <a:lnTo>
                    <a:pt x="1868" y="2369"/>
                  </a:lnTo>
                  <a:cubicBezTo>
                    <a:pt x="1535" y="2169"/>
                    <a:pt x="1201" y="1935"/>
                    <a:pt x="901" y="1702"/>
                  </a:cubicBezTo>
                  <a:cubicBezTo>
                    <a:pt x="901" y="1702"/>
                    <a:pt x="834" y="1735"/>
                    <a:pt x="868" y="1735"/>
                  </a:cubicBezTo>
                  <a:cubicBezTo>
                    <a:pt x="1168" y="2002"/>
                    <a:pt x="1468" y="2236"/>
                    <a:pt x="1802" y="2436"/>
                  </a:cubicBezTo>
                  <a:cubicBezTo>
                    <a:pt x="1968" y="2569"/>
                    <a:pt x="2135" y="2669"/>
                    <a:pt x="2335" y="2769"/>
                  </a:cubicBezTo>
                  <a:lnTo>
                    <a:pt x="2569" y="2903"/>
                  </a:lnTo>
                  <a:lnTo>
                    <a:pt x="3470" y="3870"/>
                  </a:lnTo>
                  <a:cubicBezTo>
                    <a:pt x="3670" y="4070"/>
                    <a:pt x="3903" y="4270"/>
                    <a:pt x="4103" y="4504"/>
                  </a:cubicBezTo>
                  <a:cubicBezTo>
                    <a:pt x="4337" y="4704"/>
                    <a:pt x="4570" y="4871"/>
                    <a:pt x="4770" y="5104"/>
                  </a:cubicBezTo>
                  <a:cubicBezTo>
                    <a:pt x="4770" y="5125"/>
                    <a:pt x="4780" y="5133"/>
                    <a:pt x="4791" y="5133"/>
                  </a:cubicBezTo>
                  <a:cubicBezTo>
                    <a:pt x="4816" y="5133"/>
                    <a:pt x="4850" y="5094"/>
                    <a:pt x="4804" y="5071"/>
                  </a:cubicBezTo>
                  <a:cubicBezTo>
                    <a:pt x="4604" y="4871"/>
                    <a:pt x="4437" y="4671"/>
                    <a:pt x="4270" y="4437"/>
                  </a:cubicBezTo>
                  <a:cubicBezTo>
                    <a:pt x="4037" y="4204"/>
                    <a:pt x="3836" y="4004"/>
                    <a:pt x="3636" y="3770"/>
                  </a:cubicBezTo>
                  <a:cubicBezTo>
                    <a:pt x="3236" y="3336"/>
                    <a:pt x="2836" y="2936"/>
                    <a:pt x="2435" y="2503"/>
                  </a:cubicBezTo>
                  <a:cubicBezTo>
                    <a:pt x="1668" y="1635"/>
                    <a:pt x="834" y="8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5"/>
            <p:cNvSpPr/>
            <p:nvPr/>
          </p:nvSpPr>
          <p:spPr>
            <a:xfrm>
              <a:off x="6696999" y="1939440"/>
              <a:ext cx="153785" cy="185710"/>
            </a:xfrm>
            <a:custGeom>
              <a:rect b="b" l="l" r="r" t="t"/>
              <a:pathLst>
                <a:path extrusionOk="0" h="10273" w="8507">
                  <a:moveTo>
                    <a:pt x="8506" y="0"/>
                  </a:moveTo>
                  <a:lnTo>
                    <a:pt x="1301" y="501"/>
                  </a:lnTo>
                  <a:cubicBezTo>
                    <a:pt x="1468" y="1935"/>
                    <a:pt x="1435" y="3403"/>
                    <a:pt x="1234" y="4870"/>
                  </a:cubicBezTo>
                  <a:cubicBezTo>
                    <a:pt x="1234" y="5004"/>
                    <a:pt x="1168" y="5171"/>
                    <a:pt x="1134" y="5304"/>
                  </a:cubicBezTo>
                  <a:lnTo>
                    <a:pt x="1134" y="5371"/>
                  </a:lnTo>
                  <a:cubicBezTo>
                    <a:pt x="834" y="6238"/>
                    <a:pt x="0" y="9741"/>
                    <a:pt x="2002" y="10241"/>
                  </a:cubicBezTo>
                  <a:cubicBezTo>
                    <a:pt x="2091" y="10262"/>
                    <a:pt x="2191" y="10272"/>
                    <a:pt x="2298" y="10272"/>
                  </a:cubicBezTo>
                  <a:cubicBezTo>
                    <a:pt x="3709" y="10272"/>
                    <a:pt x="6540" y="8512"/>
                    <a:pt x="7872" y="6839"/>
                  </a:cubicBezTo>
                  <a:cubicBezTo>
                    <a:pt x="7973" y="6705"/>
                    <a:pt x="8006" y="5204"/>
                    <a:pt x="8139" y="3403"/>
                  </a:cubicBezTo>
                  <a:cubicBezTo>
                    <a:pt x="8206" y="2302"/>
                    <a:pt x="8306" y="1101"/>
                    <a:pt x="8506"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5"/>
            <p:cNvSpPr/>
            <p:nvPr/>
          </p:nvSpPr>
          <p:spPr>
            <a:xfrm>
              <a:off x="6716883" y="1940036"/>
              <a:ext cx="124247" cy="100384"/>
            </a:xfrm>
            <a:custGeom>
              <a:rect b="b" l="l" r="r" t="t"/>
              <a:pathLst>
                <a:path extrusionOk="0" h="5553" w="6873">
                  <a:moveTo>
                    <a:pt x="6873" y="1"/>
                  </a:moveTo>
                  <a:lnTo>
                    <a:pt x="201" y="468"/>
                  </a:lnTo>
                  <a:cubicBezTo>
                    <a:pt x="368" y="1902"/>
                    <a:pt x="368" y="3370"/>
                    <a:pt x="168" y="4837"/>
                  </a:cubicBezTo>
                  <a:cubicBezTo>
                    <a:pt x="134" y="4971"/>
                    <a:pt x="101" y="5138"/>
                    <a:pt x="34" y="5271"/>
                  </a:cubicBezTo>
                  <a:cubicBezTo>
                    <a:pt x="34" y="5304"/>
                    <a:pt x="1" y="5304"/>
                    <a:pt x="1" y="5338"/>
                  </a:cubicBezTo>
                  <a:cubicBezTo>
                    <a:pt x="234" y="5405"/>
                    <a:pt x="468" y="5471"/>
                    <a:pt x="701" y="5505"/>
                  </a:cubicBezTo>
                  <a:cubicBezTo>
                    <a:pt x="928" y="5537"/>
                    <a:pt x="1148" y="5552"/>
                    <a:pt x="1360" y="5552"/>
                  </a:cubicBezTo>
                  <a:cubicBezTo>
                    <a:pt x="4869" y="5552"/>
                    <a:pt x="6464" y="1353"/>
                    <a:pt x="68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5"/>
            <p:cNvSpPr/>
            <p:nvPr/>
          </p:nvSpPr>
          <p:spPr>
            <a:xfrm>
              <a:off x="6645733" y="1688479"/>
              <a:ext cx="264745" cy="301768"/>
            </a:xfrm>
            <a:custGeom>
              <a:rect b="b" l="l" r="r" t="t"/>
              <a:pathLst>
                <a:path extrusionOk="0" h="16693" w="14645">
                  <a:moveTo>
                    <a:pt x="8307" y="0"/>
                  </a:moveTo>
                  <a:cubicBezTo>
                    <a:pt x="7679" y="0"/>
                    <a:pt x="7058" y="108"/>
                    <a:pt x="6472" y="340"/>
                  </a:cubicBezTo>
                  <a:cubicBezTo>
                    <a:pt x="4170" y="1241"/>
                    <a:pt x="1" y="9780"/>
                    <a:pt x="1102" y="13183"/>
                  </a:cubicBezTo>
                  <a:cubicBezTo>
                    <a:pt x="1871" y="15537"/>
                    <a:pt x="4023" y="16693"/>
                    <a:pt x="6285" y="16693"/>
                  </a:cubicBezTo>
                  <a:cubicBezTo>
                    <a:pt x="7357" y="16693"/>
                    <a:pt x="8454" y="16433"/>
                    <a:pt x="9441" y="15918"/>
                  </a:cubicBezTo>
                  <a:cubicBezTo>
                    <a:pt x="11542" y="14817"/>
                    <a:pt x="14645" y="8179"/>
                    <a:pt x="14545" y="5577"/>
                  </a:cubicBezTo>
                  <a:cubicBezTo>
                    <a:pt x="14407" y="2436"/>
                    <a:pt x="11287" y="0"/>
                    <a:pt x="8307"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5"/>
            <p:cNvSpPr/>
            <p:nvPr/>
          </p:nvSpPr>
          <p:spPr>
            <a:xfrm>
              <a:off x="6786841" y="1790722"/>
              <a:ext cx="27008" cy="25616"/>
            </a:xfrm>
            <a:custGeom>
              <a:rect b="b" l="l" r="r" t="t"/>
              <a:pathLst>
                <a:path extrusionOk="0" h="1417" w="1494">
                  <a:moveTo>
                    <a:pt x="421" y="1"/>
                  </a:moveTo>
                  <a:cubicBezTo>
                    <a:pt x="359" y="1"/>
                    <a:pt x="297" y="8"/>
                    <a:pt x="234" y="21"/>
                  </a:cubicBezTo>
                  <a:cubicBezTo>
                    <a:pt x="100" y="55"/>
                    <a:pt x="0" y="222"/>
                    <a:pt x="34" y="355"/>
                  </a:cubicBezTo>
                  <a:cubicBezTo>
                    <a:pt x="100" y="589"/>
                    <a:pt x="234" y="789"/>
                    <a:pt x="434" y="922"/>
                  </a:cubicBezTo>
                  <a:cubicBezTo>
                    <a:pt x="601" y="1056"/>
                    <a:pt x="768" y="1222"/>
                    <a:pt x="934" y="1356"/>
                  </a:cubicBezTo>
                  <a:cubicBezTo>
                    <a:pt x="993" y="1397"/>
                    <a:pt x="1057" y="1416"/>
                    <a:pt x="1121" y="1416"/>
                  </a:cubicBezTo>
                  <a:cubicBezTo>
                    <a:pt x="1312" y="1416"/>
                    <a:pt x="1493" y="1247"/>
                    <a:pt x="1468" y="1022"/>
                  </a:cubicBezTo>
                  <a:cubicBezTo>
                    <a:pt x="1435" y="722"/>
                    <a:pt x="1268" y="455"/>
                    <a:pt x="1034" y="255"/>
                  </a:cubicBezTo>
                  <a:cubicBezTo>
                    <a:pt x="876" y="97"/>
                    <a:pt x="655" y="1"/>
                    <a:pt x="421"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5"/>
            <p:cNvSpPr/>
            <p:nvPr/>
          </p:nvSpPr>
          <p:spPr>
            <a:xfrm>
              <a:off x="6716287" y="1765902"/>
              <a:ext cx="33787" cy="17174"/>
            </a:xfrm>
            <a:custGeom>
              <a:rect b="b" l="l" r="r" t="t"/>
              <a:pathLst>
                <a:path extrusionOk="0" h="950" w="1869">
                  <a:moveTo>
                    <a:pt x="894" y="1"/>
                  </a:moveTo>
                  <a:cubicBezTo>
                    <a:pt x="676" y="1"/>
                    <a:pt x="463" y="63"/>
                    <a:pt x="267" y="160"/>
                  </a:cubicBezTo>
                  <a:cubicBezTo>
                    <a:pt x="1" y="327"/>
                    <a:pt x="67" y="727"/>
                    <a:pt x="368" y="827"/>
                  </a:cubicBezTo>
                  <a:cubicBezTo>
                    <a:pt x="601" y="861"/>
                    <a:pt x="801" y="894"/>
                    <a:pt x="1035" y="927"/>
                  </a:cubicBezTo>
                  <a:cubicBezTo>
                    <a:pt x="1118" y="941"/>
                    <a:pt x="1206" y="949"/>
                    <a:pt x="1298" y="949"/>
                  </a:cubicBezTo>
                  <a:cubicBezTo>
                    <a:pt x="1428" y="949"/>
                    <a:pt x="1565" y="933"/>
                    <a:pt x="1702" y="894"/>
                  </a:cubicBezTo>
                  <a:cubicBezTo>
                    <a:pt x="1835" y="794"/>
                    <a:pt x="1869" y="661"/>
                    <a:pt x="1835" y="494"/>
                  </a:cubicBezTo>
                  <a:cubicBezTo>
                    <a:pt x="1702" y="227"/>
                    <a:pt x="1435" y="60"/>
                    <a:pt x="1135" y="27"/>
                  </a:cubicBezTo>
                  <a:cubicBezTo>
                    <a:pt x="1054" y="9"/>
                    <a:pt x="974" y="1"/>
                    <a:pt x="894"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5"/>
            <p:cNvSpPr/>
            <p:nvPr/>
          </p:nvSpPr>
          <p:spPr>
            <a:xfrm>
              <a:off x="6739208" y="1903864"/>
              <a:ext cx="18710" cy="9165"/>
            </a:xfrm>
            <a:custGeom>
              <a:rect b="b" l="l" r="r" t="t"/>
              <a:pathLst>
                <a:path extrusionOk="0" h="507" w="1035">
                  <a:moveTo>
                    <a:pt x="0" y="0"/>
                  </a:moveTo>
                  <a:cubicBezTo>
                    <a:pt x="67" y="234"/>
                    <a:pt x="234" y="434"/>
                    <a:pt x="501" y="501"/>
                  </a:cubicBezTo>
                  <a:cubicBezTo>
                    <a:pt x="526" y="505"/>
                    <a:pt x="551" y="507"/>
                    <a:pt x="577" y="507"/>
                  </a:cubicBezTo>
                  <a:cubicBezTo>
                    <a:pt x="750" y="507"/>
                    <a:pt x="914" y="408"/>
                    <a:pt x="1001" y="234"/>
                  </a:cubicBezTo>
                  <a:cubicBezTo>
                    <a:pt x="1034" y="234"/>
                    <a:pt x="1001" y="200"/>
                    <a:pt x="968" y="200"/>
                  </a:cubicBezTo>
                  <a:cubicBezTo>
                    <a:pt x="867" y="275"/>
                    <a:pt x="749" y="313"/>
                    <a:pt x="611" y="313"/>
                  </a:cubicBezTo>
                  <a:cubicBezTo>
                    <a:pt x="565" y="313"/>
                    <a:pt x="517" y="309"/>
                    <a:pt x="467" y="300"/>
                  </a:cubicBezTo>
                  <a:cubicBezTo>
                    <a:pt x="300" y="234"/>
                    <a:pt x="167" y="1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5"/>
            <p:cNvSpPr/>
            <p:nvPr/>
          </p:nvSpPr>
          <p:spPr>
            <a:xfrm>
              <a:off x="6711460" y="1775501"/>
              <a:ext cx="50490" cy="109278"/>
            </a:xfrm>
            <a:custGeom>
              <a:rect b="b" l="l" r="r" t="t"/>
              <a:pathLst>
                <a:path extrusionOk="0" h="6045" w="2793">
                  <a:moveTo>
                    <a:pt x="2739" y="1"/>
                  </a:moveTo>
                  <a:cubicBezTo>
                    <a:pt x="2727" y="1"/>
                    <a:pt x="2713" y="9"/>
                    <a:pt x="2703" y="30"/>
                  </a:cubicBezTo>
                  <a:cubicBezTo>
                    <a:pt x="1669" y="1397"/>
                    <a:pt x="801" y="2865"/>
                    <a:pt x="101" y="4433"/>
                  </a:cubicBezTo>
                  <a:cubicBezTo>
                    <a:pt x="1" y="4566"/>
                    <a:pt x="768" y="4566"/>
                    <a:pt x="935" y="4566"/>
                  </a:cubicBezTo>
                  <a:cubicBezTo>
                    <a:pt x="935" y="4566"/>
                    <a:pt x="668" y="5100"/>
                    <a:pt x="501" y="5433"/>
                  </a:cubicBezTo>
                  <a:lnTo>
                    <a:pt x="501" y="5467"/>
                  </a:lnTo>
                  <a:cubicBezTo>
                    <a:pt x="501" y="5500"/>
                    <a:pt x="501" y="5500"/>
                    <a:pt x="501" y="5533"/>
                  </a:cubicBezTo>
                  <a:cubicBezTo>
                    <a:pt x="468" y="5567"/>
                    <a:pt x="501" y="5634"/>
                    <a:pt x="534" y="5667"/>
                  </a:cubicBezTo>
                  <a:cubicBezTo>
                    <a:pt x="568" y="5700"/>
                    <a:pt x="601" y="5700"/>
                    <a:pt x="635" y="5734"/>
                  </a:cubicBezTo>
                  <a:cubicBezTo>
                    <a:pt x="668" y="5734"/>
                    <a:pt x="701" y="5767"/>
                    <a:pt x="735" y="5767"/>
                  </a:cubicBezTo>
                  <a:cubicBezTo>
                    <a:pt x="901" y="5867"/>
                    <a:pt x="1102" y="5967"/>
                    <a:pt x="1302" y="6000"/>
                  </a:cubicBezTo>
                  <a:cubicBezTo>
                    <a:pt x="1428" y="6030"/>
                    <a:pt x="1560" y="6045"/>
                    <a:pt x="1694" y="6045"/>
                  </a:cubicBezTo>
                  <a:cubicBezTo>
                    <a:pt x="2019" y="6045"/>
                    <a:pt x="2352" y="5956"/>
                    <a:pt x="2636" y="5767"/>
                  </a:cubicBezTo>
                  <a:cubicBezTo>
                    <a:pt x="2669" y="5734"/>
                    <a:pt x="2636" y="5700"/>
                    <a:pt x="2603" y="5700"/>
                  </a:cubicBezTo>
                  <a:cubicBezTo>
                    <a:pt x="2388" y="5760"/>
                    <a:pt x="2165" y="5790"/>
                    <a:pt x="1943" y="5790"/>
                  </a:cubicBezTo>
                  <a:cubicBezTo>
                    <a:pt x="1543" y="5790"/>
                    <a:pt x="1144" y="5693"/>
                    <a:pt x="801" y="5500"/>
                  </a:cubicBezTo>
                  <a:cubicBezTo>
                    <a:pt x="835" y="5333"/>
                    <a:pt x="1402" y="4366"/>
                    <a:pt x="1368" y="4333"/>
                  </a:cubicBezTo>
                  <a:cubicBezTo>
                    <a:pt x="1173" y="4284"/>
                    <a:pt x="978" y="4253"/>
                    <a:pt x="769" y="4253"/>
                  </a:cubicBezTo>
                  <a:cubicBezTo>
                    <a:pt x="693" y="4253"/>
                    <a:pt x="615" y="4257"/>
                    <a:pt x="534" y="4266"/>
                  </a:cubicBezTo>
                  <a:cubicBezTo>
                    <a:pt x="1235" y="2832"/>
                    <a:pt x="2136" y="1497"/>
                    <a:pt x="2769" y="63"/>
                  </a:cubicBezTo>
                  <a:cubicBezTo>
                    <a:pt x="2792" y="40"/>
                    <a:pt x="2768" y="1"/>
                    <a:pt x="2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5"/>
            <p:cNvSpPr/>
            <p:nvPr/>
          </p:nvSpPr>
          <p:spPr>
            <a:xfrm>
              <a:off x="6729555" y="1878539"/>
              <a:ext cx="29557" cy="20663"/>
            </a:xfrm>
            <a:custGeom>
              <a:rect b="b" l="l" r="r" t="t"/>
              <a:pathLst>
                <a:path extrusionOk="0" h="1143" w="1635">
                  <a:moveTo>
                    <a:pt x="0" y="0"/>
                  </a:moveTo>
                  <a:cubicBezTo>
                    <a:pt x="101" y="334"/>
                    <a:pt x="267" y="634"/>
                    <a:pt x="501" y="868"/>
                  </a:cubicBezTo>
                  <a:cubicBezTo>
                    <a:pt x="634" y="1001"/>
                    <a:pt x="801" y="1101"/>
                    <a:pt x="1001" y="1134"/>
                  </a:cubicBezTo>
                  <a:cubicBezTo>
                    <a:pt x="1036" y="1140"/>
                    <a:pt x="1069" y="1143"/>
                    <a:pt x="1100" y="1143"/>
                  </a:cubicBezTo>
                  <a:cubicBezTo>
                    <a:pt x="1424" y="1143"/>
                    <a:pt x="1541" y="838"/>
                    <a:pt x="1602" y="534"/>
                  </a:cubicBezTo>
                  <a:cubicBezTo>
                    <a:pt x="1635" y="367"/>
                    <a:pt x="1635" y="200"/>
                    <a:pt x="1635" y="34"/>
                  </a:cubicBezTo>
                  <a:lnTo>
                    <a:pt x="1635" y="34"/>
                  </a:lnTo>
                  <a:cubicBezTo>
                    <a:pt x="1380" y="113"/>
                    <a:pt x="1118" y="155"/>
                    <a:pt x="855" y="155"/>
                  </a:cubicBezTo>
                  <a:cubicBezTo>
                    <a:pt x="568" y="155"/>
                    <a:pt x="279" y="10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5"/>
            <p:cNvSpPr/>
            <p:nvPr/>
          </p:nvSpPr>
          <p:spPr>
            <a:xfrm>
              <a:off x="6738594" y="1887252"/>
              <a:ext cx="19921" cy="11949"/>
            </a:xfrm>
            <a:custGeom>
              <a:rect b="b" l="l" r="r" t="t"/>
              <a:pathLst>
                <a:path extrusionOk="0" h="661" w="1102">
                  <a:moveTo>
                    <a:pt x="783" y="1"/>
                  </a:moveTo>
                  <a:cubicBezTo>
                    <a:pt x="476" y="1"/>
                    <a:pt x="174" y="138"/>
                    <a:pt x="1" y="386"/>
                  </a:cubicBezTo>
                  <a:cubicBezTo>
                    <a:pt x="134" y="519"/>
                    <a:pt x="301" y="619"/>
                    <a:pt x="501" y="652"/>
                  </a:cubicBezTo>
                  <a:cubicBezTo>
                    <a:pt x="536" y="658"/>
                    <a:pt x="569" y="661"/>
                    <a:pt x="600" y="661"/>
                  </a:cubicBezTo>
                  <a:cubicBezTo>
                    <a:pt x="924" y="661"/>
                    <a:pt x="1041" y="356"/>
                    <a:pt x="1102" y="52"/>
                  </a:cubicBezTo>
                  <a:cubicBezTo>
                    <a:pt x="998" y="17"/>
                    <a:pt x="890" y="1"/>
                    <a:pt x="783"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5"/>
            <p:cNvSpPr/>
            <p:nvPr/>
          </p:nvSpPr>
          <p:spPr>
            <a:xfrm>
              <a:off x="6772976" y="1822211"/>
              <a:ext cx="21729" cy="24387"/>
            </a:xfrm>
            <a:custGeom>
              <a:rect b="b" l="l" r="r" t="t"/>
              <a:pathLst>
                <a:path extrusionOk="0" h="1349" w="1202">
                  <a:moveTo>
                    <a:pt x="721" y="1"/>
                  </a:moveTo>
                  <a:cubicBezTo>
                    <a:pt x="614" y="1"/>
                    <a:pt x="498" y="32"/>
                    <a:pt x="400" y="81"/>
                  </a:cubicBezTo>
                  <a:cubicBezTo>
                    <a:pt x="300" y="147"/>
                    <a:pt x="234" y="248"/>
                    <a:pt x="167" y="381"/>
                  </a:cubicBezTo>
                  <a:cubicBezTo>
                    <a:pt x="134" y="448"/>
                    <a:pt x="100" y="514"/>
                    <a:pt x="67" y="581"/>
                  </a:cubicBezTo>
                  <a:cubicBezTo>
                    <a:pt x="0" y="748"/>
                    <a:pt x="0" y="915"/>
                    <a:pt x="0" y="1081"/>
                  </a:cubicBezTo>
                  <a:cubicBezTo>
                    <a:pt x="34" y="948"/>
                    <a:pt x="100" y="848"/>
                    <a:pt x="134" y="748"/>
                  </a:cubicBezTo>
                  <a:cubicBezTo>
                    <a:pt x="200" y="648"/>
                    <a:pt x="234" y="548"/>
                    <a:pt x="300" y="481"/>
                  </a:cubicBezTo>
                  <a:cubicBezTo>
                    <a:pt x="410" y="344"/>
                    <a:pt x="542" y="230"/>
                    <a:pt x="677" y="230"/>
                  </a:cubicBezTo>
                  <a:cubicBezTo>
                    <a:pt x="707" y="230"/>
                    <a:pt x="737" y="235"/>
                    <a:pt x="767" y="248"/>
                  </a:cubicBezTo>
                  <a:cubicBezTo>
                    <a:pt x="934" y="314"/>
                    <a:pt x="1034" y="514"/>
                    <a:pt x="1001" y="681"/>
                  </a:cubicBezTo>
                  <a:cubicBezTo>
                    <a:pt x="1001" y="915"/>
                    <a:pt x="968" y="1148"/>
                    <a:pt x="901" y="1348"/>
                  </a:cubicBezTo>
                  <a:cubicBezTo>
                    <a:pt x="1034" y="1182"/>
                    <a:pt x="1134" y="948"/>
                    <a:pt x="1168" y="715"/>
                  </a:cubicBezTo>
                  <a:cubicBezTo>
                    <a:pt x="1201" y="581"/>
                    <a:pt x="1168" y="448"/>
                    <a:pt x="1134" y="314"/>
                  </a:cubicBezTo>
                  <a:cubicBezTo>
                    <a:pt x="1068" y="181"/>
                    <a:pt x="968" y="81"/>
                    <a:pt x="834" y="14"/>
                  </a:cubicBezTo>
                  <a:cubicBezTo>
                    <a:pt x="798" y="5"/>
                    <a:pt x="760" y="1"/>
                    <a:pt x="7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5"/>
            <p:cNvSpPr/>
            <p:nvPr/>
          </p:nvSpPr>
          <p:spPr>
            <a:xfrm>
              <a:off x="6709653" y="1793216"/>
              <a:ext cx="22940" cy="25037"/>
            </a:xfrm>
            <a:custGeom>
              <a:rect b="b" l="l" r="r" t="t"/>
              <a:pathLst>
                <a:path extrusionOk="0" h="1385" w="1269">
                  <a:moveTo>
                    <a:pt x="785" y="0"/>
                  </a:moveTo>
                  <a:cubicBezTo>
                    <a:pt x="710" y="0"/>
                    <a:pt x="634" y="17"/>
                    <a:pt x="568" y="50"/>
                  </a:cubicBezTo>
                  <a:cubicBezTo>
                    <a:pt x="468" y="117"/>
                    <a:pt x="368" y="184"/>
                    <a:pt x="268" y="317"/>
                  </a:cubicBezTo>
                  <a:cubicBezTo>
                    <a:pt x="134" y="484"/>
                    <a:pt x="34" y="717"/>
                    <a:pt x="1" y="951"/>
                  </a:cubicBezTo>
                  <a:cubicBezTo>
                    <a:pt x="101" y="751"/>
                    <a:pt x="234" y="584"/>
                    <a:pt x="401" y="417"/>
                  </a:cubicBezTo>
                  <a:cubicBezTo>
                    <a:pt x="475" y="293"/>
                    <a:pt x="604" y="225"/>
                    <a:pt x="748" y="225"/>
                  </a:cubicBezTo>
                  <a:cubicBezTo>
                    <a:pt x="798" y="225"/>
                    <a:pt x="850" y="233"/>
                    <a:pt x="901" y="250"/>
                  </a:cubicBezTo>
                  <a:cubicBezTo>
                    <a:pt x="1035" y="317"/>
                    <a:pt x="1068" y="551"/>
                    <a:pt x="1035" y="751"/>
                  </a:cubicBezTo>
                  <a:cubicBezTo>
                    <a:pt x="1035" y="851"/>
                    <a:pt x="1001" y="951"/>
                    <a:pt x="968" y="1051"/>
                  </a:cubicBezTo>
                  <a:cubicBezTo>
                    <a:pt x="935" y="1151"/>
                    <a:pt x="868" y="1284"/>
                    <a:pt x="835" y="1385"/>
                  </a:cubicBezTo>
                  <a:cubicBezTo>
                    <a:pt x="935" y="1284"/>
                    <a:pt x="1068" y="1151"/>
                    <a:pt x="1135" y="1018"/>
                  </a:cubicBezTo>
                  <a:cubicBezTo>
                    <a:pt x="1168" y="951"/>
                    <a:pt x="1202" y="851"/>
                    <a:pt x="1202" y="784"/>
                  </a:cubicBezTo>
                  <a:cubicBezTo>
                    <a:pt x="1268" y="651"/>
                    <a:pt x="1268" y="517"/>
                    <a:pt x="1268" y="417"/>
                  </a:cubicBezTo>
                  <a:cubicBezTo>
                    <a:pt x="1235" y="250"/>
                    <a:pt x="1135" y="117"/>
                    <a:pt x="1001" y="50"/>
                  </a:cubicBezTo>
                  <a:cubicBezTo>
                    <a:pt x="935" y="17"/>
                    <a:pt x="860" y="0"/>
                    <a:pt x="7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5"/>
            <p:cNvSpPr/>
            <p:nvPr/>
          </p:nvSpPr>
          <p:spPr>
            <a:xfrm>
              <a:off x="6733767" y="1754803"/>
              <a:ext cx="100131" cy="41144"/>
            </a:xfrm>
            <a:custGeom>
              <a:rect b="b" l="l" r="r" t="t"/>
              <a:pathLst>
                <a:path extrusionOk="0" h="2276" w="5539">
                  <a:moveTo>
                    <a:pt x="240" y="1"/>
                  </a:moveTo>
                  <a:cubicBezTo>
                    <a:pt x="172" y="1"/>
                    <a:pt x="103" y="3"/>
                    <a:pt x="34" y="7"/>
                  </a:cubicBezTo>
                  <a:cubicBezTo>
                    <a:pt x="1" y="7"/>
                    <a:pt x="1" y="40"/>
                    <a:pt x="34" y="40"/>
                  </a:cubicBezTo>
                  <a:cubicBezTo>
                    <a:pt x="601" y="40"/>
                    <a:pt x="1135" y="174"/>
                    <a:pt x="1635" y="407"/>
                  </a:cubicBezTo>
                  <a:cubicBezTo>
                    <a:pt x="2002" y="607"/>
                    <a:pt x="2436" y="774"/>
                    <a:pt x="2870" y="874"/>
                  </a:cubicBezTo>
                  <a:cubicBezTo>
                    <a:pt x="3870" y="1041"/>
                    <a:pt x="4804" y="1541"/>
                    <a:pt x="5538" y="2275"/>
                  </a:cubicBezTo>
                  <a:cubicBezTo>
                    <a:pt x="4871" y="1541"/>
                    <a:pt x="4037" y="1041"/>
                    <a:pt x="3103" y="841"/>
                  </a:cubicBezTo>
                  <a:cubicBezTo>
                    <a:pt x="2836" y="774"/>
                    <a:pt x="2569" y="674"/>
                    <a:pt x="2303" y="607"/>
                  </a:cubicBezTo>
                  <a:cubicBezTo>
                    <a:pt x="2069" y="474"/>
                    <a:pt x="1836" y="341"/>
                    <a:pt x="1569" y="241"/>
                  </a:cubicBezTo>
                  <a:cubicBezTo>
                    <a:pt x="1133" y="95"/>
                    <a:pt x="697"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5"/>
            <p:cNvSpPr/>
            <p:nvPr/>
          </p:nvSpPr>
          <p:spPr>
            <a:xfrm>
              <a:off x="6741612" y="1743469"/>
              <a:ext cx="94690" cy="38614"/>
            </a:xfrm>
            <a:custGeom>
              <a:rect b="b" l="l" r="r" t="t"/>
              <a:pathLst>
                <a:path extrusionOk="0" h="2136" w="5238">
                  <a:moveTo>
                    <a:pt x="34" y="0"/>
                  </a:moveTo>
                  <a:cubicBezTo>
                    <a:pt x="1" y="0"/>
                    <a:pt x="1" y="34"/>
                    <a:pt x="34" y="34"/>
                  </a:cubicBezTo>
                  <a:cubicBezTo>
                    <a:pt x="568" y="34"/>
                    <a:pt x="1068" y="167"/>
                    <a:pt x="1535" y="401"/>
                  </a:cubicBezTo>
                  <a:cubicBezTo>
                    <a:pt x="1902" y="601"/>
                    <a:pt x="2302" y="767"/>
                    <a:pt x="2703" y="868"/>
                  </a:cubicBezTo>
                  <a:cubicBezTo>
                    <a:pt x="3670" y="1001"/>
                    <a:pt x="4571" y="1468"/>
                    <a:pt x="5238" y="2135"/>
                  </a:cubicBezTo>
                  <a:cubicBezTo>
                    <a:pt x="4637" y="1468"/>
                    <a:pt x="3803" y="1001"/>
                    <a:pt x="2936" y="801"/>
                  </a:cubicBezTo>
                  <a:cubicBezTo>
                    <a:pt x="2669" y="734"/>
                    <a:pt x="2436" y="667"/>
                    <a:pt x="2202" y="567"/>
                  </a:cubicBezTo>
                  <a:cubicBezTo>
                    <a:pt x="1935" y="467"/>
                    <a:pt x="1735" y="334"/>
                    <a:pt x="1502" y="234"/>
                  </a:cubicBezTo>
                  <a:cubicBezTo>
                    <a:pt x="1035" y="67"/>
                    <a:pt x="534" y="0"/>
                    <a:pt x="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5"/>
            <p:cNvSpPr/>
            <p:nvPr/>
          </p:nvSpPr>
          <p:spPr>
            <a:xfrm>
              <a:off x="6697595" y="1608001"/>
              <a:ext cx="251982" cy="273802"/>
            </a:xfrm>
            <a:custGeom>
              <a:rect b="b" l="l" r="r" t="t"/>
              <a:pathLst>
                <a:path extrusionOk="0" h="15146" w="13939">
                  <a:moveTo>
                    <a:pt x="3430" y="1"/>
                  </a:moveTo>
                  <a:cubicBezTo>
                    <a:pt x="3330" y="1"/>
                    <a:pt x="3231" y="18"/>
                    <a:pt x="3136" y="56"/>
                  </a:cubicBezTo>
                  <a:cubicBezTo>
                    <a:pt x="2002" y="422"/>
                    <a:pt x="1" y="4459"/>
                    <a:pt x="1535" y="6594"/>
                  </a:cubicBezTo>
                  <a:cubicBezTo>
                    <a:pt x="2429" y="7829"/>
                    <a:pt x="3893" y="8145"/>
                    <a:pt x="5159" y="8145"/>
                  </a:cubicBezTo>
                  <a:cubicBezTo>
                    <a:pt x="6492" y="8145"/>
                    <a:pt x="7606" y="7794"/>
                    <a:pt x="7606" y="7794"/>
                  </a:cubicBezTo>
                  <a:cubicBezTo>
                    <a:pt x="7639" y="9029"/>
                    <a:pt x="8473" y="10129"/>
                    <a:pt x="9707" y="10430"/>
                  </a:cubicBezTo>
                  <a:cubicBezTo>
                    <a:pt x="9707" y="10430"/>
                    <a:pt x="8707" y="14733"/>
                    <a:pt x="9774" y="15100"/>
                  </a:cubicBezTo>
                  <a:cubicBezTo>
                    <a:pt x="9861" y="15131"/>
                    <a:pt x="9950" y="15146"/>
                    <a:pt x="10041" y="15146"/>
                  </a:cubicBezTo>
                  <a:cubicBezTo>
                    <a:pt x="11695" y="15146"/>
                    <a:pt x="13939" y="10195"/>
                    <a:pt x="13844" y="8962"/>
                  </a:cubicBezTo>
                  <a:cubicBezTo>
                    <a:pt x="13744" y="7694"/>
                    <a:pt x="12409" y="6894"/>
                    <a:pt x="12409" y="6894"/>
                  </a:cubicBezTo>
                  <a:cubicBezTo>
                    <a:pt x="12509" y="6160"/>
                    <a:pt x="12309" y="5426"/>
                    <a:pt x="11876" y="4859"/>
                  </a:cubicBezTo>
                  <a:cubicBezTo>
                    <a:pt x="11042" y="3591"/>
                    <a:pt x="6739" y="3325"/>
                    <a:pt x="6739" y="3325"/>
                  </a:cubicBezTo>
                  <a:cubicBezTo>
                    <a:pt x="6705" y="2724"/>
                    <a:pt x="6539" y="2157"/>
                    <a:pt x="6238" y="1623"/>
                  </a:cubicBezTo>
                  <a:cubicBezTo>
                    <a:pt x="6043" y="1276"/>
                    <a:pt x="5679" y="1084"/>
                    <a:pt x="5301" y="1084"/>
                  </a:cubicBezTo>
                  <a:cubicBezTo>
                    <a:pt x="5097" y="1084"/>
                    <a:pt x="4891" y="1140"/>
                    <a:pt x="4704" y="1256"/>
                  </a:cubicBezTo>
                  <a:cubicBezTo>
                    <a:pt x="4804" y="1623"/>
                    <a:pt x="4804" y="2024"/>
                    <a:pt x="4737" y="2391"/>
                  </a:cubicBezTo>
                  <a:cubicBezTo>
                    <a:pt x="4633" y="2959"/>
                    <a:pt x="4374" y="3205"/>
                    <a:pt x="4156" y="3205"/>
                  </a:cubicBezTo>
                  <a:cubicBezTo>
                    <a:pt x="3888" y="3205"/>
                    <a:pt x="3682" y="2831"/>
                    <a:pt x="3903" y="2224"/>
                  </a:cubicBezTo>
                  <a:cubicBezTo>
                    <a:pt x="4037" y="1823"/>
                    <a:pt x="4304" y="1457"/>
                    <a:pt x="4704" y="1256"/>
                  </a:cubicBezTo>
                  <a:cubicBezTo>
                    <a:pt x="4507" y="499"/>
                    <a:pt x="3957" y="1"/>
                    <a:pt x="343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5"/>
            <p:cNvSpPr/>
            <p:nvPr/>
          </p:nvSpPr>
          <p:spPr>
            <a:xfrm>
              <a:off x="6744631" y="1805111"/>
              <a:ext cx="83627" cy="72382"/>
            </a:xfrm>
            <a:custGeom>
              <a:rect b="b" l="l" r="r" t="t"/>
              <a:pathLst>
                <a:path extrusionOk="0" h="4004" w="4626">
                  <a:moveTo>
                    <a:pt x="2294" y="281"/>
                  </a:moveTo>
                  <a:cubicBezTo>
                    <a:pt x="2464" y="281"/>
                    <a:pt x="2636" y="307"/>
                    <a:pt x="2802" y="360"/>
                  </a:cubicBezTo>
                  <a:cubicBezTo>
                    <a:pt x="2936" y="426"/>
                    <a:pt x="3069" y="460"/>
                    <a:pt x="3203" y="560"/>
                  </a:cubicBezTo>
                  <a:cubicBezTo>
                    <a:pt x="4504" y="1394"/>
                    <a:pt x="4137" y="3362"/>
                    <a:pt x="2636" y="3695"/>
                  </a:cubicBezTo>
                  <a:cubicBezTo>
                    <a:pt x="2504" y="3725"/>
                    <a:pt x="2374" y="3739"/>
                    <a:pt x="2248" y="3739"/>
                  </a:cubicBezTo>
                  <a:cubicBezTo>
                    <a:pt x="945" y="3739"/>
                    <a:pt x="40" y="2250"/>
                    <a:pt x="801" y="1093"/>
                  </a:cubicBezTo>
                  <a:cubicBezTo>
                    <a:pt x="1136" y="578"/>
                    <a:pt x="1711" y="281"/>
                    <a:pt x="2294" y="281"/>
                  </a:cubicBezTo>
                  <a:close/>
                  <a:moveTo>
                    <a:pt x="2267" y="1"/>
                  </a:moveTo>
                  <a:cubicBezTo>
                    <a:pt x="1629" y="1"/>
                    <a:pt x="988" y="301"/>
                    <a:pt x="601" y="927"/>
                  </a:cubicBezTo>
                  <a:cubicBezTo>
                    <a:pt x="0" y="1861"/>
                    <a:pt x="267" y="3095"/>
                    <a:pt x="1201" y="3695"/>
                  </a:cubicBezTo>
                  <a:cubicBezTo>
                    <a:pt x="1335" y="3795"/>
                    <a:pt x="1468" y="3862"/>
                    <a:pt x="1635" y="3895"/>
                  </a:cubicBezTo>
                  <a:cubicBezTo>
                    <a:pt x="1857" y="3969"/>
                    <a:pt x="2076" y="4004"/>
                    <a:pt x="2287" y="4004"/>
                  </a:cubicBezTo>
                  <a:cubicBezTo>
                    <a:pt x="3603" y="4004"/>
                    <a:pt x="4625" y="2678"/>
                    <a:pt x="4137" y="1327"/>
                  </a:cubicBezTo>
                  <a:cubicBezTo>
                    <a:pt x="3841" y="460"/>
                    <a:pt x="3057" y="1"/>
                    <a:pt x="22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5"/>
            <p:cNvSpPr/>
            <p:nvPr/>
          </p:nvSpPr>
          <p:spPr>
            <a:xfrm>
              <a:off x="6679501" y="1772084"/>
              <a:ext cx="62729" cy="69472"/>
            </a:xfrm>
            <a:custGeom>
              <a:rect b="b" l="l" r="r" t="t"/>
              <a:pathLst>
                <a:path extrusionOk="0" h="3843" w="3470">
                  <a:moveTo>
                    <a:pt x="2162" y="270"/>
                  </a:moveTo>
                  <a:cubicBezTo>
                    <a:pt x="2265" y="270"/>
                    <a:pt x="2369" y="285"/>
                    <a:pt x="2469" y="319"/>
                  </a:cubicBezTo>
                  <a:lnTo>
                    <a:pt x="2536" y="352"/>
                  </a:lnTo>
                  <a:cubicBezTo>
                    <a:pt x="2870" y="519"/>
                    <a:pt x="3070" y="819"/>
                    <a:pt x="3103" y="1153"/>
                  </a:cubicBezTo>
                  <a:cubicBezTo>
                    <a:pt x="3170" y="1586"/>
                    <a:pt x="3136" y="2020"/>
                    <a:pt x="2936" y="2420"/>
                  </a:cubicBezTo>
                  <a:cubicBezTo>
                    <a:pt x="2612" y="3123"/>
                    <a:pt x="2003" y="3562"/>
                    <a:pt x="1465" y="3562"/>
                  </a:cubicBezTo>
                  <a:cubicBezTo>
                    <a:pt x="1338" y="3562"/>
                    <a:pt x="1216" y="3538"/>
                    <a:pt x="1102" y="3488"/>
                  </a:cubicBezTo>
                  <a:cubicBezTo>
                    <a:pt x="468" y="3187"/>
                    <a:pt x="301" y="2253"/>
                    <a:pt x="701" y="1386"/>
                  </a:cubicBezTo>
                  <a:cubicBezTo>
                    <a:pt x="901" y="986"/>
                    <a:pt x="1202" y="652"/>
                    <a:pt x="1569" y="419"/>
                  </a:cubicBezTo>
                  <a:cubicBezTo>
                    <a:pt x="1747" y="330"/>
                    <a:pt x="1954" y="270"/>
                    <a:pt x="2162" y="270"/>
                  </a:cubicBezTo>
                  <a:close/>
                  <a:moveTo>
                    <a:pt x="2139" y="0"/>
                  </a:moveTo>
                  <a:cubicBezTo>
                    <a:pt x="1904" y="0"/>
                    <a:pt x="1660" y="69"/>
                    <a:pt x="1435" y="219"/>
                  </a:cubicBezTo>
                  <a:cubicBezTo>
                    <a:pt x="1002" y="452"/>
                    <a:pt x="668" y="819"/>
                    <a:pt x="468" y="1286"/>
                  </a:cubicBezTo>
                  <a:cubicBezTo>
                    <a:pt x="1" y="2287"/>
                    <a:pt x="234" y="3387"/>
                    <a:pt x="968" y="3721"/>
                  </a:cubicBezTo>
                  <a:lnTo>
                    <a:pt x="1068" y="3788"/>
                  </a:lnTo>
                  <a:cubicBezTo>
                    <a:pt x="1190" y="3825"/>
                    <a:pt x="1314" y="3842"/>
                    <a:pt x="1440" y="3842"/>
                  </a:cubicBezTo>
                  <a:cubicBezTo>
                    <a:pt x="2109" y="3842"/>
                    <a:pt x="2805" y="3340"/>
                    <a:pt x="3170" y="2554"/>
                  </a:cubicBezTo>
                  <a:cubicBezTo>
                    <a:pt x="3403" y="2087"/>
                    <a:pt x="3470" y="1586"/>
                    <a:pt x="3370" y="1119"/>
                  </a:cubicBezTo>
                  <a:cubicBezTo>
                    <a:pt x="3298" y="448"/>
                    <a:pt x="2743" y="0"/>
                    <a:pt x="21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5"/>
            <p:cNvSpPr/>
            <p:nvPr/>
          </p:nvSpPr>
          <p:spPr>
            <a:xfrm>
              <a:off x="6734978" y="1810407"/>
              <a:ext cx="24133" cy="15691"/>
            </a:xfrm>
            <a:custGeom>
              <a:rect b="b" l="l" r="r" t="t"/>
              <a:pathLst>
                <a:path extrusionOk="0" h="868" w="1335">
                  <a:moveTo>
                    <a:pt x="331" y="0"/>
                  </a:moveTo>
                  <a:cubicBezTo>
                    <a:pt x="226" y="0"/>
                    <a:pt x="116" y="20"/>
                    <a:pt x="1" y="67"/>
                  </a:cubicBezTo>
                  <a:lnTo>
                    <a:pt x="101" y="333"/>
                  </a:lnTo>
                  <a:cubicBezTo>
                    <a:pt x="187" y="295"/>
                    <a:pt x="268" y="279"/>
                    <a:pt x="343" y="279"/>
                  </a:cubicBezTo>
                  <a:cubicBezTo>
                    <a:pt x="799" y="279"/>
                    <a:pt x="1068" y="867"/>
                    <a:pt x="1068" y="867"/>
                  </a:cubicBezTo>
                  <a:lnTo>
                    <a:pt x="1335" y="767"/>
                  </a:lnTo>
                  <a:cubicBezTo>
                    <a:pt x="1197" y="464"/>
                    <a:pt x="831" y="0"/>
                    <a:pt x="3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5"/>
            <p:cNvSpPr/>
            <p:nvPr/>
          </p:nvSpPr>
          <p:spPr>
            <a:xfrm>
              <a:off x="6816993" y="1845964"/>
              <a:ext cx="84440" cy="56709"/>
            </a:xfrm>
            <a:custGeom>
              <a:rect b="b" l="l" r="r" t="t"/>
              <a:pathLst>
                <a:path extrusionOk="0" h="3137" w="4671">
                  <a:moveTo>
                    <a:pt x="100" y="1"/>
                  </a:moveTo>
                  <a:lnTo>
                    <a:pt x="0" y="268"/>
                  </a:lnTo>
                  <a:cubicBezTo>
                    <a:pt x="968" y="601"/>
                    <a:pt x="3603" y="1535"/>
                    <a:pt x="3936" y="1802"/>
                  </a:cubicBezTo>
                  <a:cubicBezTo>
                    <a:pt x="4303" y="2036"/>
                    <a:pt x="4370" y="2836"/>
                    <a:pt x="4403" y="3137"/>
                  </a:cubicBezTo>
                  <a:lnTo>
                    <a:pt x="4670" y="3137"/>
                  </a:lnTo>
                  <a:cubicBezTo>
                    <a:pt x="4670" y="3003"/>
                    <a:pt x="4604" y="1902"/>
                    <a:pt x="4103" y="1569"/>
                  </a:cubicBezTo>
                  <a:cubicBezTo>
                    <a:pt x="3603" y="1235"/>
                    <a:pt x="234" y="68"/>
                    <a:pt x="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5"/>
            <p:cNvSpPr/>
            <p:nvPr/>
          </p:nvSpPr>
          <p:spPr>
            <a:xfrm>
              <a:off x="6838088" y="1863698"/>
              <a:ext cx="87459" cy="74172"/>
            </a:xfrm>
            <a:custGeom>
              <a:rect b="b" l="l" r="r" t="t"/>
              <a:pathLst>
                <a:path extrusionOk="0" h="4103" w="4838">
                  <a:moveTo>
                    <a:pt x="3379" y="0"/>
                  </a:moveTo>
                  <a:cubicBezTo>
                    <a:pt x="2386" y="0"/>
                    <a:pt x="935" y="1188"/>
                    <a:pt x="935" y="1188"/>
                  </a:cubicBezTo>
                  <a:lnTo>
                    <a:pt x="1" y="2989"/>
                  </a:lnTo>
                  <a:cubicBezTo>
                    <a:pt x="62" y="3630"/>
                    <a:pt x="597" y="4103"/>
                    <a:pt x="1249" y="4103"/>
                  </a:cubicBezTo>
                  <a:cubicBezTo>
                    <a:pt x="1310" y="4103"/>
                    <a:pt x="1372" y="4099"/>
                    <a:pt x="1435" y="4090"/>
                  </a:cubicBezTo>
                  <a:cubicBezTo>
                    <a:pt x="2736" y="3990"/>
                    <a:pt x="4838" y="1088"/>
                    <a:pt x="3970" y="221"/>
                  </a:cubicBezTo>
                  <a:cubicBezTo>
                    <a:pt x="3814" y="64"/>
                    <a:pt x="3608" y="0"/>
                    <a:pt x="3379"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5"/>
            <p:cNvSpPr/>
            <p:nvPr/>
          </p:nvSpPr>
          <p:spPr>
            <a:xfrm>
              <a:off x="6848681" y="1882245"/>
              <a:ext cx="50328" cy="40819"/>
            </a:xfrm>
            <a:custGeom>
              <a:rect b="b" l="l" r="r" t="t"/>
              <a:pathLst>
                <a:path extrusionOk="0" h="2258" w="2784">
                  <a:moveTo>
                    <a:pt x="2497" y="1"/>
                  </a:moveTo>
                  <a:cubicBezTo>
                    <a:pt x="1416" y="1"/>
                    <a:pt x="324" y="1150"/>
                    <a:pt x="49" y="2130"/>
                  </a:cubicBezTo>
                  <a:cubicBezTo>
                    <a:pt x="0" y="2202"/>
                    <a:pt x="56" y="2257"/>
                    <a:pt x="116" y="2257"/>
                  </a:cubicBezTo>
                  <a:cubicBezTo>
                    <a:pt x="140" y="2257"/>
                    <a:pt x="163" y="2249"/>
                    <a:pt x="182" y="2230"/>
                  </a:cubicBezTo>
                  <a:cubicBezTo>
                    <a:pt x="349" y="2030"/>
                    <a:pt x="549" y="1863"/>
                    <a:pt x="749" y="1697"/>
                  </a:cubicBezTo>
                  <a:cubicBezTo>
                    <a:pt x="889" y="1592"/>
                    <a:pt x="1055" y="1542"/>
                    <a:pt x="1221" y="1542"/>
                  </a:cubicBezTo>
                  <a:cubicBezTo>
                    <a:pt x="1372" y="1542"/>
                    <a:pt x="1522" y="1584"/>
                    <a:pt x="1650" y="1663"/>
                  </a:cubicBezTo>
                  <a:cubicBezTo>
                    <a:pt x="1683" y="1663"/>
                    <a:pt x="1716" y="1630"/>
                    <a:pt x="1683" y="1630"/>
                  </a:cubicBezTo>
                  <a:cubicBezTo>
                    <a:pt x="1555" y="1428"/>
                    <a:pt x="1345" y="1327"/>
                    <a:pt x="1133" y="1327"/>
                  </a:cubicBezTo>
                  <a:cubicBezTo>
                    <a:pt x="960" y="1327"/>
                    <a:pt x="784" y="1395"/>
                    <a:pt x="649" y="1530"/>
                  </a:cubicBezTo>
                  <a:cubicBezTo>
                    <a:pt x="1183" y="796"/>
                    <a:pt x="1850" y="162"/>
                    <a:pt x="2784" y="62"/>
                  </a:cubicBezTo>
                  <a:cubicBezTo>
                    <a:pt x="2784" y="62"/>
                    <a:pt x="2784" y="29"/>
                    <a:pt x="2784" y="29"/>
                  </a:cubicBezTo>
                  <a:cubicBezTo>
                    <a:pt x="2689" y="10"/>
                    <a:pt x="2593" y="1"/>
                    <a:pt x="24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5"/>
            <p:cNvSpPr/>
            <p:nvPr/>
          </p:nvSpPr>
          <p:spPr>
            <a:xfrm>
              <a:off x="6692769" y="2017224"/>
              <a:ext cx="176708" cy="176346"/>
            </a:xfrm>
            <a:custGeom>
              <a:rect b="b" l="l" r="r" t="t"/>
              <a:pathLst>
                <a:path extrusionOk="0" h="9755" w="9775">
                  <a:moveTo>
                    <a:pt x="8340" y="0"/>
                  </a:moveTo>
                  <a:lnTo>
                    <a:pt x="2836" y="5171"/>
                  </a:lnTo>
                  <a:lnTo>
                    <a:pt x="1302" y="868"/>
                  </a:lnTo>
                  <a:lnTo>
                    <a:pt x="468" y="2035"/>
                  </a:lnTo>
                  <a:lnTo>
                    <a:pt x="1" y="8440"/>
                  </a:lnTo>
                  <a:lnTo>
                    <a:pt x="2636" y="6005"/>
                  </a:lnTo>
                  <a:lnTo>
                    <a:pt x="4237" y="9741"/>
                  </a:lnTo>
                  <a:cubicBezTo>
                    <a:pt x="4238" y="9750"/>
                    <a:pt x="4242" y="9755"/>
                    <a:pt x="4248" y="9755"/>
                  </a:cubicBezTo>
                  <a:cubicBezTo>
                    <a:pt x="4525" y="9755"/>
                    <a:pt x="9774" y="1802"/>
                    <a:pt x="9774" y="1802"/>
                  </a:cubicBezTo>
                  <a:lnTo>
                    <a:pt x="83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5"/>
            <p:cNvSpPr/>
            <p:nvPr/>
          </p:nvSpPr>
          <p:spPr>
            <a:xfrm>
              <a:off x="6690365" y="2055113"/>
              <a:ext cx="174719" cy="144837"/>
            </a:xfrm>
            <a:custGeom>
              <a:rect b="b" l="l" r="r" t="t"/>
              <a:pathLst>
                <a:path extrusionOk="0" h="8012" w="9665">
                  <a:moveTo>
                    <a:pt x="575" y="1"/>
                  </a:moveTo>
                  <a:cubicBezTo>
                    <a:pt x="556" y="1"/>
                    <a:pt x="534" y="20"/>
                    <a:pt x="534" y="39"/>
                  </a:cubicBezTo>
                  <a:cubicBezTo>
                    <a:pt x="367" y="1073"/>
                    <a:pt x="300" y="2141"/>
                    <a:pt x="200" y="3208"/>
                  </a:cubicBezTo>
                  <a:cubicBezTo>
                    <a:pt x="67" y="4342"/>
                    <a:pt x="0" y="5510"/>
                    <a:pt x="0" y="6677"/>
                  </a:cubicBezTo>
                  <a:cubicBezTo>
                    <a:pt x="0" y="6683"/>
                    <a:pt x="3" y="6686"/>
                    <a:pt x="8" y="6686"/>
                  </a:cubicBezTo>
                  <a:cubicBezTo>
                    <a:pt x="158" y="6686"/>
                    <a:pt x="2349" y="4494"/>
                    <a:pt x="2736" y="4075"/>
                  </a:cubicBezTo>
                  <a:cubicBezTo>
                    <a:pt x="3236" y="5410"/>
                    <a:pt x="3770" y="6744"/>
                    <a:pt x="4403" y="8012"/>
                  </a:cubicBezTo>
                  <a:cubicBezTo>
                    <a:pt x="4404" y="8012"/>
                    <a:pt x="4404" y="8012"/>
                    <a:pt x="4404" y="8012"/>
                  </a:cubicBezTo>
                  <a:cubicBezTo>
                    <a:pt x="4493" y="8012"/>
                    <a:pt x="8875" y="1537"/>
                    <a:pt x="9640" y="139"/>
                  </a:cubicBezTo>
                  <a:cubicBezTo>
                    <a:pt x="9664" y="116"/>
                    <a:pt x="9638" y="92"/>
                    <a:pt x="9608" y="92"/>
                  </a:cubicBezTo>
                  <a:cubicBezTo>
                    <a:pt x="9596" y="92"/>
                    <a:pt x="9584" y="96"/>
                    <a:pt x="9574" y="106"/>
                  </a:cubicBezTo>
                  <a:cubicBezTo>
                    <a:pt x="8540" y="1340"/>
                    <a:pt x="5237" y="6177"/>
                    <a:pt x="4370" y="7478"/>
                  </a:cubicBezTo>
                  <a:cubicBezTo>
                    <a:pt x="4303" y="7278"/>
                    <a:pt x="3102" y="4542"/>
                    <a:pt x="2769" y="3942"/>
                  </a:cubicBezTo>
                  <a:cubicBezTo>
                    <a:pt x="2769" y="3942"/>
                    <a:pt x="2768" y="3942"/>
                    <a:pt x="2768" y="3942"/>
                  </a:cubicBezTo>
                  <a:cubicBezTo>
                    <a:pt x="2698" y="3942"/>
                    <a:pt x="433" y="5944"/>
                    <a:pt x="300" y="6044"/>
                  </a:cubicBezTo>
                  <a:cubicBezTo>
                    <a:pt x="334" y="5076"/>
                    <a:pt x="801" y="1073"/>
                    <a:pt x="601" y="39"/>
                  </a:cubicBezTo>
                  <a:cubicBezTo>
                    <a:pt x="601" y="11"/>
                    <a:pt x="589"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5"/>
            <p:cNvSpPr/>
            <p:nvPr/>
          </p:nvSpPr>
          <p:spPr>
            <a:xfrm>
              <a:off x="7072653" y="2980810"/>
              <a:ext cx="74787" cy="75383"/>
            </a:xfrm>
            <a:custGeom>
              <a:rect b="b" l="l" r="r" t="t"/>
              <a:pathLst>
                <a:path extrusionOk="0" h="4170" w="4137">
                  <a:moveTo>
                    <a:pt x="2069" y="0"/>
                  </a:moveTo>
                  <a:lnTo>
                    <a:pt x="1702" y="1668"/>
                  </a:lnTo>
                  <a:lnTo>
                    <a:pt x="1" y="2068"/>
                  </a:lnTo>
                  <a:lnTo>
                    <a:pt x="1702" y="2369"/>
                  </a:lnTo>
                  <a:lnTo>
                    <a:pt x="2069" y="4170"/>
                  </a:lnTo>
                  <a:lnTo>
                    <a:pt x="2436" y="2369"/>
                  </a:lnTo>
                  <a:lnTo>
                    <a:pt x="4137" y="2068"/>
                  </a:lnTo>
                  <a:lnTo>
                    <a:pt x="2436" y="1668"/>
                  </a:lnTo>
                  <a:lnTo>
                    <a:pt x="206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5"/>
            <p:cNvSpPr/>
            <p:nvPr/>
          </p:nvSpPr>
          <p:spPr>
            <a:xfrm>
              <a:off x="6554680" y="1550498"/>
              <a:ext cx="74805" cy="75401"/>
            </a:xfrm>
            <a:custGeom>
              <a:rect b="b" l="l" r="r" t="t"/>
              <a:pathLst>
                <a:path extrusionOk="0" h="4171" w="4138">
                  <a:moveTo>
                    <a:pt x="2069" y="1"/>
                  </a:moveTo>
                  <a:lnTo>
                    <a:pt x="1702" y="1702"/>
                  </a:lnTo>
                  <a:lnTo>
                    <a:pt x="1" y="2102"/>
                  </a:lnTo>
                  <a:lnTo>
                    <a:pt x="1702" y="2403"/>
                  </a:lnTo>
                  <a:lnTo>
                    <a:pt x="2069" y="4171"/>
                  </a:lnTo>
                  <a:lnTo>
                    <a:pt x="2436" y="2403"/>
                  </a:lnTo>
                  <a:lnTo>
                    <a:pt x="4137" y="2102"/>
                  </a:lnTo>
                  <a:lnTo>
                    <a:pt x="2469" y="1702"/>
                  </a:lnTo>
                  <a:lnTo>
                    <a:pt x="20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5"/>
            <p:cNvSpPr/>
            <p:nvPr/>
          </p:nvSpPr>
          <p:spPr>
            <a:xfrm>
              <a:off x="6189872" y="2579811"/>
              <a:ext cx="74805" cy="75401"/>
            </a:xfrm>
            <a:custGeom>
              <a:rect b="b" l="l" r="r" t="t"/>
              <a:pathLst>
                <a:path extrusionOk="0" h="4171" w="4138">
                  <a:moveTo>
                    <a:pt x="2069" y="1"/>
                  </a:moveTo>
                  <a:lnTo>
                    <a:pt x="1702" y="1669"/>
                  </a:lnTo>
                  <a:lnTo>
                    <a:pt x="1" y="2069"/>
                  </a:lnTo>
                  <a:lnTo>
                    <a:pt x="1702" y="2369"/>
                  </a:lnTo>
                  <a:lnTo>
                    <a:pt x="2069" y="4170"/>
                  </a:lnTo>
                  <a:lnTo>
                    <a:pt x="2436" y="2369"/>
                  </a:lnTo>
                  <a:lnTo>
                    <a:pt x="4137" y="2069"/>
                  </a:lnTo>
                  <a:lnTo>
                    <a:pt x="2469" y="1669"/>
                  </a:lnTo>
                  <a:lnTo>
                    <a:pt x="2069"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5"/>
            <p:cNvSpPr/>
            <p:nvPr/>
          </p:nvSpPr>
          <p:spPr>
            <a:xfrm>
              <a:off x="7053365" y="2450779"/>
              <a:ext cx="74787" cy="75383"/>
            </a:xfrm>
            <a:custGeom>
              <a:rect b="b" l="l" r="r" t="t"/>
              <a:pathLst>
                <a:path extrusionOk="0" h="4170" w="4137">
                  <a:moveTo>
                    <a:pt x="2068" y="0"/>
                  </a:moveTo>
                  <a:lnTo>
                    <a:pt x="1701" y="1668"/>
                  </a:lnTo>
                  <a:lnTo>
                    <a:pt x="0" y="2068"/>
                  </a:lnTo>
                  <a:lnTo>
                    <a:pt x="1701" y="2369"/>
                  </a:lnTo>
                  <a:lnTo>
                    <a:pt x="2068" y="4170"/>
                  </a:lnTo>
                  <a:lnTo>
                    <a:pt x="2435" y="2369"/>
                  </a:lnTo>
                  <a:lnTo>
                    <a:pt x="4137" y="2068"/>
                  </a:lnTo>
                  <a:lnTo>
                    <a:pt x="2469" y="1668"/>
                  </a:lnTo>
                  <a:lnTo>
                    <a:pt x="20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5"/>
            <p:cNvSpPr/>
            <p:nvPr/>
          </p:nvSpPr>
          <p:spPr>
            <a:xfrm>
              <a:off x="7479074" y="2340420"/>
              <a:ext cx="41632" cy="42229"/>
            </a:xfrm>
            <a:custGeom>
              <a:rect b="b" l="l" r="r" t="t"/>
              <a:pathLst>
                <a:path extrusionOk="0" h="2336" w="2303">
                  <a:moveTo>
                    <a:pt x="1168" y="1"/>
                  </a:moveTo>
                  <a:lnTo>
                    <a:pt x="934" y="935"/>
                  </a:lnTo>
                  <a:lnTo>
                    <a:pt x="0" y="1168"/>
                  </a:lnTo>
                  <a:lnTo>
                    <a:pt x="968" y="1335"/>
                  </a:lnTo>
                  <a:lnTo>
                    <a:pt x="1168" y="2336"/>
                  </a:lnTo>
                  <a:lnTo>
                    <a:pt x="1368" y="1335"/>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5"/>
            <p:cNvSpPr/>
            <p:nvPr/>
          </p:nvSpPr>
          <p:spPr>
            <a:xfrm>
              <a:off x="6426244" y="2281327"/>
              <a:ext cx="41036" cy="42229"/>
            </a:xfrm>
            <a:custGeom>
              <a:rect b="b" l="l" r="r" t="t"/>
              <a:pathLst>
                <a:path extrusionOk="0" h="2336" w="2270">
                  <a:moveTo>
                    <a:pt x="1135" y="1"/>
                  </a:moveTo>
                  <a:lnTo>
                    <a:pt x="935" y="935"/>
                  </a:lnTo>
                  <a:lnTo>
                    <a:pt x="1" y="1168"/>
                  </a:lnTo>
                  <a:lnTo>
                    <a:pt x="935" y="1369"/>
                  </a:lnTo>
                  <a:lnTo>
                    <a:pt x="1135" y="2336"/>
                  </a:lnTo>
                  <a:lnTo>
                    <a:pt x="1335" y="1369"/>
                  </a:lnTo>
                  <a:lnTo>
                    <a:pt x="2269"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5"/>
            <p:cNvSpPr/>
            <p:nvPr/>
          </p:nvSpPr>
          <p:spPr>
            <a:xfrm>
              <a:off x="6952659" y="1685569"/>
              <a:ext cx="41632" cy="41632"/>
            </a:xfrm>
            <a:custGeom>
              <a:rect b="b" l="l" r="r" t="t"/>
              <a:pathLst>
                <a:path extrusionOk="0" h="2303" w="2303">
                  <a:moveTo>
                    <a:pt x="1135" y="1"/>
                  </a:moveTo>
                  <a:lnTo>
                    <a:pt x="935" y="935"/>
                  </a:lnTo>
                  <a:lnTo>
                    <a:pt x="1" y="1168"/>
                  </a:lnTo>
                  <a:lnTo>
                    <a:pt x="935" y="1335"/>
                  </a:lnTo>
                  <a:lnTo>
                    <a:pt x="1135" y="2303"/>
                  </a:lnTo>
                  <a:lnTo>
                    <a:pt x="1335" y="1335"/>
                  </a:lnTo>
                  <a:lnTo>
                    <a:pt x="2302" y="1168"/>
                  </a:lnTo>
                  <a:lnTo>
                    <a:pt x="1335" y="935"/>
                  </a:lnTo>
                  <a:lnTo>
                    <a:pt x="1135"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5"/>
            <p:cNvSpPr/>
            <p:nvPr/>
          </p:nvSpPr>
          <p:spPr>
            <a:xfrm>
              <a:off x="7348831" y="2630463"/>
              <a:ext cx="41614" cy="42229"/>
            </a:xfrm>
            <a:custGeom>
              <a:rect b="b" l="l" r="r" t="t"/>
              <a:pathLst>
                <a:path extrusionOk="0" h="2336" w="2302">
                  <a:moveTo>
                    <a:pt x="1168" y="1"/>
                  </a:moveTo>
                  <a:lnTo>
                    <a:pt x="934" y="935"/>
                  </a:lnTo>
                  <a:lnTo>
                    <a:pt x="0" y="1168"/>
                  </a:lnTo>
                  <a:lnTo>
                    <a:pt x="934" y="1335"/>
                  </a:lnTo>
                  <a:lnTo>
                    <a:pt x="1168" y="2336"/>
                  </a:lnTo>
                  <a:lnTo>
                    <a:pt x="1368" y="1335"/>
                  </a:lnTo>
                  <a:lnTo>
                    <a:pt x="2302" y="1168"/>
                  </a:lnTo>
                  <a:lnTo>
                    <a:pt x="1368" y="935"/>
                  </a:lnTo>
                  <a:lnTo>
                    <a:pt x="1168" y="1"/>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5"/>
            <p:cNvSpPr/>
            <p:nvPr/>
          </p:nvSpPr>
          <p:spPr>
            <a:xfrm>
              <a:off x="7210742" y="2664845"/>
              <a:ext cx="41632" cy="42229"/>
            </a:xfrm>
            <a:custGeom>
              <a:rect b="b" l="l" r="r" t="t"/>
              <a:pathLst>
                <a:path extrusionOk="0" h="2336" w="2303">
                  <a:moveTo>
                    <a:pt x="1135" y="0"/>
                  </a:moveTo>
                  <a:lnTo>
                    <a:pt x="934" y="934"/>
                  </a:lnTo>
                  <a:lnTo>
                    <a:pt x="0" y="1168"/>
                  </a:lnTo>
                  <a:lnTo>
                    <a:pt x="934" y="1334"/>
                  </a:lnTo>
                  <a:lnTo>
                    <a:pt x="1135" y="2335"/>
                  </a:lnTo>
                  <a:lnTo>
                    <a:pt x="1368" y="1334"/>
                  </a:lnTo>
                  <a:lnTo>
                    <a:pt x="2302" y="1168"/>
                  </a:lnTo>
                  <a:lnTo>
                    <a:pt x="1368"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5"/>
            <p:cNvSpPr/>
            <p:nvPr/>
          </p:nvSpPr>
          <p:spPr>
            <a:xfrm>
              <a:off x="7210742" y="1951497"/>
              <a:ext cx="41632" cy="42229"/>
            </a:xfrm>
            <a:custGeom>
              <a:rect b="b" l="l" r="r" t="t"/>
              <a:pathLst>
                <a:path extrusionOk="0" h="2336" w="2303">
                  <a:moveTo>
                    <a:pt x="1135" y="0"/>
                  </a:moveTo>
                  <a:lnTo>
                    <a:pt x="934" y="934"/>
                  </a:lnTo>
                  <a:lnTo>
                    <a:pt x="0" y="1168"/>
                  </a:lnTo>
                  <a:lnTo>
                    <a:pt x="934" y="1335"/>
                  </a:lnTo>
                  <a:lnTo>
                    <a:pt x="1135" y="2335"/>
                  </a:lnTo>
                  <a:lnTo>
                    <a:pt x="1368" y="1335"/>
                  </a:lnTo>
                  <a:lnTo>
                    <a:pt x="2302" y="1168"/>
                  </a:lnTo>
                  <a:lnTo>
                    <a:pt x="1368"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5"/>
            <p:cNvSpPr/>
            <p:nvPr/>
          </p:nvSpPr>
          <p:spPr>
            <a:xfrm>
              <a:off x="6473280" y="1925575"/>
              <a:ext cx="41632" cy="42229"/>
            </a:xfrm>
            <a:custGeom>
              <a:rect b="b" l="l" r="r" t="t"/>
              <a:pathLst>
                <a:path extrusionOk="0" h="2336" w="2303">
                  <a:moveTo>
                    <a:pt x="1135" y="0"/>
                  </a:moveTo>
                  <a:lnTo>
                    <a:pt x="935" y="934"/>
                  </a:lnTo>
                  <a:lnTo>
                    <a:pt x="1" y="1168"/>
                  </a:lnTo>
                  <a:lnTo>
                    <a:pt x="935" y="1334"/>
                  </a:lnTo>
                  <a:lnTo>
                    <a:pt x="1135" y="2335"/>
                  </a:lnTo>
                  <a:lnTo>
                    <a:pt x="1335" y="1334"/>
                  </a:lnTo>
                  <a:lnTo>
                    <a:pt x="2302" y="1168"/>
                  </a:lnTo>
                  <a:lnTo>
                    <a:pt x="1335" y="934"/>
                  </a:lnTo>
                  <a:lnTo>
                    <a:pt x="1135"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5"/>
            <p:cNvSpPr/>
            <p:nvPr/>
          </p:nvSpPr>
          <p:spPr>
            <a:xfrm>
              <a:off x="6054206" y="1907480"/>
              <a:ext cx="41632" cy="41632"/>
            </a:xfrm>
            <a:custGeom>
              <a:rect b="b" l="l" r="r" t="t"/>
              <a:pathLst>
                <a:path extrusionOk="0" h="2303" w="2303">
                  <a:moveTo>
                    <a:pt x="1168" y="0"/>
                  </a:moveTo>
                  <a:lnTo>
                    <a:pt x="934" y="934"/>
                  </a:lnTo>
                  <a:lnTo>
                    <a:pt x="0" y="1135"/>
                  </a:lnTo>
                  <a:lnTo>
                    <a:pt x="968" y="1335"/>
                  </a:lnTo>
                  <a:lnTo>
                    <a:pt x="1168" y="2302"/>
                  </a:lnTo>
                  <a:lnTo>
                    <a:pt x="1368" y="1335"/>
                  </a:lnTo>
                  <a:lnTo>
                    <a:pt x="2302" y="1135"/>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5"/>
            <p:cNvSpPr/>
            <p:nvPr/>
          </p:nvSpPr>
          <p:spPr>
            <a:xfrm>
              <a:off x="6282733" y="2749860"/>
              <a:ext cx="41632" cy="42229"/>
            </a:xfrm>
            <a:custGeom>
              <a:rect b="b" l="l" r="r" t="t"/>
              <a:pathLst>
                <a:path extrusionOk="0" h="2336" w="2303">
                  <a:moveTo>
                    <a:pt x="1168" y="0"/>
                  </a:moveTo>
                  <a:lnTo>
                    <a:pt x="935" y="934"/>
                  </a:lnTo>
                  <a:lnTo>
                    <a:pt x="1" y="1168"/>
                  </a:lnTo>
                  <a:lnTo>
                    <a:pt x="935" y="1335"/>
                  </a:lnTo>
                  <a:lnTo>
                    <a:pt x="1168" y="2335"/>
                  </a:lnTo>
                  <a:lnTo>
                    <a:pt x="1368" y="1335"/>
                  </a:lnTo>
                  <a:lnTo>
                    <a:pt x="2302" y="1168"/>
                  </a:lnTo>
                  <a:lnTo>
                    <a:pt x="1368" y="934"/>
                  </a:lnTo>
                  <a:lnTo>
                    <a:pt x="1168"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5"/>
            <p:cNvSpPr/>
            <p:nvPr/>
          </p:nvSpPr>
          <p:spPr>
            <a:xfrm>
              <a:off x="7175763" y="2766147"/>
              <a:ext cx="12690" cy="9653"/>
            </a:xfrm>
            <a:custGeom>
              <a:rect b="b" l="l" r="r" t="t"/>
              <a:pathLst>
                <a:path extrusionOk="0" h="534" w="702">
                  <a:moveTo>
                    <a:pt x="368" y="0"/>
                  </a:moveTo>
                  <a:cubicBezTo>
                    <a:pt x="1" y="0"/>
                    <a:pt x="1" y="534"/>
                    <a:pt x="368" y="534"/>
                  </a:cubicBezTo>
                  <a:cubicBezTo>
                    <a:pt x="701" y="534"/>
                    <a:pt x="701" y="0"/>
                    <a:pt x="36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5"/>
            <p:cNvSpPr/>
            <p:nvPr/>
          </p:nvSpPr>
          <p:spPr>
            <a:xfrm>
              <a:off x="7251143" y="2075106"/>
              <a:ext cx="11479" cy="9671"/>
            </a:xfrm>
            <a:custGeom>
              <a:rect b="b" l="l" r="r" t="t"/>
              <a:pathLst>
                <a:path extrusionOk="0" h="535" w="635">
                  <a:moveTo>
                    <a:pt x="334" y="1"/>
                  </a:moveTo>
                  <a:cubicBezTo>
                    <a:pt x="0" y="34"/>
                    <a:pt x="0" y="501"/>
                    <a:pt x="334" y="534"/>
                  </a:cubicBezTo>
                  <a:cubicBezTo>
                    <a:pt x="634" y="501"/>
                    <a:pt x="634" y="34"/>
                    <a:pt x="3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5"/>
            <p:cNvSpPr/>
            <p:nvPr/>
          </p:nvSpPr>
          <p:spPr>
            <a:xfrm>
              <a:off x="6384035" y="1652416"/>
              <a:ext cx="12076" cy="9653"/>
            </a:xfrm>
            <a:custGeom>
              <a:rect b="b" l="l" r="r" t="t"/>
              <a:pathLst>
                <a:path extrusionOk="0" h="534" w="668">
                  <a:moveTo>
                    <a:pt x="334" y="0"/>
                  </a:moveTo>
                  <a:cubicBezTo>
                    <a:pt x="1" y="34"/>
                    <a:pt x="1" y="501"/>
                    <a:pt x="334" y="534"/>
                  </a:cubicBezTo>
                  <a:cubicBezTo>
                    <a:pt x="668" y="501"/>
                    <a:pt x="668" y="34"/>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5"/>
            <p:cNvSpPr/>
            <p:nvPr/>
          </p:nvSpPr>
          <p:spPr>
            <a:xfrm>
              <a:off x="6007766" y="1962343"/>
              <a:ext cx="12690" cy="10268"/>
            </a:xfrm>
            <a:custGeom>
              <a:rect b="b" l="l" r="r" t="t"/>
              <a:pathLst>
                <a:path extrusionOk="0" h="568" w="702">
                  <a:moveTo>
                    <a:pt x="368" y="1"/>
                  </a:moveTo>
                  <a:cubicBezTo>
                    <a:pt x="1" y="1"/>
                    <a:pt x="1" y="568"/>
                    <a:pt x="368" y="568"/>
                  </a:cubicBezTo>
                  <a:cubicBezTo>
                    <a:pt x="701" y="568"/>
                    <a:pt x="701" y="1"/>
                    <a:pt x="368"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5"/>
            <p:cNvSpPr/>
            <p:nvPr/>
          </p:nvSpPr>
          <p:spPr>
            <a:xfrm>
              <a:off x="6297809" y="2450779"/>
              <a:ext cx="11479" cy="9653"/>
            </a:xfrm>
            <a:custGeom>
              <a:rect b="b" l="l" r="r" t="t"/>
              <a:pathLst>
                <a:path extrusionOk="0" h="534" w="635">
                  <a:moveTo>
                    <a:pt x="334" y="0"/>
                  </a:moveTo>
                  <a:cubicBezTo>
                    <a:pt x="1" y="34"/>
                    <a:pt x="1" y="501"/>
                    <a:pt x="334" y="534"/>
                  </a:cubicBezTo>
                  <a:cubicBezTo>
                    <a:pt x="635" y="501"/>
                    <a:pt x="635" y="34"/>
                    <a:pt x="3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5"/>
            <p:cNvSpPr/>
            <p:nvPr/>
          </p:nvSpPr>
          <p:spPr>
            <a:xfrm>
              <a:off x="6153104" y="2360323"/>
              <a:ext cx="9057" cy="7249"/>
            </a:xfrm>
            <a:custGeom>
              <a:rect b="b" l="l" r="r" t="t"/>
              <a:pathLst>
                <a:path extrusionOk="0" h="401" w="501">
                  <a:moveTo>
                    <a:pt x="267" y="1"/>
                  </a:moveTo>
                  <a:cubicBezTo>
                    <a:pt x="0" y="1"/>
                    <a:pt x="0" y="401"/>
                    <a:pt x="267" y="401"/>
                  </a:cubicBezTo>
                  <a:cubicBezTo>
                    <a:pt x="500" y="401"/>
                    <a:pt x="500" y="1"/>
                    <a:pt x="2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5"/>
            <p:cNvSpPr/>
            <p:nvPr/>
          </p:nvSpPr>
          <p:spPr>
            <a:xfrm>
              <a:off x="6424437" y="1773006"/>
              <a:ext cx="9075" cy="7267"/>
            </a:xfrm>
            <a:custGeom>
              <a:rect b="b" l="l" r="r" t="t"/>
              <a:pathLst>
                <a:path extrusionOk="0" h="402" w="502">
                  <a:moveTo>
                    <a:pt x="234" y="1"/>
                  </a:moveTo>
                  <a:cubicBezTo>
                    <a:pt x="1" y="1"/>
                    <a:pt x="1" y="401"/>
                    <a:pt x="234" y="401"/>
                  </a:cubicBezTo>
                  <a:cubicBezTo>
                    <a:pt x="501" y="368"/>
                    <a:pt x="501" y="1"/>
                    <a:pt x="234"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5"/>
            <p:cNvSpPr/>
            <p:nvPr/>
          </p:nvSpPr>
          <p:spPr>
            <a:xfrm>
              <a:off x="6528162" y="2262039"/>
              <a:ext cx="7846" cy="7249"/>
            </a:xfrm>
            <a:custGeom>
              <a:rect b="b" l="l" r="r" t="t"/>
              <a:pathLst>
                <a:path extrusionOk="0" h="401" w="434">
                  <a:moveTo>
                    <a:pt x="234" y="0"/>
                  </a:moveTo>
                  <a:cubicBezTo>
                    <a:pt x="0" y="34"/>
                    <a:pt x="0" y="367"/>
                    <a:pt x="234" y="401"/>
                  </a:cubicBezTo>
                  <a:cubicBezTo>
                    <a:pt x="434" y="367"/>
                    <a:pt x="434"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5"/>
            <p:cNvSpPr/>
            <p:nvPr/>
          </p:nvSpPr>
          <p:spPr>
            <a:xfrm>
              <a:off x="6206756" y="2893372"/>
              <a:ext cx="7864" cy="6653"/>
            </a:xfrm>
            <a:custGeom>
              <a:rect b="b" l="l" r="r" t="t"/>
              <a:pathLst>
                <a:path extrusionOk="0" h="368" w="435">
                  <a:moveTo>
                    <a:pt x="234" y="0"/>
                  </a:moveTo>
                  <a:cubicBezTo>
                    <a:pt x="1" y="34"/>
                    <a:pt x="1" y="334"/>
                    <a:pt x="234" y="367"/>
                  </a:cubicBezTo>
                  <a:cubicBezTo>
                    <a:pt x="434" y="334"/>
                    <a:pt x="434" y="34"/>
                    <a:pt x="23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5"/>
            <p:cNvSpPr/>
            <p:nvPr/>
          </p:nvSpPr>
          <p:spPr>
            <a:xfrm>
              <a:off x="7066019" y="2814376"/>
              <a:ext cx="22940" cy="18710"/>
            </a:xfrm>
            <a:custGeom>
              <a:rect b="b" l="l" r="r" t="t"/>
              <a:pathLst>
                <a:path extrusionOk="0" h="1035" w="1269">
                  <a:moveTo>
                    <a:pt x="635" y="1"/>
                  </a:moveTo>
                  <a:cubicBezTo>
                    <a:pt x="1" y="67"/>
                    <a:pt x="1" y="1001"/>
                    <a:pt x="635" y="1035"/>
                  </a:cubicBezTo>
                  <a:cubicBezTo>
                    <a:pt x="1268" y="1001"/>
                    <a:pt x="1268"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5"/>
            <p:cNvSpPr/>
            <p:nvPr/>
          </p:nvSpPr>
          <p:spPr>
            <a:xfrm>
              <a:off x="7632239" y="2270481"/>
              <a:ext cx="25345" cy="18710"/>
            </a:xfrm>
            <a:custGeom>
              <a:rect b="b" l="l" r="r" t="t"/>
              <a:pathLst>
                <a:path extrusionOk="0" h="1035" w="1402">
                  <a:moveTo>
                    <a:pt x="701" y="0"/>
                  </a:moveTo>
                  <a:cubicBezTo>
                    <a:pt x="0" y="0"/>
                    <a:pt x="0" y="1034"/>
                    <a:pt x="701" y="1034"/>
                  </a:cubicBezTo>
                  <a:cubicBezTo>
                    <a:pt x="1401" y="1034"/>
                    <a:pt x="1401" y="0"/>
                    <a:pt x="70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5"/>
            <p:cNvSpPr/>
            <p:nvPr/>
          </p:nvSpPr>
          <p:spPr>
            <a:xfrm>
              <a:off x="6680115" y="1521557"/>
              <a:ext cx="23537" cy="19325"/>
            </a:xfrm>
            <a:custGeom>
              <a:rect b="b" l="l" r="r" t="t"/>
              <a:pathLst>
                <a:path extrusionOk="0" h="1069" w="1302">
                  <a:moveTo>
                    <a:pt x="667" y="1"/>
                  </a:moveTo>
                  <a:cubicBezTo>
                    <a:pt x="0" y="67"/>
                    <a:pt x="0" y="1001"/>
                    <a:pt x="667" y="1068"/>
                  </a:cubicBezTo>
                  <a:cubicBezTo>
                    <a:pt x="1301" y="1001"/>
                    <a:pt x="1301" y="67"/>
                    <a:pt x="66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5"/>
            <p:cNvSpPr/>
            <p:nvPr/>
          </p:nvSpPr>
          <p:spPr>
            <a:xfrm>
              <a:off x="6556488" y="1897827"/>
              <a:ext cx="22940" cy="19325"/>
            </a:xfrm>
            <a:custGeom>
              <a:rect b="b" l="l" r="r" t="t"/>
              <a:pathLst>
                <a:path extrusionOk="0" h="1069" w="1269">
                  <a:moveTo>
                    <a:pt x="635" y="1"/>
                  </a:moveTo>
                  <a:cubicBezTo>
                    <a:pt x="1" y="67"/>
                    <a:pt x="1" y="1001"/>
                    <a:pt x="635" y="1068"/>
                  </a:cubicBezTo>
                  <a:cubicBezTo>
                    <a:pt x="1269" y="1001"/>
                    <a:pt x="1269" y="67"/>
                    <a:pt x="635"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5"/>
            <p:cNvSpPr/>
            <p:nvPr/>
          </p:nvSpPr>
          <p:spPr>
            <a:xfrm>
              <a:off x="6243542" y="2861412"/>
              <a:ext cx="23537" cy="18710"/>
            </a:xfrm>
            <a:custGeom>
              <a:rect b="b" l="l" r="r" t="t"/>
              <a:pathLst>
                <a:path extrusionOk="0" h="1035" w="1302">
                  <a:moveTo>
                    <a:pt x="668" y="0"/>
                  </a:moveTo>
                  <a:cubicBezTo>
                    <a:pt x="1" y="34"/>
                    <a:pt x="1" y="968"/>
                    <a:pt x="668" y="1035"/>
                  </a:cubicBezTo>
                  <a:cubicBezTo>
                    <a:pt x="1302" y="968"/>
                    <a:pt x="1302" y="34"/>
                    <a:pt x="668"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65"/>
          <p:cNvGrpSpPr/>
          <p:nvPr/>
        </p:nvGrpSpPr>
        <p:grpSpPr>
          <a:xfrm>
            <a:off x="3635529" y="1843498"/>
            <a:ext cx="1207390" cy="2248743"/>
            <a:chOff x="1636913" y="1113163"/>
            <a:chExt cx="2004300" cy="3344850"/>
          </a:xfrm>
        </p:grpSpPr>
        <p:sp>
          <p:nvSpPr>
            <p:cNvPr id="2125" name="Google Shape;2125;p65"/>
            <p:cNvSpPr/>
            <p:nvPr/>
          </p:nvSpPr>
          <p:spPr>
            <a:xfrm>
              <a:off x="2183963" y="2325738"/>
              <a:ext cx="114275" cy="80900"/>
            </a:xfrm>
            <a:custGeom>
              <a:rect b="b" l="l" r="r" t="t"/>
              <a:pathLst>
                <a:path extrusionOk="0" h="3236" w="4571">
                  <a:moveTo>
                    <a:pt x="268" y="0"/>
                  </a:moveTo>
                  <a:lnTo>
                    <a:pt x="1" y="3236"/>
                  </a:lnTo>
                  <a:lnTo>
                    <a:pt x="4571" y="3236"/>
                  </a:lnTo>
                  <a:lnTo>
                    <a:pt x="43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5"/>
            <p:cNvSpPr/>
            <p:nvPr/>
          </p:nvSpPr>
          <p:spPr>
            <a:xfrm>
              <a:off x="1947138" y="2392438"/>
              <a:ext cx="133450" cy="133450"/>
            </a:xfrm>
            <a:custGeom>
              <a:rect b="b" l="l" r="r" t="t"/>
              <a:pathLst>
                <a:path extrusionOk="0" h="5338" w="5338">
                  <a:moveTo>
                    <a:pt x="2869" y="1"/>
                  </a:moveTo>
                  <a:lnTo>
                    <a:pt x="0" y="2869"/>
                  </a:lnTo>
                  <a:lnTo>
                    <a:pt x="2102" y="5338"/>
                  </a:lnTo>
                  <a:lnTo>
                    <a:pt x="5338" y="2102"/>
                  </a:lnTo>
                  <a:lnTo>
                    <a:pt x="28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5"/>
            <p:cNvSpPr/>
            <p:nvPr/>
          </p:nvSpPr>
          <p:spPr>
            <a:xfrm>
              <a:off x="1873738" y="2625938"/>
              <a:ext cx="80925" cy="114275"/>
            </a:xfrm>
            <a:custGeom>
              <a:rect b="b" l="l" r="r" t="t"/>
              <a:pathLst>
                <a:path extrusionOk="0" h="4571" w="3237">
                  <a:moveTo>
                    <a:pt x="3237" y="1"/>
                  </a:moveTo>
                  <a:lnTo>
                    <a:pt x="1" y="234"/>
                  </a:lnTo>
                  <a:lnTo>
                    <a:pt x="1" y="4304"/>
                  </a:lnTo>
                  <a:lnTo>
                    <a:pt x="3237" y="4571"/>
                  </a:lnTo>
                  <a:lnTo>
                    <a:pt x="323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5"/>
            <p:cNvSpPr/>
            <p:nvPr/>
          </p:nvSpPr>
          <p:spPr>
            <a:xfrm>
              <a:off x="1940463" y="2843588"/>
              <a:ext cx="133450" cy="133475"/>
            </a:xfrm>
            <a:custGeom>
              <a:rect b="b" l="l" r="r" t="t"/>
              <a:pathLst>
                <a:path extrusionOk="0" h="5339" w="5338">
                  <a:moveTo>
                    <a:pt x="2102" y="1"/>
                  </a:moveTo>
                  <a:lnTo>
                    <a:pt x="1" y="2436"/>
                  </a:lnTo>
                  <a:lnTo>
                    <a:pt x="2869" y="5338"/>
                  </a:lnTo>
                  <a:lnTo>
                    <a:pt x="5338" y="3203"/>
                  </a:lnTo>
                  <a:lnTo>
                    <a:pt x="21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5"/>
            <p:cNvSpPr/>
            <p:nvPr/>
          </p:nvSpPr>
          <p:spPr>
            <a:xfrm>
              <a:off x="2173963" y="2969513"/>
              <a:ext cx="114275" cy="80925"/>
            </a:xfrm>
            <a:custGeom>
              <a:rect b="b" l="l" r="r" t="t"/>
              <a:pathLst>
                <a:path extrusionOk="0" h="3237" w="4571">
                  <a:moveTo>
                    <a:pt x="1" y="1"/>
                  </a:moveTo>
                  <a:lnTo>
                    <a:pt x="234" y="3237"/>
                  </a:lnTo>
                  <a:lnTo>
                    <a:pt x="4304" y="3237"/>
                  </a:lnTo>
                  <a:lnTo>
                    <a:pt x="457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5"/>
            <p:cNvSpPr/>
            <p:nvPr/>
          </p:nvSpPr>
          <p:spPr>
            <a:xfrm>
              <a:off x="1671938" y="3764263"/>
              <a:ext cx="687175" cy="641225"/>
            </a:xfrm>
            <a:custGeom>
              <a:rect b="b" l="l" r="r" t="t"/>
              <a:pathLst>
                <a:path extrusionOk="0" h="25649" w="27487">
                  <a:moveTo>
                    <a:pt x="434" y="0"/>
                  </a:moveTo>
                  <a:cubicBezTo>
                    <a:pt x="434" y="0"/>
                    <a:pt x="1" y="16512"/>
                    <a:pt x="1" y="16546"/>
                  </a:cubicBezTo>
                  <a:cubicBezTo>
                    <a:pt x="1" y="19581"/>
                    <a:pt x="67" y="22283"/>
                    <a:pt x="234" y="23651"/>
                  </a:cubicBezTo>
                  <a:cubicBezTo>
                    <a:pt x="234" y="23651"/>
                    <a:pt x="234" y="23651"/>
                    <a:pt x="234" y="23684"/>
                  </a:cubicBezTo>
                  <a:cubicBezTo>
                    <a:pt x="234" y="23984"/>
                    <a:pt x="334" y="24318"/>
                    <a:pt x="468" y="24618"/>
                  </a:cubicBezTo>
                  <a:cubicBezTo>
                    <a:pt x="1223" y="25121"/>
                    <a:pt x="18504" y="25648"/>
                    <a:pt x="24584" y="25648"/>
                  </a:cubicBezTo>
                  <a:cubicBezTo>
                    <a:pt x="25757" y="25648"/>
                    <a:pt x="26513" y="25628"/>
                    <a:pt x="26653" y="25585"/>
                  </a:cubicBezTo>
                  <a:cubicBezTo>
                    <a:pt x="27487" y="25318"/>
                    <a:pt x="26820" y="22850"/>
                    <a:pt x="25886" y="22083"/>
                  </a:cubicBezTo>
                  <a:cubicBezTo>
                    <a:pt x="24952" y="21316"/>
                    <a:pt x="15712" y="16879"/>
                    <a:pt x="15712" y="16879"/>
                  </a:cubicBezTo>
                  <a:lnTo>
                    <a:pt x="16012" y="401"/>
                  </a:lnTo>
                  <a:lnTo>
                    <a:pt x="434"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5"/>
            <p:cNvSpPr/>
            <p:nvPr/>
          </p:nvSpPr>
          <p:spPr>
            <a:xfrm>
              <a:off x="1671113" y="4096163"/>
              <a:ext cx="688000" cy="309325"/>
            </a:xfrm>
            <a:custGeom>
              <a:rect b="b" l="l" r="r" t="t"/>
              <a:pathLst>
                <a:path extrusionOk="0" h="12373" w="27520">
                  <a:moveTo>
                    <a:pt x="0" y="1"/>
                  </a:moveTo>
                  <a:lnTo>
                    <a:pt x="0" y="1"/>
                  </a:lnTo>
                  <a:cubicBezTo>
                    <a:pt x="0" y="1"/>
                    <a:pt x="34" y="3236"/>
                    <a:pt x="34" y="3270"/>
                  </a:cubicBezTo>
                  <a:cubicBezTo>
                    <a:pt x="34" y="6305"/>
                    <a:pt x="100" y="9007"/>
                    <a:pt x="267" y="10375"/>
                  </a:cubicBezTo>
                  <a:cubicBezTo>
                    <a:pt x="267" y="10375"/>
                    <a:pt x="267" y="10375"/>
                    <a:pt x="267" y="10408"/>
                  </a:cubicBezTo>
                  <a:cubicBezTo>
                    <a:pt x="300" y="10708"/>
                    <a:pt x="400" y="11042"/>
                    <a:pt x="501" y="11342"/>
                  </a:cubicBezTo>
                  <a:cubicBezTo>
                    <a:pt x="1256" y="11845"/>
                    <a:pt x="18537" y="12372"/>
                    <a:pt x="24617" y="12372"/>
                  </a:cubicBezTo>
                  <a:cubicBezTo>
                    <a:pt x="25790" y="12372"/>
                    <a:pt x="26546" y="12352"/>
                    <a:pt x="26686" y="12309"/>
                  </a:cubicBezTo>
                  <a:cubicBezTo>
                    <a:pt x="27520" y="12042"/>
                    <a:pt x="26853" y="9574"/>
                    <a:pt x="25919" y="8807"/>
                  </a:cubicBezTo>
                  <a:cubicBezTo>
                    <a:pt x="24985" y="8040"/>
                    <a:pt x="15745" y="3603"/>
                    <a:pt x="15745" y="3603"/>
                  </a:cubicBezTo>
                  <a:lnTo>
                    <a:pt x="15745" y="26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5"/>
            <p:cNvSpPr/>
            <p:nvPr/>
          </p:nvSpPr>
          <p:spPr>
            <a:xfrm>
              <a:off x="1981338" y="4184788"/>
              <a:ext cx="124275" cy="34825"/>
            </a:xfrm>
            <a:custGeom>
              <a:rect b="b" l="l" r="r" t="t"/>
              <a:pathLst>
                <a:path extrusionOk="0" h="1393" w="4971">
                  <a:moveTo>
                    <a:pt x="3743" y="1"/>
                  </a:moveTo>
                  <a:cubicBezTo>
                    <a:pt x="2397" y="1"/>
                    <a:pt x="993" y="384"/>
                    <a:pt x="33" y="1292"/>
                  </a:cubicBezTo>
                  <a:cubicBezTo>
                    <a:pt x="0" y="1326"/>
                    <a:pt x="33" y="1392"/>
                    <a:pt x="133" y="1392"/>
                  </a:cubicBezTo>
                  <a:cubicBezTo>
                    <a:pt x="1668" y="859"/>
                    <a:pt x="3236" y="492"/>
                    <a:pt x="4870" y="292"/>
                  </a:cubicBezTo>
                  <a:cubicBezTo>
                    <a:pt x="4970" y="258"/>
                    <a:pt x="4970" y="125"/>
                    <a:pt x="4870" y="91"/>
                  </a:cubicBezTo>
                  <a:cubicBezTo>
                    <a:pt x="4507" y="32"/>
                    <a:pt x="4127" y="1"/>
                    <a:pt x="3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5"/>
            <p:cNvSpPr/>
            <p:nvPr/>
          </p:nvSpPr>
          <p:spPr>
            <a:xfrm>
              <a:off x="2011488" y="4201463"/>
              <a:ext cx="123300" cy="35050"/>
            </a:xfrm>
            <a:custGeom>
              <a:rect b="b" l="l" r="r" t="t"/>
              <a:pathLst>
                <a:path extrusionOk="0" h="1402" w="4932">
                  <a:moveTo>
                    <a:pt x="3705" y="1"/>
                  </a:moveTo>
                  <a:cubicBezTo>
                    <a:pt x="2360" y="1"/>
                    <a:pt x="962" y="384"/>
                    <a:pt x="28" y="1292"/>
                  </a:cubicBezTo>
                  <a:cubicBezTo>
                    <a:pt x="1" y="1347"/>
                    <a:pt x="18" y="1401"/>
                    <a:pt x="62" y="1401"/>
                  </a:cubicBezTo>
                  <a:cubicBezTo>
                    <a:pt x="72" y="1401"/>
                    <a:pt x="83" y="1399"/>
                    <a:pt x="95" y="1393"/>
                  </a:cubicBezTo>
                  <a:cubicBezTo>
                    <a:pt x="1629" y="859"/>
                    <a:pt x="3231" y="492"/>
                    <a:pt x="4832" y="292"/>
                  </a:cubicBezTo>
                  <a:cubicBezTo>
                    <a:pt x="4932" y="292"/>
                    <a:pt x="4932" y="125"/>
                    <a:pt x="4832" y="92"/>
                  </a:cubicBezTo>
                  <a:cubicBezTo>
                    <a:pt x="4468" y="32"/>
                    <a:pt x="4089" y="1"/>
                    <a:pt x="3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5"/>
            <p:cNvSpPr/>
            <p:nvPr/>
          </p:nvSpPr>
          <p:spPr>
            <a:xfrm>
              <a:off x="2040538" y="4218888"/>
              <a:ext cx="124275" cy="34925"/>
            </a:xfrm>
            <a:custGeom>
              <a:rect b="b" l="l" r="r" t="t"/>
              <a:pathLst>
                <a:path extrusionOk="0" h="1397" w="4971">
                  <a:moveTo>
                    <a:pt x="3702" y="1"/>
                  </a:moveTo>
                  <a:cubicBezTo>
                    <a:pt x="2369" y="1"/>
                    <a:pt x="984" y="371"/>
                    <a:pt x="34" y="1296"/>
                  </a:cubicBezTo>
                  <a:cubicBezTo>
                    <a:pt x="0" y="1329"/>
                    <a:pt x="34" y="1396"/>
                    <a:pt x="100" y="1396"/>
                  </a:cubicBezTo>
                  <a:cubicBezTo>
                    <a:pt x="1668" y="862"/>
                    <a:pt x="3236" y="495"/>
                    <a:pt x="4837" y="295"/>
                  </a:cubicBezTo>
                  <a:cubicBezTo>
                    <a:pt x="4971" y="262"/>
                    <a:pt x="4971" y="95"/>
                    <a:pt x="4871" y="95"/>
                  </a:cubicBezTo>
                  <a:cubicBezTo>
                    <a:pt x="4494" y="34"/>
                    <a:pt x="4101" y="1"/>
                    <a:pt x="37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5"/>
            <p:cNvSpPr/>
            <p:nvPr/>
          </p:nvSpPr>
          <p:spPr>
            <a:xfrm>
              <a:off x="1671938" y="4174563"/>
              <a:ext cx="688025" cy="231750"/>
            </a:xfrm>
            <a:custGeom>
              <a:rect b="b" l="l" r="r" t="t"/>
              <a:pathLst>
                <a:path extrusionOk="0" h="9270" w="27521">
                  <a:moveTo>
                    <a:pt x="1" y="0"/>
                  </a:moveTo>
                  <a:lnTo>
                    <a:pt x="1" y="134"/>
                  </a:lnTo>
                  <a:cubicBezTo>
                    <a:pt x="34" y="4437"/>
                    <a:pt x="134" y="8006"/>
                    <a:pt x="501" y="8206"/>
                  </a:cubicBezTo>
                  <a:cubicBezTo>
                    <a:pt x="1256" y="8738"/>
                    <a:pt x="18537" y="9269"/>
                    <a:pt x="24599" y="9269"/>
                  </a:cubicBezTo>
                  <a:cubicBezTo>
                    <a:pt x="25763" y="9269"/>
                    <a:pt x="26513" y="9250"/>
                    <a:pt x="26653" y="9207"/>
                  </a:cubicBezTo>
                  <a:cubicBezTo>
                    <a:pt x="27520" y="8940"/>
                    <a:pt x="26853" y="6471"/>
                    <a:pt x="25919" y="5704"/>
                  </a:cubicBezTo>
                  <a:cubicBezTo>
                    <a:pt x="24985" y="4904"/>
                    <a:pt x="15745" y="500"/>
                    <a:pt x="15745" y="500"/>
                  </a:cubicBezTo>
                  <a:lnTo>
                    <a:pt x="15745" y="2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5"/>
            <p:cNvSpPr/>
            <p:nvPr/>
          </p:nvSpPr>
          <p:spPr>
            <a:xfrm>
              <a:off x="1671938" y="4174563"/>
              <a:ext cx="688025" cy="232350"/>
            </a:xfrm>
            <a:custGeom>
              <a:rect b="b" l="l" r="r" t="t"/>
              <a:pathLst>
                <a:path extrusionOk="0" h="9294" w="27521">
                  <a:moveTo>
                    <a:pt x="1" y="0"/>
                  </a:moveTo>
                  <a:lnTo>
                    <a:pt x="1" y="134"/>
                  </a:lnTo>
                  <a:cubicBezTo>
                    <a:pt x="1" y="4437"/>
                    <a:pt x="134" y="8006"/>
                    <a:pt x="501" y="8206"/>
                  </a:cubicBezTo>
                  <a:cubicBezTo>
                    <a:pt x="834" y="8439"/>
                    <a:pt x="6205" y="8773"/>
                    <a:pt x="11909" y="9007"/>
                  </a:cubicBezTo>
                  <a:cubicBezTo>
                    <a:pt x="16878" y="9176"/>
                    <a:pt x="22164" y="9293"/>
                    <a:pt x="24862" y="9293"/>
                  </a:cubicBezTo>
                  <a:cubicBezTo>
                    <a:pt x="25877" y="9293"/>
                    <a:pt x="26525" y="9277"/>
                    <a:pt x="26653" y="9240"/>
                  </a:cubicBezTo>
                  <a:cubicBezTo>
                    <a:pt x="27520" y="8973"/>
                    <a:pt x="26820" y="6505"/>
                    <a:pt x="25886" y="5704"/>
                  </a:cubicBezTo>
                  <a:cubicBezTo>
                    <a:pt x="24952" y="4937"/>
                    <a:pt x="15745" y="500"/>
                    <a:pt x="15745" y="500"/>
                  </a:cubicBezTo>
                  <a:lnTo>
                    <a:pt x="15745" y="234"/>
                  </a:lnTo>
                  <a:lnTo>
                    <a:pt x="10475" y="167"/>
                  </a:lnTo>
                  <a:lnTo>
                    <a:pt x="1"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5"/>
            <p:cNvSpPr/>
            <p:nvPr/>
          </p:nvSpPr>
          <p:spPr>
            <a:xfrm>
              <a:off x="1711963" y="4366813"/>
              <a:ext cx="622150" cy="15475"/>
            </a:xfrm>
            <a:custGeom>
              <a:rect b="b" l="l" r="r" t="t"/>
              <a:pathLst>
                <a:path extrusionOk="0" h="619" w="24886">
                  <a:moveTo>
                    <a:pt x="1626" y="1"/>
                  </a:moveTo>
                  <a:cubicBezTo>
                    <a:pt x="985" y="1"/>
                    <a:pt x="445" y="5"/>
                    <a:pt x="34" y="16"/>
                  </a:cubicBezTo>
                  <a:cubicBezTo>
                    <a:pt x="1" y="16"/>
                    <a:pt x="1" y="49"/>
                    <a:pt x="34" y="49"/>
                  </a:cubicBezTo>
                  <a:cubicBezTo>
                    <a:pt x="3913" y="303"/>
                    <a:pt x="19159" y="618"/>
                    <a:pt x="24159" y="618"/>
                  </a:cubicBezTo>
                  <a:cubicBezTo>
                    <a:pt x="24404" y="618"/>
                    <a:pt x="24625" y="618"/>
                    <a:pt x="24818" y="616"/>
                  </a:cubicBezTo>
                  <a:cubicBezTo>
                    <a:pt x="24885" y="616"/>
                    <a:pt x="24885" y="549"/>
                    <a:pt x="24818" y="549"/>
                  </a:cubicBezTo>
                  <a:cubicBezTo>
                    <a:pt x="21100" y="369"/>
                    <a:pt x="7328" y="1"/>
                    <a:pt x="16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5"/>
            <p:cNvSpPr/>
            <p:nvPr/>
          </p:nvSpPr>
          <p:spPr>
            <a:xfrm>
              <a:off x="1934638" y="4177888"/>
              <a:ext cx="425325" cy="229025"/>
            </a:xfrm>
            <a:custGeom>
              <a:rect b="b" l="l" r="r" t="t"/>
              <a:pathLst>
                <a:path extrusionOk="0" h="9161" w="17013">
                  <a:moveTo>
                    <a:pt x="0" y="1"/>
                  </a:moveTo>
                  <a:lnTo>
                    <a:pt x="0" y="1"/>
                  </a:lnTo>
                  <a:cubicBezTo>
                    <a:pt x="367" y="2636"/>
                    <a:pt x="967" y="6539"/>
                    <a:pt x="1401" y="8874"/>
                  </a:cubicBezTo>
                  <a:cubicBezTo>
                    <a:pt x="6370" y="9043"/>
                    <a:pt x="11656" y="9160"/>
                    <a:pt x="14354" y="9160"/>
                  </a:cubicBezTo>
                  <a:cubicBezTo>
                    <a:pt x="15369" y="9160"/>
                    <a:pt x="16017" y="9144"/>
                    <a:pt x="16145" y="9107"/>
                  </a:cubicBezTo>
                  <a:cubicBezTo>
                    <a:pt x="17012" y="8840"/>
                    <a:pt x="16312" y="6372"/>
                    <a:pt x="15378" y="5571"/>
                  </a:cubicBezTo>
                  <a:cubicBezTo>
                    <a:pt x="14444" y="4804"/>
                    <a:pt x="5237" y="367"/>
                    <a:pt x="5237" y="367"/>
                  </a:cubicBezTo>
                  <a:lnTo>
                    <a:pt x="5237" y="101"/>
                  </a:lnTo>
                  <a:lnTo>
                    <a:pt x="0" y="1"/>
                  </a:lnTo>
                  <a:close/>
                </a:path>
              </a:pathLst>
            </a:custGeom>
            <a:solidFill>
              <a:srgbClr val="262626">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5"/>
            <p:cNvSpPr/>
            <p:nvPr/>
          </p:nvSpPr>
          <p:spPr>
            <a:xfrm>
              <a:off x="1636913" y="2131413"/>
              <a:ext cx="470350" cy="2053175"/>
            </a:xfrm>
            <a:custGeom>
              <a:rect b="b" l="l" r="r" t="t"/>
              <a:pathLst>
                <a:path extrusionOk="0" h="82127" w="18814">
                  <a:moveTo>
                    <a:pt x="5004" y="1"/>
                  </a:moveTo>
                  <a:cubicBezTo>
                    <a:pt x="5004" y="1"/>
                    <a:pt x="1435" y="7239"/>
                    <a:pt x="3470" y="15379"/>
                  </a:cubicBezTo>
                  <a:lnTo>
                    <a:pt x="4037" y="44700"/>
                  </a:lnTo>
                  <a:lnTo>
                    <a:pt x="1" y="81926"/>
                  </a:lnTo>
                  <a:lnTo>
                    <a:pt x="17646" y="82126"/>
                  </a:lnTo>
                  <a:cubicBezTo>
                    <a:pt x="17646" y="82126"/>
                    <a:pt x="18647" y="53372"/>
                    <a:pt x="18714" y="43766"/>
                  </a:cubicBezTo>
                  <a:cubicBezTo>
                    <a:pt x="18814" y="32824"/>
                    <a:pt x="18180" y="1"/>
                    <a:pt x="1818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5"/>
            <p:cNvSpPr/>
            <p:nvPr/>
          </p:nvSpPr>
          <p:spPr>
            <a:xfrm>
              <a:off x="1668613" y="4096163"/>
              <a:ext cx="390300" cy="12050"/>
            </a:xfrm>
            <a:custGeom>
              <a:rect b="b" l="l" r="r" t="t"/>
              <a:pathLst>
                <a:path extrusionOk="0" h="482" w="15612">
                  <a:moveTo>
                    <a:pt x="6004" y="1"/>
                  </a:moveTo>
                  <a:cubicBezTo>
                    <a:pt x="5004" y="1"/>
                    <a:pt x="4003" y="1"/>
                    <a:pt x="3002" y="34"/>
                  </a:cubicBezTo>
                  <a:cubicBezTo>
                    <a:pt x="2469" y="67"/>
                    <a:pt x="1968" y="101"/>
                    <a:pt x="1434" y="134"/>
                  </a:cubicBezTo>
                  <a:cubicBezTo>
                    <a:pt x="967" y="167"/>
                    <a:pt x="500" y="201"/>
                    <a:pt x="33" y="267"/>
                  </a:cubicBezTo>
                  <a:cubicBezTo>
                    <a:pt x="0" y="267"/>
                    <a:pt x="0" y="334"/>
                    <a:pt x="33" y="334"/>
                  </a:cubicBezTo>
                  <a:cubicBezTo>
                    <a:pt x="601" y="401"/>
                    <a:pt x="1201" y="367"/>
                    <a:pt x="1768" y="401"/>
                  </a:cubicBezTo>
                  <a:cubicBezTo>
                    <a:pt x="2335" y="468"/>
                    <a:pt x="2936" y="468"/>
                    <a:pt x="3503" y="468"/>
                  </a:cubicBezTo>
                  <a:cubicBezTo>
                    <a:pt x="4089" y="477"/>
                    <a:pt x="4675" y="481"/>
                    <a:pt x="5262" y="481"/>
                  </a:cubicBezTo>
                  <a:cubicBezTo>
                    <a:pt x="6679" y="481"/>
                    <a:pt x="8101" y="458"/>
                    <a:pt x="9540" y="434"/>
                  </a:cubicBezTo>
                  <a:cubicBezTo>
                    <a:pt x="11542" y="367"/>
                    <a:pt x="13543" y="367"/>
                    <a:pt x="15545" y="267"/>
                  </a:cubicBezTo>
                  <a:cubicBezTo>
                    <a:pt x="15611" y="267"/>
                    <a:pt x="15611" y="201"/>
                    <a:pt x="15545" y="201"/>
                  </a:cubicBezTo>
                  <a:cubicBezTo>
                    <a:pt x="14410" y="134"/>
                    <a:pt x="13243" y="101"/>
                    <a:pt x="12109" y="67"/>
                  </a:cubicBezTo>
                  <a:cubicBezTo>
                    <a:pt x="10074" y="1"/>
                    <a:pt x="8039" y="1"/>
                    <a:pt x="60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5"/>
            <p:cNvSpPr/>
            <p:nvPr/>
          </p:nvSpPr>
          <p:spPr>
            <a:xfrm>
              <a:off x="2028863" y="2234413"/>
              <a:ext cx="45900" cy="1832375"/>
            </a:xfrm>
            <a:custGeom>
              <a:rect b="b" l="l" r="r" t="t"/>
              <a:pathLst>
                <a:path extrusionOk="0" h="73295" w="1836">
                  <a:moveTo>
                    <a:pt x="1068" y="1"/>
                  </a:moveTo>
                  <a:cubicBezTo>
                    <a:pt x="1051" y="1"/>
                    <a:pt x="1034" y="17"/>
                    <a:pt x="1034" y="51"/>
                  </a:cubicBezTo>
                  <a:cubicBezTo>
                    <a:pt x="1168" y="5388"/>
                    <a:pt x="1335" y="10692"/>
                    <a:pt x="1401" y="16062"/>
                  </a:cubicBezTo>
                  <a:cubicBezTo>
                    <a:pt x="1501" y="25569"/>
                    <a:pt x="1435" y="35076"/>
                    <a:pt x="1168" y="44582"/>
                  </a:cubicBezTo>
                  <a:cubicBezTo>
                    <a:pt x="1068" y="49353"/>
                    <a:pt x="901" y="54123"/>
                    <a:pt x="701" y="58859"/>
                  </a:cubicBezTo>
                  <a:cubicBezTo>
                    <a:pt x="501" y="63696"/>
                    <a:pt x="201" y="68466"/>
                    <a:pt x="0" y="73270"/>
                  </a:cubicBezTo>
                  <a:cubicBezTo>
                    <a:pt x="0" y="73286"/>
                    <a:pt x="17" y="73295"/>
                    <a:pt x="34" y="73295"/>
                  </a:cubicBezTo>
                  <a:cubicBezTo>
                    <a:pt x="50" y="73295"/>
                    <a:pt x="67" y="73286"/>
                    <a:pt x="67" y="73270"/>
                  </a:cubicBezTo>
                  <a:cubicBezTo>
                    <a:pt x="567" y="67932"/>
                    <a:pt x="901" y="62595"/>
                    <a:pt x="1168" y="57258"/>
                  </a:cubicBezTo>
                  <a:cubicBezTo>
                    <a:pt x="1635" y="47751"/>
                    <a:pt x="1835" y="38278"/>
                    <a:pt x="1835" y="28738"/>
                  </a:cubicBezTo>
                  <a:cubicBezTo>
                    <a:pt x="1802" y="19164"/>
                    <a:pt x="1635" y="9591"/>
                    <a:pt x="1101" y="51"/>
                  </a:cubicBezTo>
                  <a:cubicBezTo>
                    <a:pt x="1101" y="17"/>
                    <a:pt x="1084" y="1"/>
                    <a:pt x="10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5"/>
            <p:cNvSpPr/>
            <p:nvPr/>
          </p:nvSpPr>
          <p:spPr>
            <a:xfrm>
              <a:off x="2154788" y="3830138"/>
              <a:ext cx="690525" cy="627050"/>
            </a:xfrm>
            <a:custGeom>
              <a:rect b="b" l="l" r="r" t="t"/>
              <a:pathLst>
                <a:path extrusionOk="0" h="25082" w="27621">
                  <a:moveTo>
                    <a:pt x="0" y="1"/>
                  </a:moveTo>
                  <a:cubicBezTo>
                    <a:pt x="0" y="1"/>
                    <a:pt x="134" y="15979"/>
                    <a:pt x="134" y="15979"/>
                  </a:cubicBezTo>
                  <a:cubicBezTo>
                    <a:pt x="134" y="19014"/>
                    <a:pt x="200" y="21716"/>
                    <a:pt x="367" y="23084"/>
                  </a:cubicBezTo>
                  <a:cubicBezTo>
                    <a:pt x="367" y="23417"/>
                    <a:pt x="434" y="23718"/>
                    <a:pt x="601" y="24018"/>
                  </a:cubicBezTo>
                  <a:lnTo>
                    <a:pt x="601" y="24051"/>
                  </a:lnTo>
                  <a:cubicBezTo>
                    <a:pt x="1356" y="24554"/>
                    <a:pt x="18637" y="25081"/>
                    <a:pt x="24697" y="25081"/>
                  </a:cubicBezTo>
                  <a:cubicBezTo>
                    <a:pt x="25866" y="25081"/>
                    <a:pt x="26618" y="25062"/>
                    <a:pt x="26753" y="25018"/>
                  </a:cubicBezTo>
                  <a:cubicBezTo>
                    <a:pt x="27620" y="24752"/>
                    <a:pt x="26920" y="22283"/>
                    <a:pt x="26019" y="21516"/>
                  </a:cubicBezTo>
                  <a:cubicBezTo>
                    <a:pt x="25085" y="20749"/>
                    <a:pt x="15845" y="16312"/>
                    <a:pt x="15845" y="16312"/>
                  </a:cubicBezTo>
                  <a:lnTo>
                    <a:pt x="15545" y="367"/>
                  </a:lnTo>
                  <a:lnTo>
                    <a:pt x="0" y="1"/>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5"/>
            <p:cNvSpPr/>
            <p:nvPr/>
          </p:nvSpPr>
          <p:spPr>
            <a:xfrm>
              <a:off x="2157288" y="4147863"/>
              <a:ext cx="688025" cy="309325"/>
            </a:xfrm>
            <a:custGeom>
              <a:rect b="b" l="l" r="r" t="t"/>
              <a:pathLst>
                <a:path extrusionOk="0" h="12373" w="27521">
                  <a:moveTo>
                    <a:pt x="0" y="1"/>
                  </a:moveTo>
                  <a:lnTo>
                    <a:pt x="0" y="1"/>
                  </a:lnTo>
                  <a:cubicBezTo>
                    <a:pt x="0" y="1"/>
                    <a:pt x="34" y="3270"/>
                    <a:pt x="34" y="3270"/>
                  </a:cubicBezTo>
                  <a:cubicBezTo>
                    <a:pt x="34" y="6305"/>
                    <a:pt x="100" y="9007"/>
                    <a:pt x="267" y="10375"/>
                  </a:cubicBezTo>
                  <a:cubicBezTo>
                    <a:pt x="301" y="10708"/>
                    <a:pt x="367" y="11009"/>
                    <a:pt x="501" y="11309"/>
                  </a:cubicBezTo>
                  <a:lnTo>
                    <a:pt x="501" y="11342"/>
                  </a:lnTo>
                  <a:cubicBezTo>
                    <a:pt x="1256" y="11845"/>
                    <a:pt x="18537" y="12372"/>
                    <a:pt x="24597" y="12372"/>
                  </a:cubicBezTo>
                  <a:cubicBezTo>
                    <a:pt x="25766" y="12372"/>
                    <a:pt x="26518" y="12353"/>
                    <a:pt x="26653" y="12309"/>
                  </a:cubicBezTo>
                  <a:cubicBezTo>
                    <a:pt x="27520" y="12043"/>
                    <a:pt x="26820" y="9574"/>
                    <a:pt x="25919" y="8807"/>
                  </a:cubicBezTo>
                  <a:cubicBezTo>
                    <a:pt x="24985" y="8040"/>
                    <a:pt x="15745" y="3603"/>
                    <a:pt x="15745" y="3603"/>
                  </a:cubicBezTo>
                  <a:lnTo>
                    <a:pt x="15745" y="26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5"/>
            <p:cNvSpPr/>
            <p:nvPr/>
          </p:nvSpPr>
          <p:spPr>
            <a:xfrm>
              <a:off x="2467513" y="4236488"/>
              <a:ext cx="124275" cy="34825"/>
            </a:xfrm>
            <a:custGeom>
              <a:rect b="b" l="l" r="r" t="t"/>
              <a:pathLst>
                <a:path extrusionOk="0" h="1393" w="4971">
                  <a:moveTo>
                    <a:pt x="3743" y="1"/>
                  </a:moveTo>
                  <a:cubicBezTo>
                    <a:pt x="2397" y="1"/>
                    <a:pt x="994" y="384"/>
                    <a:pt x="34" y="1292"/>
                  </a:cubicBezTo>
                  <a:cubicBezTo>
                    <a:pt x="0" y="1326"/>
                    <a:pt x="34" y="1393"/>
                    <a:pt x="100" y="1393"/>
                  </a:cubicBezTo>
                  <a:cubicBezTo>
                    <a:pt x="1635" y="859"/>
                    <a:pt x="3236" y="492"/>
                    <a:pt x="4837" y="292"/>
                  </a:cubicBezTo>
                  <a:cubicBezTo>
                    <a:pt x="4970" y="292"/>
                    <a:pt x="4970" y="125"/>
                    <a:pt x="4870" y="92"/>
                  </a:cubicBezTo>
                  <a:cubicBezTo>
                    <a:pt x="4507" y="32"/>
                    <a:pt x="4127" y="1"/>
                    <a:pt x="3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5"/>
            <p:cNvSpPr/>
            <p:nvPr/>
          </p:nvSpPr>
          <p:spPr>
            <a:xfrm>
              <a:off x="2496988" y="4253188"/>
              <a:ext cx="123975" cy="35025"/>
            </a:xfrm>
            <a:custGeom>
              <a:rect b="b" l="l" r="r" t="t"/>
              <a:pathLst>
                <a:path extrusionOk="0" h="1401" w="4959">
                  <a:moveTo>
                    <a:pt x="3732" y="0"/>
                  </a:moveTo>
                  <a:cubicBezTo>
                    <a:pt x="2388" y="0"/>
                    <a:pt x="989" y="384"/>
                    <a:pt x="55" y="1292"/>
                  </a:cubicBezTo>
                  <a:cubicBezTo>
                    <a:pt x="1" y="1346"/>
                    <a:pt x="35" y="1401"/>
                    <a:pt x="86" y="1401"/>
                  </a:cubicBezTo>
                  <a:cubicBezTo>
                    <a:pt x="98" y="1401"/>
                    <a:pt x="110" y="1398"/>
                    <a:pt x="122" y="1392"/>
                  </a:cubicBezTo>
                  <a:cubicBezTo>
                    <a:pt x="1657" y="858"/>
                    <a:pt x="3224" y="491"/>
                    <a:pt x="4859" y="324"/>
                  </a:cubicBezTo>
                  <a:cubicBezTo>
                    <a:pt x="4959" y="291"/>
                    <a:pt x="4959" y="124"/>
                    <a:pt x="4859" y="91"/>
                  </a:cubicBezTo>
                  <a:cubicBezTo>
                    <a:pt x="4496" y="31"/>
                    <a:pt x="4116" y="0"/>
                    <a:pt x="37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5"/>
            <p:cNvSpPr/>
            <p:nvPr/>
          </p:nvSpPr>
          <p:spPr>
            <a:xfrm>
              <a:off x="2526713" y="4270588"/>
              <a:ext cx="124275" cy="34925"/>
            </a:xfrm>
            <a:custGeom>
              <a:rect b="b" l="l" r="r" t="t"/>
              <a:pathLst>
                <a:path extrusionOk="0" h="1397" w="4971">
                  <a:moveTo>
                    <a:pt x="3687" y="1"/>
                  </a:moveTo>
                  <a:cubicBezTo>
                    <a:pt x="2369" y="1"/>
                    <a:pt x="984" y="372"/>
                    <a:pt x="34" y="1296"/>
                  </a:cubicBezTo>
                  <a:cubicBezTo>
                    <a:pt x="1" y="1329"/>
                    <a:pt x="67" y="1396"/>
                    <a:pt x="101" y="1396"/>
                  </a:cubicBezTo>
                  <a:cubicBezTo>
                    <a:pt x="1635" y="862"/>
                    <a:pt x="3236" y="496"/>
                    <a:pt x="4837" y="295"/>
                  </a:cubicBezTo>
                  <a:cubicBezTo>
                    <a:pt x="4971" y="262"/>
                    <a:pt x="4971" y="95"/>
                    <a:pt x="4837" y="95"/>
                  </a:cubicBezTo>
                  <a:cubicBezTo>
                    <a:pt x="4469" y="34"/>
                    <a:pt x="4081" y="1"/>
                    <a:pt x="3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5"/>
            <p:cNvSpPr/>
            <p:nvPr/>
          </p:nvSpPr>
          <p:spPr>
            <a:xfrm>
              <a:off x="2157288" y="4226263"/>
              <a:ext cx="688850" cy="231750"/>
            </a:xfrm>
            <a:custGeom>
              <a:rect b="b" l="l" r="r" t="t"/>
              <a:pathLst>
                <a:path extrusionOk="0" h="9270" w="27554">
                  <a:moveTo>
                    <a:pt x="0" y="0"/>
                  </a:moveTo>
                  <a:lnTo>
                    <a:pt x="0" y="134"/>
                  </a:lnTo>
                  <a:cubicBezTo>
                    <a:pt x="34" y="4437"/>
                    <a:pt x="134" y="8006"/>
                    <a:pt x="501" y="8239"/>
                  </a:cubicBezTo>
                  <a:cubicBezTo>
                    <a:pt x="1256" y="8743"/>
                    <a:pt x="18537" y="9270"/>
                    <a:pt x="24617" y="9270"/>
                  </a:cubicBezTo>
                  <a:cubicBezTo>
                    <a:pt x="25790" y="9270"/>
                    <a:pt x="26546" y="9250"/>
                    <a:pt x="26686" y="9207"/>
                  </a:cubicBezTo>
                  <a:cubicBezTo>
                    <a:pt x="27553" y="8940"/>
                    <a:pt x="26853" y="6472"/>
                    <a:pt x="25919" y="5704"/>
                  </a:cubicBezTo>
                  <a:cubicBezTo>
                    <a:pt x="25018" y="4904"/>
                    <a:pt x="15745" y="501"/>
                    <a:pt x="15745" y="501"/>
                  </a:cubicBezTo>
                  <a:lnTo>
                    <a:pt x="15745" y="234"/>
                  </a:lnTo>
                  <a:lnTo>
                    <a:pt x="0"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5"/>
            <p:cNvSpPr/>
            <p:nvPr/>
          </p:nvSpPr>
          <p:spPr>
            <a:xfrm>
              <a:off x="2197313" y="4418513"/>
              <a:ext cx="622975" cy="15475"/>
            </a:xfrm>
            <a:custGeom>
              <a:rect b="b" l="l" r="r" t="t"/>
              <a:pathLst>
                <a:path extrusionOk="0" h="619" w="24919">
                  <a:moveTo>
                    <a:pt x="1635" y="1"/>
                  </a:moveTo>
                  <a:cubicBezTo>
                    <a:pt x="991" y="1"/>
                    <a:pt x="449" y="6"/>
                    <a:pt x="34" y="16"/>
                  </a:cubicBezTo>
                  <a:cubicBezTo>
                    <a:pt x="1" y="16"/>
                    <a:pt x="1" y="49"/>
                    <a:pt x="34" y="49"/>
                  </a:cubicBezTo>
                  <a:cubicBezTo>
                    <a:pt x="3895" y="334"/>
                    <a:pt x="19043" y="619"/>
                    <a:pt x="24091" y="619"/>
                  </a:cubicBezTo>
                  <a:cubicBezTo>
                    <a:pt x="24364" y="619"/>
                    <a:pt x="24608" y="618"/>
                    <a:pt x="24818" y="616"/>
                  </a:cubicBezTo>
                  <a:cubicBezTo>
                    <a:pt x="24918" y="616"/>
                    <a:pt x="24918" y="583"/>
                    <a:pt x="24852" y="549"/>
                  </a:cubicBezTo>
                  <a:cubicBezTo>
                    <a:pt x="21133" y="370"/>
                    <a:pt x="7362" y="1"/>
                    <a:pt x="1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5"/>
            <p:cNvSpPr/>
            <p:nvPr/>
          </p:nvSpPr>
          <p:spPr>
            <a:xfrm>
              <a:off x="1772013" y="2130588"/>
              <a:ext cx="815600" cy="2108200"/>
            </a:xfrm>
            <a:custGeom>
              <a:rect b="b" l="l" r="r" t="t"/>
              <a:pathLst>
                <a:path extrusionOk="0" h="84328" w="32624">
                  <a:moveTo>
                    <a:pt x="0" y="1"/>
                  </a:moveTo>
                  <a:cubicBezTo>
                    <a:pt x="0" y="1"/>
                    <a:pt x="167" y="8940"/>
                    <a:pt x="4237" y="15378"/>
                  </a:cubicBezTo>
                  <a:cubicBezTo>
                    <a:pt x="4237" y="15378"/>
                    <a:pt x="6071" y="16246"/>
                    <a:pt x="7239" y="16913"/>
                  </a:cubicBezTo>
                  <a:cubicBezTo>
                    <a:pt x="7239" y="16913"/>
                    <a:pt x="14477" y="39729"/>
                    <a:pt x="14611" y="43932"/>
                  </a:cubicBezTo>
                  <a:cubicBezTo>
                    <a:pt x="14744" y="47501"/>
                    <a:pt x="14277" y="84228"/>
                    <a:pt x="14277" y="84228"/>
                  </a:cubicBezTo>
                  <a:lnTo>
                    <a:pt x="32624" y="84328"/>
                  </a:lnTo>
                  <a:cubicBezTo>
                    <a:pt x="32624" y="84328"/>
                    <a:pt x="31056" y="46901"/>
                    <a:pt x="30789" y="43165"/>
                  </a:cubicBezTo>
                  <a:cubicBezTo>
                    <a:pt x="30255" y="36193"/>
                    <a:pt x="24151" y="17046"/>
                    <a:pt x="197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5"/>
            <p:cNvSpPr/>
            <p:nvPr/>
          </p:nvSpPr>
          <p:spPr>
            <a:xfrm>
              <a:off x="2149788" y="4149313"/>
              <a:ext cx="411975" cy="15350"/>
            </a:xfrm>
            <a:custGeom>
              <a:rect b="b" l="l" r="r" t="t"/>
              <a:pathLst>
                <a:path extrusionOk="0" h="614" w="16479">
                  <a:moveTo>
                    <a:pt x="5345" y="0"/>
                  </a:moveTo>
                  <a:cubicBezTo>
                    <a:pt x="3610" y="0"/>
                    <a:pt x="1861" y="49"/>
                    <a:pt x="134" y="76"/>
                  </a:cubicBezTo>
                  <a:cubicBezTo>
                    <a:pt x="0" y="109"/>
                    <a:pt x="67" y="243"/>
                    <a:pt x="200" y="276"/>
                  </a:cubicBezTo>
                  <a:cubicBezTo>
                    <a:pt x="1401" y="343"/>
                    <a:pt x="2569" y="410"/>
                    <a:pt x="3770" y="476"/>
                  </a:cubicBezTo>
                  <a:cubicBezTo>
                    <a:pt x="5871" y="543"/>
                    <a:pt x="7973" y="576"/>
                    <a:pt x="10074" y="610"/>
                  </a:cubicBezTo>
                  <a:cubicBezTo>
                    <a:pt x="10786" y="610"/>
                    <a:pt x="11497" y="614"/>
                    <a:pt x="12208" y="614"/>
                  </a:cubicBezTo>
                  <a:cubicBezTo>
                    <a:pt x="13628" y="614"/>
                    <a:pt x="15044" y="599"/>
                    <a:pt x="16445" y="510"/>
                  </a:cubicBezTo>
                  <a:cubicBezTo>
                    <a:pt x="16479" y="510"/>
                    <a:pt x="16479" y="476"/>
                    <a:pt x="16445" y="443"/>
                  </a:cubicBezTo>
                  <a:cubicBezTo>
                    <a:pt x="15244" y="343"/>
                    <a:pt x="14077" y="310"/>
                    <a:pt x="12876" y="243"/>
                  </a:cubicBezTo>
                  <a:cubicBezTo>
                    <a:pt x="10775" y="109"/>
                    <a:pt x="8673" y="76"/>
                    <a:pt x="6572" y="9"/>
                  </a:cubicBezTo>
                  <a:cubicBezTo>
                    <a:pt x="6164" y="3"/>
                    <a:pt x="5755" y="0"/>
                    <a:pt x="53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5"/>
            <p:cNvSpPr/>
            <p:nvPr/>
          </p:nvSpPr>
          <p:spPr>
            <a:xfrm>
              <a:off x="2249363" y="2398438"/>
              <a:ext cx="209000" cy="1716525"/>
            </a:xfrm>
            <a:custGeom>
              <a:rect b="b" l="l" r="r" t="t"/>
              <a:pathLst>
                <a:path extrusionOk="0" h="68661" w="8360">
                  <a:moveTo>
                    <a:pt x="78" y="1"/>
                  </a:moveTo>
                  <a:cubicBezTo>
                    <a:pt x="38" y="1"/>
                    <a:pt x="1" y="36"/>
                    <a:pt x="20" y="94"/>
                  </a:cubicBezTo>
                  <a:cubicBezTo>
                    <a:pt x="587" y="2596"/>
                    <a:pt x="1288" y="5065"/>
                    <a:pt x="1921" y="7533"/>
                  </a:cubicBezTo>
                  <a:cubicBezTo>
                    <a:pt x="2555" y="9968"/>
                    <a:pt x="3189" y="12403"/>
                    <a:pt x="3823" y="14872"/>
                  </a:cubicBezTo>
                  <a:cubicBezTo>
                    <a:pt x="4957" y="19175"/>
                    <a:pt x="6024" y="23478"/>
                    <a:pt x="6792" y="27847"/>
                  </a:cubicBezTo>
                  <a:cubicBezTo>
                    <a:pt x="7559" y="32317"/>
                    <a:pt x="7959" y="36821"/>
                    <a:pt x="7959" y="41324"/>
                  </a:cubicBezTo>
                  <a:cubicBezTo>
                    <a:pt x="7992" y="45860"/>
                    <a:pt x="7959" y="50430"/>
                    <a:pt x="7926" y="54967"/>
                  </a:cubicBezTo>
                  <a:cubicBezTo>
                    <a:pt x="7926" y="59503"/>
                    <a:pt x="7859" y="64073"/>
                    <a:pt x="7959" y="68610"/>
                  </a:cubicBezTo>
                  <a:cubicBezTo>
                    <a:pt x="7959" y="68643"/>
                    <a:pt x="7984" y="68660"/>
                    <a:pt x="8009" y="68660"/>
                  </a:cubicBezTo>
                  <a:cubicBezTo>
                    <a:pt x="8034" y="68660"/>
                    <a:pt x="8059" y="68643"/>
                    <a:pt x="8059" y="68610"/>
                  </a:cubicBezTo>
                  <a:cubicBezTo>
                    <a:pt x="8059" y="68043"/>
                    <a:pt x="8092" y="67476"/>
                    <a:pt x="8092" y="66909"/>
                  </a:cubicBezTo>
                  <a:cubicBezTo>
                    <a:pt x="8193" y="62339"/>
                    <a:pt x="8226" y="57736"/>
                    <a:pt x="8259" y="53199"/>
                  </a:cubicBezTo>
                  <a:cubicBezTo>
                    <a:pt x="8259" y="48662"/>
                    <a:pt x="8359" y="44092"/>
                    <a:pt x="8259" y="39556"/>
                  </a:cubicBezTo>
                  <a:cubicBezTo>
                    <a:pt x="8159" y="35086"/>
                    <a:pt x="7659" y="30649"/>
                    <a:pt x="6825" y="26280"/>
                  </a:cubicBezTo>
                  <a:cubicBezTo>
                    <a:pt x="5958" y="21910"/>
                    <a:pt x="4857" y="17607"/>
                    <a:pt x="3723" y="13304"/>
                  </a:cubicBezTo>
                  <a:cubicBezTo>
                    <a:pt x="3122" y="11069"/>
                    <a:pt x="2522" y="8834"/>
                    <a:pt x="1955" y="6632"/>
                  </a:cubicBezTo>
                  <a:cubicBezTo>
                    <a:pt x="1354" y="4431"/>
                    <a:pt x="821" y="2229"/>
                    <a:pt x="153" y="61"/>
                  </a:cubicBezTo>
                  <a:cubicBezTo>
                    <a:pt x="139" y="19"/>
                    <a:pt x="108" y="1"/>
                    <a:pt x="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5"/>
            <p:cNvSpPr/>
            <p:nvPr/>
          </p:nvSpPr>
          <p:spPr>
            <a:xfrm>
              <a:off x="1803038" y="2510638"/>
              <a:ext cx="264200" cy="58250"/>
            </a:xfrm>
            <a:custGeom>
              <a:rect b="b" l="l" r="r" t="t"/>
              <a:pathLst>
                <a:path extrusionOk="0" h="2330" w="10568">
                  <a:moveTo>
                    <a:pt x="41" y="0"/>
                  </a:moveTo>
                  <a:cubicBezTo>
                    <a:pt x="16" y="0"/>
                    <a:pt x="0" y="43"/>
                    <a:pt x="27" y="43"/>
                  </a:cubicBezTo>
                  <a:cubicBezTo>
                    <a:pt x="794" y="476"/>
                    <a:pt x="1595" y="810"/>
                    <a:pt x="2462" y="1110"/>
                  </a:cubicBezTo>
                  <a:cubicBezTo>
                    <a:pt x="3329" y="1377"/>
                    <a:pt x="4230" y="1410"/>
                    <a:pt x="5097" y="1644"/>
                  </a:cubicBezTo>
                  <a:cubicBezTo>
                    <a:pt x="5998" y="1911"/>
                    <a:pt x="6899" y="2111"/>
                    <a:pt x="7833" y="2244"/>
                  </a:cubicBezTo>
                  <a:cubicBezTo>
                    <a:pt x="8227" y="2303"/>
                    <a:pt x="8622" y="2329"/>
                    <a:pt x="9017" y="2329"/>
                  </a:cubicBezTo>
                  <a:cubicBezTo>
                    <a:pt x="9523" y="2329"/>
                    <a:pt x="10029" y="2286"/>
                    <a:pt x="10534" y="2211"/>
                  </a:cubicBezTo>
                  <a:cubicBezTo>
                    <a:pt x="10568" y="2211"/>
                    <a:pt x="10568" y="2144"/>
                    <a:pt x="10534" y="2144"/>
                  </a:cubicBezTo>
                  <a:cubicBezTo>
                    <a:pt x="9634" y="2144"/>
                    <a:pt x="8700" y="2044"/>
                    <a:pt x="7799" y="1911"/>
                  </a:cubicBezTo>
                  <a:cubicBezTo>
                    <a:pt x="6932" y="1711"/>
                    <a:pt x="6031" y="1444"/>
                    <a:pt x="5164" y="1177"/>
                  </a:cubicBezTo>
                  <a:cubicBezTo>
                    <a:pt x="4330" y="977"/>
                    <a:pt x="3463" y="843"/>
                    <a:pt x="2595" y="743"/>
                  </a:cubicBezTo>
                  <a:cubicBezTo>
                    <a:pt x="1695" y="610"/>
                    <a:pt x="861" y="376"/>
                    <a:pt x="60" y="9"/>
                  </a:cubicBezTo>
                  <a:cubicBezTo>
                    <a:pt x="54" y="3"/>
                    <a:pt x="47"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5"/>
            <p:cNvSpPr/>
            <p:nvPr/>
          </p:nvSpPr>
          <p:spPr>
            <a:xfrm>
              <a:off x="1952488" y="2550338"/>
              <a:ext cx="155625" cy="521575"/>
            </a:xfrm>
            <a:custGeom>
              <a:rect b="b" l="l" r="r" t="t"/>
              <a:pathLst>
                <a:path extrusionOk="0" h="20863" w="6225">
                  <a:moveTo>
                    <a:pt x="31" y="1"/>
                  </a:moveTo>
                  <a:cubicBezTo>
                    <a:pt x="15" y="1"/>
                    <a:pt x="0" y="17"/>
                    <a:pt x="20" y="56"/>
                  </a:cubicBezTo>
                  <a:cubicBezTo>
                    <a:pt x="287" y="1424"/>
                    <a:pt x="720" y="2791"/>
                    <a:pt x="1087" y="4159"/>
                  </a:cubicBezTo>
                  <a:cubicBezTo>
                    <a:pt x="1454" y="5493"/>
                    <a:pt x="1821" y="6861"/>
                    <a:pt x="2221" y="8228"/>
                  </a:cubicBezTo>
                  <a:cubicBezTo>
                    <a:pt x="3022" y="10930"/>
                    <a:pt x="3789" y="13632"/>
                    <a:pt x="4623" y="16301"/>
                  </a:cubicBezTo>
                  <a:cubicBezTo>
                    <a:pt x="4890" y="17035"/>
                    <a:pt x="5124" y="17802"/>
                    <a:pt x="5390" y="18536"/>
                  </a:cubicBezTo>
                  <a:cubicBezTo>
                    <a:pt x="5624" y="19303"/>
                    <a:pt x="5857" y="20070"/>
                    <a:pt x="6158" y="20837"/>
                  </a:cubicBezTo>
                  <a:cubicBezTo>
                    <a:pt x="6158" y="20854"/>
                    <a:pt x="6174" y="20863"/>
                    <a:pt x="6191" y="20863"/>
                  </a:cubicBezTo>
                  <a:cubicBezTo>
                    <a:pt x="6208" y="20863"/>
                    <a:pt x="6224" y="20854"/>
                    <a:pt x="6224" y="20837"/>
                  </a:cubicBezTo>
                  <a:cubicBezTo>
                    <a:pt x="6091" y="20104"/>
                    <a:pt x="5891" y="19403"/>
                    <a:pt x="5724" y="18736"/>
                  </a:cubicBezTo>
                  <a:cubicBezTo>
                    <a:pt x="5557" y="18035"/>
                    <a:pt x="5390" y="17368"/>
                    <a:pt x="5190" y="16701"/>
                  </a:cubicBezTo>
                  <a:cubicBezTo>
                    <a:pt x="4823" y="15334"/>
                    <a:pt x="4456" y="13966"/>
                    <a:pt x="4023" y="12598"/>
                  </a:cubicBezTo>
                  <a:cubicBezTo>
                    <a:pt x="3189" y="9930"/>
                    <a:pt x="2455" y="7228"/>
                    <a:pt x="1588" y="4559"/>
                  </a:cubicBezTo>
                  <a:cubicBezTo>
                    <a:pt x="1087" y="3025"/>
                    <a:pt x="654" y="1490"/>
                    <a:pt x="53" y="23"/>
                  </a:cubicBezTo>
                  <a:cubicBezTo>
                    <a:pt x="53" y="9"/>
                    <a:pt x="42"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5"/>
            <p:cNvSpPr/>
            <p:nvPr/>
          </p:nvSpPr>
          <p:spPr>
            <a:xfrm>
              <a:off x="2098288" y="1422413"/>
              <a:ext cx="655500" cy="519150"/>
            </a:xfrm>
            <a:custGeom>
              <a:rect b="b" l="l" r="r" t="t"/>
              <a:pathLst>
                <a:path extrusionOk="0" h="20766" w="26220">
                  <a:moveTo>
                    <a:pt x="17345" y="1"/>
                  </a:moveTo>
                  <a:cubicBezTo>
                    <a:pt x="17154" y="1"/>
                    <a:pt x="17014" y="55"/>
                    <a:pt x="16937" y="174"/>
                  </a:cubicBezTo>
                  <a:cubicBezTo>
                    <a:pt x="15970" y="1675"/>
                    <a:pt x="11867" y="9648"/>
                    <a:pt x="11200" y="9848"/>
                  </a:cubicBezTo>
                  <a:cubicBezTo>
                    <a:pt x="11192" y="9850"/>
                    <a:pt x="11182" y="9851"/>
                    <a:pt x="11172" y="9851"/>
                  </a:cubicBezTo>
                  <a:cubicBezTo>
                    <a:pt x="10513" y="9851"/>
                    <a:pt x="5704" y="5765"/>
                    <a:pt x="4095" y="4911"/>
                  </a:cubicBezTo>
                  <a:cubicBezTo>
                    <a:pt x="3054" y="4360"/>
                    <a:pt x="2255" y="4125"/>
                    <a:pt x="1674" y="4125"/>
                  </a:cubicBezTo>
                  <a:cubicBezTo>
                    <a:pt x="1" y="4125"/>
                    <a:pt x="132" y="6075"/>
                    <a:pt x="1493" y="8080"/>
                  </a:cubicBezTo>
                  <a:cubicBezTo>
                    <a:pt x="5171" y="13534"/>
                    <a:pt x="10626" y="20765"/>
                    <a:pt x="12985" y="20765"/>
                  </a:cubicBezTo>
                  <a:cubicBezTo>
                    <a:pt x="13151" y="20765"/>
                    <a:pt x="13301" y="20730"/>
                    <a:pt x="13435" y="20655"/>
                  </a:cubicBezTo>
                  <a:cubicBezTo>
                    <a:pt x="18605" y="17687"/>
                    <a:pt x="24610" y="8814"/>
                    <a:pt x="25644" y="6579"/>
                  </a:cubicBezTo>
                  <a:cubicBezTo>
                    <a:pt x="26220" y="5397"/>
                    <a:pt x="19249" y="1"/>
                    <a:pt x="17345"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5"/>
            <p:cNvSpPr/>
            <p:nvPr/>
          </p:nvSpPr>
          <p:spPr>
            <a:xfrm>
              <a:off x="2084063" y="1475963"/>
              <a:ext cx="651150" cy="467850"/>
            </a:xfrm>
            <a:custGeom>
              <a:rect b="b" l="l" r="r" t="t"/>
              <a:pathLst>
                <a:path extrusionOk="0" h="18714" w="26046">
                  <a:moveTo>
                    <a:pt x="15939" y="0"/>
                  </a:moveTo>
                  <a:cubicBezTo>
                    <a:pt x="15939" y="0"/>
                    <a:pt x="11769" y="7172"/>
                    <a:pt x="11602" y="7339"/>
                  </a:cubicBezTo>
                  <a:cubicBezTo>
                    <a:pt x="11599" y="7342"/>
                    <a:pt x="11593" y="7343"/>
                    <a:pt x="11586" y="7343"/>
                  </a:cubicBezTo>
                  <a:cubicBezTo>
                    <a:pt x="11268" y="7343"/>
                    <a:pt x="7614" y="4535"/>
                    <a:pt x="5331" y="3002"/>
                  </a:cubicBezTo>
                  <a:cubicBezTo>
                    <a:pt x="4241" y="2250"/>
                    <a:pt x="3056" y="1790"/>
                    <a:pt x="2163" y="1790"/>
                  </a:cubicBezTo>
                  <a:cubicBezTo>
                    <a:pt x="679" y="1790"/>
                    <a:pt x="0" y="3060"/>
                    <a:pt x="1895" y="6371"/>
                  </a:cubicBezTo>
                  <a:cubicBezTo>
                    <a:pt x="4697" y="11208"/>
                    <a:pt x="11135" y="18714"/>
                    <a:pt x="13404" y="18714"/>
                  </a:cubicBezTo>
                  <a:cubicBezTo>
                    <a:pt x="17240" y="18714"/>
                    <a:pt x="26046" y="6505"/>
                    <a:pt x="26046" y="6505"/>
                  </a:cubicBezTo>
                  <a:lnTo>
                    <a:pt x="15939" y="0"/>
                  </a:ln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5"/>
            <p:cNvSpPr/>
            <p:nvPr/>
          </p:nvSpPr>
          <p:spPr>
            <a:xfrm>
              <a:off x="2131438" y="1538488"/>
              <a:ext cx="537075" cy="381150"/>
            </a:xfrm>
            <a:custGeom>
              <a:rect b="b" l="l" r="r" t="t"/>
              <a:pathLst>
                <a:path extrusionOk="0" h="15246" w="21483">
                  <a:moveTo>
                    <a:pt x="0" y="1"/>
                  </a:moveTo>
                  <a:lnTo>
                    <a:pt x="0" y="1"/>
                  </a:lnTo>
                  <a:cubicBezTo>
                    <a:pt x="34" y="368"/>
                    <a:pt x="100" y="701"/>
                    <a:pt x="234" y="1068"/>
                  </a:cubicBezTo>
                  <a:cubicBezTo>
                    <a:pt x="367" y="1402"/>
                    <a:pt x="534" y="1736"/>
                    <a:pt x="768" y="2036"/>
                  </a:cubicBezTo>
                  <a:cubicBezTo>
                    <a:pt x="734" y="1669"/>
                    <a:pt x="634" y="1302"/>
                    <a:pt x="501" y="968"/>
                  </a:cubicBezTo>
                  <a:cubicBezTo>
                    <a:pt x="401" y="601"/>
                    <a:pt x="200" y="268"/>
                    <a:pt x="0" y="1"/>
                  </a:cubicBezTo>
                  <a:close/>
                  <a:moveTo>
                    <a:pt x="15011" y="2069"/>
                  </a:moveTo>
                  <a:cubicBezTo>
                    <a:pt x="15611" y="2536"/>
                    <a:pt x="16279" y="2836"/>
                    <a:pt x="17012" y="2970"/>
                  </a:cubicBezTo>
                  <a:cubicBezTo>
                    <a:pt x="16712" y="2736"/>
                    <a:pt x="16412" y="2536"/>
                    <a:pt x="16078" y="2369"/>
                  </a:cubicBezTo>
                  <a:cubicBezTo>
                    <a:pt x="15745" y="2236"/>
                    <a:pt x="15378" y="2102"/>
                    <a:pt x="15011" y="2069"/>
                  </a:cubicBezTo>
                  <a:close/>
                  <a:moveTo>
                    <a:pt x="6372" y="4004"/>
                  </a:moveTo>
                  <a:cubicBezTo>
                    <a:pt x="6005" y="4037"/>
                    <a:pt x="5638" y="4104"/>
                    <a:pt x="5271" y="4271"/>
                  </a:cubicBezTo>
                  <a:lnTo>
                    <a:pt x="5304" y="4237"/>
                  </a:lnTo>
                  <a:lnTo>
                    <a:pt x="5304" y="4237"/>
                  </a:lnTo>
                  <a:cubicBezTo>
                    <a:pt x="4937" y="4371"/>
                    <a:pt x="4604" y="4538"/>
                    <a:pt x="4303" y="4771"/>
                  </a:cubicBezTo>
                  <a:cubicBezTo>
                    <a:pt x="5037" y="4704"/>
                    <a:pt x="5771" y="4437"/>
                    <a:pt x="6372" y="4004"/>
                  </a:cubicBezTo>
                  <a:close/>
                  <a:moveTo>
                    <a:pt x="12509" y="3770"/>
                  </a:moveTo>
                  <a:cubicBezTo>
                    <a:pt x="12276" y="4071"/>
                    <a:pt x="12076" y="4371"/>
                    <a:pt x="11909" y="4704"/>
                  </a:cubicBezTo>
                  <a:cubicBezTo>
                    <a:pt x="11742" y="5038"/>
                    <a:pt x="11642" y="5405"/>
                    <a:pt x="11609" y="5772"/>
                  </a:cubicBezTo>
                  <a:cubicBezTo>
                    <a:pt x="11842" y="5472"/>
                    <a:pt x="12042" y="5171"/>
                    <a:pt x="12176" y="4838"/>
                  </a:cubicBezTo>
                  <a:cubicBezTo>
                    <a:pt x="12342" y="4504"/>
                    <a:pt x="12443" y="4137"/>
                    <a:pt x="12509" y="3770"/>
                  </a:cubicBezTo>
                  <a:close/>
                  <a:moveTo>
                    <a:pt x="20715" y="4504"/>
                  </a:moveTo>
                  <a:lnTo>
                    <a:pt x="20715" y="4504"/>
                  </a:lnTo>
                  <a:cubicBezTo>
                    <a:pt x="20748" y="4871"/>
                    <a:pt x="20815" y="5238"/>
                    <a:pt x="20949" y="5572"/>
                  </a:cubicBezTo>
                  <a:cubicBezTo>
                    <a:pt x="21082" y="5939"/>
                    <a:pt x="21249" y="6272"/>
                    <a:pt x="21482" y="6572"/>
                  </a:cubicBezTo>
                  <a:cubicBezTo>
                    <a:pt x="21449" y="6205"/>
                    <a:pt x="21349" y="5838"/>
                    <a:pt x="21215" y="5505"/>
                  </a:cubicBezTo>
                  <a:cubicBezTo>
                    <a:pt x="21082" y="5138"/>
                    <a:pt x="20915" y="4804"/>
                    <a:pt x="20715" y="4504"/>
                  </a:cubicBezTo>
                  <a:close/>
                  <a:moveTo>
                    <a:pt x="18047" y="7873"/>
                  </a:moveTo>
                  <a:lnTo>
                    <a:pt x="18047" y="7873"/>
                  </a:lnTo>
                  <a:cubicBezTo>
                    <a:pt x="17680" y="7907"/>
                    <a:pt x="17313" y="7973"/>
                    <a:pt x="16979" y="8140"/>
                  </a:cubicBezTo>
                  <a:lnTo>
                    <a:pt x="16979" y="8107"/>
                  </a:lnTo>
                  <a:cubicBezTo>
                    <a:pt x="16612" y="8240"/>
                    <a:pt x="16279" y="8407"/>
                    <a:pt x="15978" y="8607"/>
                  </a:cubicBezTo>
                  <a:cubicBezTo>
                    <a:pt x="16712" y="8540"/>
                    <a:pt x="17446" y="8274"/>
                    <a:pt x="18047" y="7873"/>
                  </a:cubicBezTo>
                  <a:close/>
                  <a:moveTo>
                    <a:pt x="6605" y="9107"/>
                  </a:moveTo>
                  <a:lnTo>
                    <a:pt x="6605" y="9107"/>
                  </a:lnTo>
                  <a:cubicBezTo>
                    <a:pt x="6905" y="9341"/>
                    <a:pt x="7205" y="9541"/>
                    <a:pt x="7539" y="9708"/>
                  </a:cubicBezTo>
                  <a:cubicBezTo>
                    <a:pt x="7873" y="9841"/>
                    <a:pt x="8240" y="9975"/>
                    <a:pt x="8606" y="10041"/>
                  </a:cubicBezTo>
                  <a:cubicBezTo>
                    <a:pt x="8306" y="9775"/>
                    <a:pt x="8006" y="9574"/>
                    <a:pt x="7672" y="9441"/>
                  </a:cubicBezTo>
                  <a:cubicBezTo>
                    <a:pt x="7339" y="9274"/>
                    <a:pt x="6972" y="9174"/>
                    <a:pt x="6605" y="9107"/>
                  </a:cubicBezTo>
                  <a:close/>
                  <a:moveTo>
                    <a:pt x="12976" y="10909"/>
                  </a:moveTo>
                  <a:lnTo>
                    <a:pt x="12976" y="10909"/>
                  </a:lnTo>
                  <a:cubicBezTo>
                    <a:pt x="13043" y="11643"/>
                    <a:pt x="13310" y="12343"/>
                    <a:pt x="13710" y="12944"/>
                  </a:cubicBezTo>
                  <a:cubicBezTo>
                    <a:pt x="13710" y="12577"/>
                    <a:pt x="13610" y="12210"/>
                    <a:pt x="13477" y="11876"/>
                  </a:cubicBezTo>
                  <a:cubicBezTo>
                    <a:pt x="13343" y="11543"/>
                    <a:pt x="13176" y="11209"/>
                    <a:pt x="12976" y="10909"/>
                  </a:cubicBezTo>
                  <a:close/>
                  <a:moveTo>
                    <a:pt x="9707" y="14411"/>
                  </a:moveTo>
                  <a:lnTo>
                    <a:pt x="9707" y="14411"/>
                  </a:lnTo>
                  <a:cubicBezTo>
                    <a:pt x="9540" y="14611"/>
                    <a:pt x="9374" y="14845"/>
                    <a:pt x="9274" y="15078"/>
                  </a:cubicBezTo>
                  <a:lnTo>
                    <a:pt x="9474" y="15245"/>
                  </a:lnTo>
                  <a:cubicBezTo>
                    <a:pt x="9607" y="14978"/>
                    <a:pt x="9674" y="14678"/>
                    <a:pt x="9707" y="1441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5"/>
            <p:cNvSpPr/>
            <p:nvPr/>
          </p:nvSpPr>
          <p:spPr>
            <a:xfrm>
              <a:off x="2460838" y="1541838"/>
              <a:ext cx="221850" cy="143450"/>
            </a:xfrm>
            <a:custGeom>
              <a:rect b="b" l="l" r="r" t="t"/>
              <a:pathLst>
                <a:path extrusionOk="0" h="5738" w="8874">
                  <a:moveTo>
                    <a:pt x="34" y="0"/>
                  </a:moveTo>
                  <a:cubicBezTo>
                    <a:pt x="34" y="0"/>
                    <a:pt x="0" y="0"/>
                    <a:pt x="34" y="67"/>
                  </a:cubicBezTo>
                  <a:cubicBezTo>
                    <a:pt x="367" y="334"/>
                    <a:pt x="768" y="601"/>
                    <a:pt x="1135" y="834"/>
                  </a:cubicBezTo>
                  <a:cubicBezTo>
                    <a:pt x="1501" y="1101"/>
                    <a:pt x="1802" y="1335"/>
                    <a:pt x="2169" y="1568"/>
                  </a:cubicBezTo>
                  <a:cubicBezTo>
                    <a:pt x="2869" y="2069"/>
                    <a:pt x="3603" y="2536"/>
                    <a:pt x="4337" y="3003"/>
                  </a:cubicBezTo>
                  <a:cubicBezTo>
                    <a:pt x="5805" y="3970"/>
                    <a:pt x="7306" y="4871"/>
                    <a:pt x="8807" y="5738"/>
                  </a:cubicBezTo>
                  <a:cubicBezTo>
                    <a:pt x="8840" y="5738"/>
                    <a:pt x="8873" y="5704"/>
                    <a:pt x="8840" y="5704"/>
                  </a:cubicBezTo>
                  <a:cubicBezTo>
                    <a:pt x="7439" y="4670"/>
                    <a:pt x="6005" y="3703"/>
                    <a:pt x="4537" y="2736"/>
                  </a:cubicBezTo>
                  <a:cubicBezTo>
                    <a:pt x="3803" y="2269"/>
                    <a:pt x="3036" y="1802"/>
                    <a:pt x="2302" y="1335"/>
                  </a:cubicBezTo>
                  <a:cubicBezTo>
                    <a:pt x="1935" y="1135"/>
                    <a:pt x="1602" y="901"/>
                    <a:pt x="1235" y="701"/>
                  </a:cubicBezTo>
                  <a:cubicBezTo>
                    <a:pt x="868" y="501"/>
                    <a:pt x="467" y="2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5"/>
            <p:cNvSpPr/>
            <p:nvPr/>
          </p:nvSpPr>
          <p:spPr>
            <a:xfrm>
              <a:off x="2092238" y="1523488"/>
              <a:ext cx="502875" cy="420325"/>
            </a:xfrm>
            <a:custGeom>
              <a:rect b="b" l="l" r="r" t="t"/>
              <a:pathLst>
                <a:path extrusionOk="0" h="16813" w="20115">
                  <a:moveTo>
                    <a:pt x="1168" y="1"/>
                  </a:moveTo>
                  <a:lnTo>
                    <a:pt x="1168" y="1"/>
                  </a:lnTo>
                  <a:cubicBezTo>
                    <a:pt x="201" y="367"/>
                    <a:pt x="1" y="1702"/>
                    <a:pt x="1602" y="4470"/>
                  </a:cubicBezTo>
                  <a:cubicBezTo>
                    <a:pt x="4404" y="9307"/>
                    <a:pt x="10842" y="16813"/>
                    <a:pt x="13077" y="16813"/>
                  </a:cubicBezTo>
                  <a:cubicBezTo>
                    <a:pt x="14844" y="16813"/>
                    <a:pt x="17613" y="14311"/>
                    <a:pt x="20115" y="11542"/>
                  </a:cubicBezTo>
                  <a:lnTo>
                    <a:pt x="11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5"/>
            <p:cNvSpPr/>
            <p:nvPr/>
          </p:nvSpPr>
          <p:spPr>
            <a:xfrm>
              <a:off x="1767013" y="1204888"/>
              <a:ext cx="1576150" cy="743100"/>
            </a:xfrm>
            <a:custGeom>
              <a:rect b="b" l="l" r="r" t="t"/>
              <a:pathLst>
                <a:path extrusionOk="0" h="29724" w="63046">
                  <a:moveTo>
                    <a:pt x="1055" y="1"/>
                  </a:moveTo>
                  <a:cubicBezTo>
                    <a:pt x="961" y="1"/>
                    <a:pt x="898" y="12"/>
                    <a:pt x="868" y="35"/>
                  </a:cubicBezTo>
                  <a:cubicBezTo>
                    <a:pt x="0" y="703"/>
                    <a:pt x="25452" y="15280"/>
                    <a:pt x="37360" y="20317"/>
                  </a:cubicBezTo>
                  <a:cubicBezTo>
                    <a:pt x="49269" y="25387"/>
                    <a:pt x="61678" y="29723"/>
                    <a:pt x="61678" y="29723"/>
                  </a:cubicBezTo>
                  <a:lnTo>
                    <a:pt x="63045" y="27322"/>
                  </a:lnTo>
                  <a:cubicBezTo>
                    <a:pt x="63045" y="27322"/>
                    <a:pt x="51771" y="21484"/>
                    <a:pt x="40396" y="14946"/>
                  </a:cubicBezTo>
                  <a:cubicBezTo>
                    <a:pt x="29388" y="8638"/>
                    <a:pt x="3631" y="1"/>
                    <a:pt x="10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5"/>
            <p:cNvSpPr/>
            <p:nvPr/>
          </p:nvSpPr>
          <p:spPr>
            <a:xfrm>
              <a:off x="3112963" y="1778663"/>
              <a:ext cx="237700" cy="181825"/>
            </a:xfrm>
            <a:custGeom>
              <a:rect b="b" l="l" r="r" t="t"/>
              <a:pathLst>
                <a:path extrusionOk="0" h="7273" w="9508">
                  <a:moveTo>
                    <a:pt x="1935" y="1"/>
                  </a:moveTo>
                  <a:lnTo>
                    <a:pt x="1" y="4337"/>
                  </a:lnTo>
                  <a:lnTo>
                    <a:pt x="8106" y="7273"/>
                  </a:lnTo>
                  <a:lnTo>
                    <a:pt x="9507" y="4371"/>
                  </a:lnTo>
                  <a:lnTo>
                    <a:pt x="193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5"/>
            <p:cNvSpPr/>
            <p:nvPr/>
          </p:nvSpPr>
          <p:spPr>
            <a:xfrm>
              <a:off x="3315613" y="1886663"/>
              <a:ext cx="301075" cy="147925"/>
            </a:xfrm>
            <a:custGeom>
              <a:rect b="b" l="l" r="r" t="t"/>
              <a:pathLst>
                <a:path extrusionOk="0" h="5917" w="12043">
                  <a:moveTo>
                    <a:pt x="2280" y="0"/>
                  </a:moveTo>
                  <a:cubicBezTo>
                    <a:pt x="1981" y="0"/>
                    <a:pt x="1688" y="19"/>
                    <a:pt x="1401" y="51"/>
                  </a:cubicBezTo>
                  <a:lnTo>
                    <a:pt x="0" y="2919"/>
                  </a:lnTo>
                  <a:cubicBezTo>
                    <a:pt x="1918" y="5239"/>
                    <a:pt x="4326" y="5916"/>
                    <a:pt x="6485" y="5916"/>
                  </a:cubicBezTo>
                  <a:cubicBezTo>
                    <a:pt x="9509" y="5916"/>
                    <a:pt x="12042" y="4587"/>
                    <a:pt x="12042" y="4587"/>
                  </a:cubicBezTo>
                  <a:lnTo>
                    <a:pt x="12042" y="4587"/>
                  </a:lnTo>
                  <a:cubicBezTo>
                    <a:pt x="12042" y="4587"/>
                    <a:pt x="12011" y="4589"/>
                    <a:pt x="11950" y="4589"/>
                  </a:cubicBezTo>
                  <a:cubicBezTo>
                    <a:pt x="11499" y="4589"/>
                    <a:pt x="9450" y="4460"/>
                    <a:pt x="7272" y="2252"/>
                  </a:cubicBezTo>
                  <a:cubicBezTo>
                    <a:pt x="5589" y="513"/>
                    <a:pt x="3859" y="0"/>
                    <a:pt x="22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5"/>
            <p:cNvSpPr/>
            <p:nvPr/>
          </p:nvSpPr>
          <p:spPr>
            <a:xfrm>
              <a:off x="3417613" y="1960888"/>
              <a:ext cx="223600" cy="81400"/>
            </a:xfrm>
            <a:custGeom>
              <a:rect b="b" l="l" r="r" t="t"/>
              <a:pathLst>
                <a:path extrusionOk="0" h="3256" w="8944">
                  <a:moveTo>
                    <a:pt x="3777" y="0"/>
                  </a:moveTo>
                  <a:cubicBezTo>
                    <a:pt x="2278" y="0"/>
                    <a:pt x="0" y="3194"/>
                    <a:pt x="2158" y="3253"/>
                  </a:cubicBezTo>
                  <a:cubicBezTo>
                    <a:pt x="2242" y="3255"/>
                    <a:pt x="2328" y="3256"/>
                    <a:pt x="2414" y="3256"/>
                  </a:cubicBezTo>
                  <a:cubicBezTo>
                    <a:pt x="5197" y="3256"/>
                    <a:pt x="8943" y="2234"/>
                    <a:pt x="8296" y="1652"/>
                  </a:cubicBezTo>
                  <a:cubicBezTo>
                    <a:pt x="7929" y="1318"/>
                    <a:pt x="5794" y="1451"/>
                    <a:pt x="4360" y="217"/>
                  </a:cubicBezTo>
                  <a:cubicBezTo>
                    <a:pt x="4192" y="66"/>
                    <a:pt x="3993" y="0"/>
                    <a:pt x="3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5"/>
            <p:cNvSpPr/>
            <p:nvPr/>
          </p:nvSpPr>
          <p:spPr>
            <a:xfrm>
              <a:off x="2130588" y="1382563"/>
              <a:ext cx="168500" cy="240200"/>
            </a:xfrm>
            <a:custGeom>
              <a:rect b="b" l="l" r="r" t="t"/>
              <a:pathLst>
                <a:path extrusionOk="0" h="9608" w="6740">
                  <a:moveTo>
                    <a:pt x="1602" y="0"/>
                  </a:moveTo>
                  <a:cubicBezTo>
                    <a:pt x="1402" y="867"/>
                    <a:pt x="1135" y="1801"/>
                    <a:pt x="868" y="2635"/>
                  </a:cubicBezTo>
                  <a:cubicBezTo>
                    <a:pt x="401" y="4003"/>
                    <a:pt x="1" y="5104"/>
                    <a:pt x="34" y="5237"/>
                  </a:cubicBezTo>
                  <a:cubicBezTo>
                    <a:pt x="565" y="6961"/>
                    <a:pt x="2545" y="9607"/>
                    <a:pt x="3879" y="9607"/>
                  </a:cubicBezTo>
                  <a:cubicBezTo>
                    <a:pt x="3887" y="9607"/>
                    <a:pt x="3895" y="9607"/>
                    <a:pt x="3904" y="9607"/>
                  </a:cubicBezTo>
                  <a:cubicBezTo>
                    <a:pt x="5205" y="9574"/>
                    <a:pt x="5405" y="6872"/>
                    <a:pt x="5438" y="6138"/>
                  </a:cubicBezTo>
                  <a:cubicBezTo>
                    <a:pt x="5438" y="6138"/>
                    <a:pt x="5438" y="6105"/>
                    <a:pt x="5438" y="6071"/>
                  </a:cubicBezTo>
                  <a:cubicBezTo>
                    <a:pt x="5438" y="5971"/>
                    <a:pt x="5472" y="5838"/>
                    <a:pt x="5472" y="5738"/>
                  </a:cubicBezTo>
                  <a:cubicBezTo>
                    <a:pt x="5772" y="4603"/>
                    <a:pt x="6205" y="3536"/>
                    <a:pt x="6739" y="2502"/>
                  </a:cubicBezTo>
                  <a:lnTo>
                    <a:pt x="1602" y="0"/>
                  </a:ln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5"/>
            <p:cNvSpPr/>
            <p:nvPr/>
          </p:nvSpPr>
          <p:spPr>
            <a:xfrm>
              <a:off x="2171463" y="1385063"/>
              <a:ext cx="127625" cy="150950"/>
            </a:xfrm>
            <a:custGeom>
              <a:rect b="b" l="l" r="r" t="t"/>
              <a:pathLst>
                <a:path extrusionOk="0" h="6038" w="5105">
                  <a:moveTo>
                    <a:pt x="101" y="0"/>
                  </a:moveTo>
                  <a:lnTo>
                    <a:pt x="101" y="0"/>
                  </a:lnTo>
                  <a:cubicBezTo>
                    <a:pt x="0" y="1368"/>
                    <a:pt x="67" y="5104"/>
                    <a:pt x="3236" y="5938"/>
                  </a:cubicBezTo>
                  <a:cubicBezTo>
                    <a:pt x="3403" y="6005"/>
                    <a:pt x="3603" y="6038"/>
                    <a:pt x="3803" y="6038"/>
                  </a:cubicBezTo>
                  <a:cubicBezTo>
                    <a:pt x="3803" y="6038"/>
                    <a:pt x="3803" y="6005"/>
                    <a:pt x="3803" y="5971"/>
                  </a:cubicBezTo>
                  <a:cubicBezTo>
                    <a:pt x="3803" y="5871"/>
                    <a:pt x="3837" y="5738"/>
                    <a:pt x="3870" y="5638"/>
                  </a:cubicBezTo>
                  <a:cubicBezTo>
                    <a:pt x="4137" y="4503"/>
                    <a:pt x="4570" y="3436"/>
                    <a:pt x="5104" y="2402"/>
                  </a:cubicBez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5"/>
            <p:cNvSpPr/>
            <p:nvPr/>
          </p:nvSpPr>
          <p:spPr>
            <a:xfrm>
              <a:off x="2146438" y="1156363"/>
              <a:ext cx="253550" cy="339450"/>
            </a:xfrm>
            <a:custGeom>
              <a:rect b="b" l="l" r="r" t="t"/>
              <a:pathLst>
                <a:path extrusionOk="0" h="13578" w="10142">
                  <a:moveTo>
                    <a:pt x="5227" y="0"/>
                  </a:moveTo>
                  <a:cubicBezTo>
                    <a:pt x="3475" y="0"/>
                    <a:pt x="1680" y="873"/>
                    <a:pt x="901" y="2510"/>
                  </a:cubicBezTo>
                  <a:cubicBezTo>
                    <a:pt x="1" y="4378"/>
                    <a:pt x="201" y="10149"/>
                    <a:pt x="1368" y="11617"/>
                  </a:cubicBezTo>
                  <a:cubicBezTo>
                    <a:pt x="2379" y="12837"/>
                    <a:pt x="3868" y="13577"/>
                    <a:pt x="5314" y="13577"/>
                  </a:cubicBezTo>
                  <a:cubicBezTo>
                    <a:pt x="6398" y="13577"/>
                    <a:pt x="7458" y="13161"/>
                    <a:pt x="8273" y="12217"/>
                  </a:cubicBezTo>
                  <a:cubicBezTo>
                    <a:pt x="10141" y="10116"/>
                    <a:pt x="9741" y="2577"/>
                    <a:pt x="8373" y="1209"/>
                  </a:cubicBezTo>
                  <a:cubicBezTo>
                    <a:pt x="7557" y="392"/>
                    <a:pt x="6401" y="0"/>
                    <a:pt x="5227" y="0"/>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5"/>
            <p:cNvSpPr/>
            <p:nvPr/>
          </p:nvSpPr>
          <p:spPr>
            <a:xfrm>
              <a:off x="2288213" y="1325838"/>
              <a:ext cx="12525" cy="25050"/>
            </a:xfrm>
            <a:custGeom>
              <a:rect b="b" l="l" r="r" t="t"/>
              <a:pathLst>
                <a:path extrusionOk="0" h="1002" w="501">
                  <a:moveTo>
                    <a:pt x="401" y="1"/>
                  </a:moveTo>
                  <a:cubicBezTo>
                    <a:pt x="401" y="1"/>
                    <a:pt x="367" y="1"/>
                    <a:pt x="367" y="34"/>
                  </a:cubicBezTo>
                  <a:cubicBezTo>
                    <a:pt x="401" y="434"/>
                    <a:pt x="334" y="868"/>
                    <a:pt x="0" y="1002"/>
                  </a:cubicBezTo>
                  <a:cubicBezTo>
                    <a:pt x="434" y="968"/>
                    <a:pt x="501" y="368"/>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5"/>
            <p:cNvSpPr/>
            <p:nvPr/>
          </p:nvSpPr>
          <p:spPr>
            <a:xfrm>
              <a:off x="2273388" y="1315813"/>
              <a:ext cx="29675" cy="30925"/>
            </a:xfrm>
            <a:custGeom>
              <a:rect b="b" l="l" r="r" t="t"/>
              <a:pathLst>
                <a:path extrusionOk="0" h="1237" w="1187">
                  <a:moveTo>
                    <a:pt x="635" y="1"/>
                  </a:moveTo>
                  <a:cubicBezTo>
                    <a:pt x="26" y="1"/>
                    <a:pt x="1" y="1203"/>
                    <a:pt x="560" y="1236"/>
                  </a:cubicBezTo>
                  <a:cubicBezTo>
                    <a:pt x="568" y="1236"/>
                    <a:pt x="576" y="1236"/>
                    <a:pt x="584" y="1236"/>
                  </a:cubicBezTo>
                  <a:cubicBezTo>
                    <a:pt x="1161" y="1236"/>
                    <a:pt x="1187" y="34"/>
                    <a:pt x="660" y="2"/>
                  </a:cubicBezTo>
                  <a:cubicBezTo>
                    <a:pt x="652" y="1"/>
                    <a:pt x="643" y="1"/>
                    <a:pt x="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5"/>
            <p:cNvSpPr/>
            <p:nvPr/>
          </p:nvSpPr>
          <p:spPr>
            <a:xfrm>
              <a:off x="2350763" y="1326688"/>
              <a:ext cx="12525" cy="25875"/>
            </a:xfrm>
            <a:custGeom>
              <a:rect b="b" l="l" r="r" t="t"/>
              <a:pathLst>
                <a:path extrusionOk="0" h="1035" w="501">
                  <a:moveTo>
                    <a:pt x="100" y="0"/>
                  </a:moveTo>
                  <a:cubicBezTo>
                    <a:pt x="0" y="367"/>
                    <a:pt x="67" y="968"/>
                    <a:pt x="501" y="1034"/>
                  </a:cubicBezTo>
                  <a:cubicBezTo>
                    <a:pt x="134" y="867"/>
                    <a:pt x="134" y="434"/>
                    <a:pt x="134" y="34"/>
                  </a:cubicBezTo>
                  <a:cubicBezTo>
                    <a:pt x="134" y="0"/>
                    <a:pt x="100"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5"/>
            <p:cNvSpPr/>
            <p:nvPr/>
          </p:nvSpPr>
          <p:spPr>
            <a:xfrm>
              <a:off x="2349088" y="1316663"/>
              <a:ext cx="29025" cy="31750"/>
            </a:xfrm>
            <a:custGeom>
              <a:rect b="b" l="l" r="r" t="t"/>
              <a:pathLst>
                <a:path extrusionOk="0" h="1270" w="1161">
                  <a:moveTo>
                    <a:pt x="525" y="0"/>
                  </a:moveTo>
                  <a:cubicBezTo>
                    <a:pt x="517" y="0"/>
                    <a:pt x="509" y="0"/>
                    <a:pt x="501" y="1"/>
                  </a:cubicBezTo>
                  <a:cubicBezTo>
                    <a:pt x="7" y="34"/>
                    <a:pt x="1" y="1269"/>
                    <a:pt x="546" y="1269"/>
                  </a:cubicBezTo>
                  <a:cubicBezTo>
                    <a:pt x="553" y="1269"/>
                    <a:pt x="560" y="1269"/>
                    <a:pt x="568" y="1268"/>
                  </a:cubicBezTo>
                  <a:cubicBezTo>
                    <a:pt x="1160" y="1236"/>
                    <a:pt x="1135"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5"/>
            <p:cNvSpPr/>
            <p:nvPr/>
          </p:nvSpPr>
          <p:spPr>
            <a:xfrm>
              <a:off x="2267538" y="1279138"/>
              <a:ext cx="35700" cy="21800"/>
            </a:xfrm>
            <a:custGeom>
              <a:rect b="b" l="l" r="r" t="t"/>
              <a:pathLst>
                <a:path extrusionOk="0" h="872" w="1428">
                  <a:moveTo>
                    <a:pt x="878" y="1"/>
                  </a:moveTo>
                  <a:cubicBezTo>
                    <a:pt x="802" y="1"/>
                    <a:pt x="727" y="12"/>
                    <a:pt x="661" y="34"/>
                  </a:cubicBezTo>
                  <a:cubicBezTo>
                    <a:pt x="427" y="101"/>
                    <a:pt x="227" y="268"/>
                    <a:pt x="94" y="468"/>
                  </a:cubicBezTo>
                  <a:cubicBezTo>
                    <a:pt x="0" y="655"/>
                    <a:pt x="140" y="871"/>
                    <a:pt x="349" y="871"/>
                  </a:cubicBezTo>
                  <a:cubicBezTo>
                    <a:pt x="364" y="871"/>
                    <a:pt x="379" y="870"/>
                    <a:pt x="394" y="868"/>
                  </a:cubicBezTo>
                  <a:cubicBezTo>
                    <a:pt x="561" y="835"/>
                    <a:pt x="727" y="768"/>
                    <a:pt x="894" y="701"/>
                  </a:cubicBezTo>
                  <a:cubicBezTo>
                    <a:pt x="1061" y="668"/>
                    <a:pt x="1228" y="601"/>
                    <a:pt x="1361" y="468"/>
                  </a:cubicBezTo>
                  <a:cubicBezTo>
                    <a:pt x="1428" y="334"/>
                    <a:pt x="1395" y="234"/>
                    <a:pt x="1328" y="134"/>
                  </a:cubicBezTo>
                  <a:cubicBezTo>
                    <a:pt x="1194" y="45"/>
                    <a:pt x="1031" y="1"/>
                    <a:pt x="8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5"/>
            <p:cNvSpPr/>
            <p:nvPr/>
          </p:nvSpPr>
          <p:spPr>
            <a:xfrm>
              <a:off x="2348263" y="1279988"/>
              <a:ext cx="36525" cy="21775"/>
            </a:xfrm>
            <a:custGeom>
              <a:rect b="b" l="l" r="r" t="t"/>
              <a:pathLst>
                <a:path extrusionOk="0" h="871" w="1461">
                  <a:moveTo>
                    <a:pt x="528" y="0"/>
                  </a:moveTo>
                  <a:cubicBezTo>
                    <a:pt x="367" y="0"/>
                    <a:pt x="211" y="45"/>
                    <a:pt x="100" y="134"/>
                  </a:cubicBezTo>
                  <a:cubicBezTo>
                    <a:pt x="0" y="234"/>
                    <a:pt x="0" y="367"/>
                    <a:pt x="67" y="467"/>
                  </a:cubicBezTo>
                  <a:cubicBezTo>
                    <a:pt x="200" y="601"/>
                    <a:pt x="367" y="701"/>
                    <a:pt x="567" y="701"/>
                  </a:cubicBezTo>
                  <a:cubicBezTo>
                    <a:pt x="701" y="767"/>
                    <a:pt x="867" y="834"/>
                    <a:pt x="1034" y="867"/>
                  </a:cubicBezTo>
                  <a:cubicBezTo>
                    <a:pt x="1050" y="869"/>
                    <a:pt x="1065" y="870"/>
                    <a:pt x="1079" y="870"/>
                  </a:cubicBezTo>
                  <a:cubicBezTo>
                    <a:pt x="1319" y="870"/>
                    <a:pt x="1460" y="622"/>
                    <a:pt x="1334" y="434"/>
                  </a:cubicBezTo>
                  <a:cubicBezTo>
                    <a:pt x="1201" y="234"/>
                    <a:pt x="1001" y="100"/>
                    <a:pt x="767" y="34"/>
                  </a:cubicBezTo>
                  <a:cubicBezTo>
                    <a:pt x="690" y="11"/>
                    <a:pt x="608" y="0"/>
                    <a:pt x="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5"/>
            <p:cNvSpPr/>
            <p:nvPr/>
          </p:nvSpPr>
          <p:spPr>
            <a:xfrm>
              <a:off x="2284038" y="1413863"/>
              <a:ext cx="20050" cy="9575"/>
            </a:xfrm>
            <a:custGeom>
              <a:rect b="b" l="l" r="r" t="t"/>
              <a:pathLst>
                <a:path extrusionOk="0" h="383" w="802">
                  <a:moveTo>
                    <a:pt x="50" y="1"/>
                  </a:moveTo>
                  <a:cubicBezTo>
                    <a:pt x="30" y="1"/>
                    <a:pt x="1" y="16"/>
                    <a:pt x="1" y="16"/>
                  </a:cubicBezTo>
                  <a:cubicBezTo>
                    <a:pt x="34" y="182"/>
                    <a:pt x="134" y="316"/>
                    <a:pt x="301" y="383"/>
                  </a:cubicBezTo>
                  <a:cubicBezTo>
                    <a:pt x="501" y="383"/>
                    <a:pt x="701" y="316"/>
                    <a:pt x="801" y="182"/>
                  </a:cubicBezTo>
                  <a:lnTo>
                    <a:pt x="801" y="149"/>
                  </a:lnTo>
                  <a:cubicBezTo>
                    <a:pt x="668" y="216"/>
                    <a:pt x="534" y="249"/>
                    <a:pt x="401" y="249"/>
                  </a:cubicBezTo>
                  <a:cubicBezTo>
                    <a:pt x="268" y="216"/>
                    <a:pt x="167" y="82"/>
                    <a:pt x="67" y="16"/>
                  </a:cubicBezTo>
                  <a:cubicBezTo>
                    <a:pt x="67" y="5"/>
                    <a:pt x="60"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5"/>
            <p:cNvSpPr/>
            <p:nvPr/>
          </p:nvSpPr>
          <p:spPr>
            <a:xfrm>
              <a:off x="2296563" y="1280688"/>
              <a:ext cx="56725" cy="120575"/>
            </a:xfrm>
            <a:custGeom>
              <a:rect b="b" l="l" r="r" t="t"/>
              <a:pathLst>
                <a:path extrusionOk="0" h="4823" w="2269">
                  <a:moveTo>
                    <a:pt x="1809" y="0"/>
                  </a:moveTo>
                  <a:cubicBezTo>
                    <a:pt x="1790" y="0"/>
                    <a:pt x="1768" y="20"/>
                    <a:pt x="1768" y="39"/>
                  </a:cubicBezTo>
                  <a:cubicBezTo>
                    <a:pt x="1768" y="1273"/>
                    <a:pt x="2001" y="2541"/>
                    <a:pt x="2001" y="3775"/>
                  </a:cubicBezTo>
                  <a:cubicBezTo>
                    <a:pt x="1801" y="3675"/>
                    <a:pt x="1601" y="3608"/>
                    <a:pt x="1368" y="3575"/>
                  </a:cubicBezTo>
                  <a:lnTo>
                    <a:pt x="1368" y="3575"/>
                  </a:lnTo>
                  <a:cubicBezTo>
                    <a:pt x="1334" y="3575"/>
                    <a:pt x="1434" y="4442"/>
                    <a:pt x="1401" y="4575"/>
                  </a:cubicBezTo>
                  <a:cubicBezTo>
                    <a:pt x="1328" y="4585"/>
                    <a:pt x="1256" y="4590"/>
                    <a:pt x="1184" y="4590"/>
                  </a:cubicBezTo>
                  <a:cubicBezTo>
                    <a:pt x="767" y="4590"/>
                    <a:pt x="380" y="4427"/>
                    <a:pt x="67" y="4142"/>
                  </a:cubicBezTo>
                  <a:cubicBezTo>
                    <a:pt x="57" y="4132"/>
                    <a:pt x="47" y="4128"/>
                    <a:pt x="38" y="4128"/>
                  </a:cubicBezTo>
                  <a:cubicBezTo>
                    <a:pt x="17" y="4128"/>
                    <a:pt x="0" y="4152"/>
                    <a:pt x="0" y="4175"/>
                  </a:cubicBezTo>
                  <a:cubicBezTo>
                    <a:pt x="200" y="4475"/>
                    <a:pt x="500" y="4709"/>
                    <a:pt x="867" y="4776"/>
                  </a:cubicBezTo>
                  <a:cubicBezTo>
                    <a:pt x="985" y="4799"/>
                    <a:pt x="1103" y="4823"/>
                    <a:pt x="1221" y="4823"/>
                  </a:cubicBezTo>
                  <a:cubicBezTo>
                    <a:pt x="1270" y="4823"/>
                    <a:pt x="1319" y="4819"/>
                    <a:pt x="1368" y="4809"/>
                  </a:cubicBezTo>
                  <a:lnTo>
                    <a:pt x="1534" y="4809"/>
                  </a:lnTo>
                  <a:cubicBezTo>
                    <a:pt x="1568" y="4809"/>
                    <a:pt x="1601" y="4776"/>
                    <a:pt x="1601" y="4742"/>
                  </a:cubicBezTo>
                  <a:lnTo>
                    <a:pt x="1601" y="4676"/>
                  </a:lnTo>
                  <a:lnTo>
                    <a:pt x="1601" y="4642"/>
                  </a:lnTo>
                  <a:lnTo>
                    <a:pt x="1601" y="3875"/>
                  </a:lnTo>
                  <a:cubicBezTo>
                    <a:pt x="1704" y="3926"/>
                    <a:pt x="2043" y="4096"/>
                    <a:pt x="2194" y="4096"/>
                  </a:cubicBezTo>
                  <a:cubicBezTo>
                    <a:pt x="2240" y="4096"/>
                    <a:pt x="2268" y="4080"/>
                    <a:pt x="2268" y="4042"/>
                  </a:cubicBezTo>
                  <a:cubicBezTo>
                    <a:pt x="2268" y="2707"/>
                    <a:pt x="2135" y="1340"/>
                    <a:pt x="1835" y="39"/>
                  </a:cubicBezTo>
                  <a:cubicBezTo>
                    <a:pt x="1835" y="11"/>
                    <a:pt x="1823" y="0"/>
                    <a:pt x="1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5"/>
            <p:cNvSpPr/>
            <p:nvPr/>
          </p:nvSpPr>
          <p:spPr>
            <a:xfrm>
              <a:off x="2291538" y="1385063"/>
              <a:ext cx="34225" cy="24825"/>
            </a:xfrm>
            <a:custGeom>
              <a:rect b="b" l="l" r="r" t="t"/>
              <a:pathLst>
                <a:path extrusionOk="0" h="993" w="1369">
                  <a:moveTo>
                    <a:pt x="234" y="0"/>
                  </a:moveTo>
                  <a:cubicBezTo>
                    <a:pt x="168" y="100"/>
                    <a:pt x="101" y="234"/>
                    <a:pt x="68" y="367"/>
                  </a:cubicBezTo>
                  <a:cubicBezTo>
                    <a:pt x="1" y="601"/>
                    <a:pt x="1" y="867"/>
                    <a:pt x="334" y="968"/>
                  </a:cubicBezTo>
                  <a:cubicBezTo>
                    <a:pt x="401" y="984"/>
                    <a:pt x="468" y="993"/>
                    <a:pt x="535" y="993"/>
                  </a:cubicBezTo>
                  <a:cubicBezTo>
                    <a:pt x="601" y="993"/>
                    <a:pt x="668" y="984"/>
                    <a:pt x="735" y="968"/>
                  </a:cubicBezTo>
                  <a:cubicBezTo>
                    <a:pt x="1002" y="867"/>
                    <a:pt x="1202" y="701"/>
                    <a:pt x="1369" y="501"/>
                  </a:cubicBezTo>
                  <a:cubicBezTo>
                    <a:pt x="935" y="467"/>
                    <a:pt x="535" y="267"/>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5"/>
            <p:cNvSpPr/>
            <p:nvPr/>
          </p:nvSpPr>
          <p:spPr>
            <a:xfrm>
              <a:off x="2291538" y="1393388"/>
              <a:ext cx="18375" cy="16500"/>
            </a:xfrm>
            <a:custGeom>
              <a:rect b="b" l="l" r="r" t="t"/>
              <a:pathLst>
                <a:path extrusionOk="0" h="660" w="735">
                  <a:moveTo>
                    <a:pt x="68" y="1"/>
                  </a:moveTo>
                  <a:lnTo>
                    <a:pt x="68" y="1"/>
                  </a:lnTo>
                  <a:cubicBezTo>
                    <a:pt x="1" y="234"/>
                    <a:pt x="1" y="534"/>
                    <a:pt x="334" y="635"/>
                  </a:cubicBezTo>
                  <a:cubicBezTo>
                    <a:pt x="401" y="651"/>
                    <a:pt x="468" y="660"/>
                    <a:pt x="535" y="660"/>
                  </a:cubicBezTo>
                  <a:cubicBezTo>
                    <a:pt x="601" y="660"/>
                    <a:pt x="668" y="651"/>
                    <a:pt x="735" y="635"/>
                  </a:cubicBezTo>
                  <a:cubicBezTo>
                    <a:pt x="701" y="301"/>
                    <a:pt x="401" y="34"/>
                    <a:pt x="68" y="1"/>
                  </a:cubicBezTo>
                  <a:close/>
                </a:path>
              </a:pathLst>
            </a:custGeom>
            <a:solidFill>
              <a:srgbClr val="FF9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5"/>
            <p:cNvSpPr/>
            <p:nvPr/>
          </p:nvSpPr>
          <p:spPr>
            <a:xfrm>
              <a:off x="2154788" y="1179063"/>
              <a:ext cx="48400" cy="137625"/>
            </a:xfrm>
            <a:custGeom>
              <a:rect b="b" l="l" r="r" t="t"/>
              <a:pathLst>
                <a:path extrusionOk="0" h="5505" w="1936">
                  <a:moveTo>
                    <a:pt x="1935" y="1"/>
                  </a:moveTo>
                  <a:cubicBezTo>
                    <a:pt x="1335" y="401"/>
                    <a:pt x="868" y="968"/>
                    <a:pt x="567" y="1602"/>
                  </a:cubicBezTo>
                  <a:cubicBezTo>
                    <a:pt x="167" y="2403"/>
                    <a:pt x="0" y="3937"/>
                    <a:pt x="0" y="5505"/>
                  </a:cubicBezTo>
                  <a:cubicBezTo>
                    <a:pt x="401" y="5338"/>
                    <a:pt x="1134" y="4171"/>
                    <a:pt x="1468" y="3670"/>
                  </a:cubicBezTo>
                  <a:cubicBezTo>
                    <a:pt x="1835" y="3170"/>
                    <a:pt x="1935" y="768"/>
                    <a:pt x="1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5"/>
            <p:cNvSpPr/>
            <p:nvPr/>
          </p:nvSpPr>
          <p:spPr>
            <a:xfrm>
              <a:off x="2239013" y="1217438"/>
              <a:ext cx="82575" cy="32800"/>
            </a:xfrm>
            <a:custGeom>
              <a:rect b="b" l="l" r="r" t="t"/>
              <a:pathLst>
                <a:path extrusionOk="0" h="1312" w="3303">
                  <a:moveTo>
                    <a:pt x="0" y="0"/>
                  </a:moveTo>
                  <a:cubicBezTo>
                    <a:pt x="234" y="668"/>
                    <a:pt x="801" y="1168"/>
                    <a:pt x="1501" y="1301"/>
                  </a:cubicBezTo>
                  <a:cubicBezTo>
                    <a:pt x="1572" y="1308"/>
                    <a:pt x="1642" y="1311"/>
                    <a:pt x="1711" y="1311"/>
                  </a:cubicBezTo>
                  <a:cubicBezTo>
                    <a:pt x="2334" y="1311"/>
                    <a:pt x="2913" y="1044"/>
                    <a:pt x="3303" y="534"/>
                  </a:cubicBezTo>
                  <a:cubicBezTo>
                    <a:pt x="3303" y="511"/>
                    <a:pt x="3286" y="487"/>
                    <a:pt x="3276" y="487"/>
                  </a:cubicBezTo>
                  <a:cubicBezTo>
                    <a:pt x="3272" y="487"/>
                    <a:pt x="3269" y="491"/>
                    <a:pt x="3269" y="501"/>
                  </a:cubicBezTo>
                  <a:cubicBezTo>
                    <a:pt x="2884" y="945"/>
                    <a:pt x="2315" y="1179"/>
                    <a:pt x="1748" y="1179"/>
                  </a:cubicBezTo>
                  <a:cubicBezTo>
                    <a:pt x="1677" y="1179"/>
                    <a:pt x="1606" y="1175"/>
                    <a:pt x="1535" y="1168"/>
                  </a:cubicBezTo>
                  <a:cubicBezTo>
                    <a:pt x="868" y="1068"/>
                    <a:pt x="301" y="601"/>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5"/>
            <p:cNvSpPr/>
            <p:nvPr/>
          </p:nvSpPr>
          <p:spPr>
            <a:xfrm>
              <a:off x="2201488" y="1113163"/>
              <a:ext cx="125675" cy="69275"/>
            </a:xfrm>
            <a:custGeom>
              <a:rect b="b" l="l" r="r" t="t"/>
              <a:pathLst>
                <a:path extrusionOk="0" h="2771" w="5027">
                  <a:moveTo>
                    <a:pt x="2903" y="0"/>
                  </a:moveTo>
                  <a:cubicBezTo>
                    <a:pt x="2870" y="0"/>
                    <a:pt x="2836" y="1"/>
                    <a:pt x="2802" y="2"/>
                  </a:cubicBezTo>
                  <a:cubicBezTo>
                    <a:pt x="1802" y="2"/>
                    <a:pt x="834" y="502"/>
                    <a:pt x="301" y="1369"/>
                  </a:cubicBezTo>
                  <a:cubicBezTo>
                    <a:pt x="67" y="1803"/>
                    <a:pt x="0" y="2270"/>
                    <a:pt x="100" y="2770"/>
                  </a:cubicBezTo>
                  <a:lnTo>
                    <a:pt x="134" y="2770"/>
                  </a:lnTo>
                  <a:cubicBezTo>
                    <a:pt x="100" y="1903"/>
                    <a:pt x="501" y="1103"/>
                    <a:pt x="1235" y="636"/>
                  </a:cubicBezTo>
                  <a:cubicBezTo>
                    <a:pt x="1750" y="313"/>
                    <a:pt x="2335" y="143"/>
                    <a:pt x="2927" y="143"/>
                  </a:cubicBezTo>
                  <a:cubicBezTo>
                    <a:pt x="3254" y="143"/>
                    <a:pt x="3583" y="195"/>
                    <a:pt x="3903" y="302"/>
                  </a:cubicBezTo>
                  <a:cubicBezTo>
                    <a:pt x="4337" y="469"/>
                    <a:pt x="4704" y="769"/>
                    <a:pt x="4937" y="1136"/>
                  </a:cubicBezTo>
                  <a:cubicBezTo>
                    <a:pt x="4937" y="1158"/>
                    <a:pt x="4948" y="1166"/>
                    <a:pt x="4962" y="1166"/>
                  </a:cubicBezTo>
                  <a:cubicBezTo>
                    <a:pt x="4989" y="1166"/>
                    <a:pt x="5026" y="1136"/>
                    <a:pt x="5004" y="1136"/>
                  </a:cubicBezTo>
                  <a:cubicBezTo>
                    <a:pt x="4714" y="459"/>
                    <a:pt x="3863" y="0"/>
                    <a:pt x="2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5"/>
            <p:cNvSpPr/>
            <p:nvPr/>
          </p:nvSpPr>
          <p:spPr>
            <a:xfrm>
              <a:off x="2350763" y="1131363"/>
              <a:ext cx="93675" cy="118100"/>
            </a:xfrm>
            <a:custGeom>
              <a:rect b="b" l="l" r="r" t="t"/>
              <a:pathLst>
                <a:path extrusionOk="0" h="4724" w="3747">
                  <a:moveTo>
                    <a:pt x="195" y="49"/>
                  </a:moveTo>
                  <a:cubicBezTo>
                    <a:pt x="130" y="56"/>
                    <a:pt x="65" y="64"/>
                    <a:pt x="0" y="74"/>
                  </a:cubicBezTo>
                  <a:cubicBezTo>
                    <a:pt x="65" y="65"/>
                    <a:pt x="130" y="57"/>
                    <a:pt x="195" y="49"/>
                  </a:cubicBezTo>
                  <a:close/>
                  <a:moveTo>
                    <a:pt x="884" y="0"/>
                  </a:moveTo>
                  <a:cubicBezTo>
                    <a:pt x="654" y="0"/>
                    <a:pt x="423" y="21"/>
                    <a:pt x="195" y="49"/>
                  </a:cubicBezTo>
                  <a:lnTo>
                    <a:pt x="195" y="49"/>
                  </a:lnTo>
                  <a:cubicBezTo>
                    <a:pt x="316" y="36"/>
                    <a:pt x="438" y="30"/>
                    <a:pt x="561" y="30"/>
                  </a:cubicBezTo>
                  <a:cubicBezTo>
                    <a:pt x="1017" y="30"/>
                    <a:pt x="1476" y="119"/>
                    <a:pt x="1902" y="308"/>
                  </a:cubicBezTo>
                  <a:cubicBezTo>
                    <a:pt x="2369" y="541"/>
                    <a:pt x="2769" y="975"/>
                    <a:pt x="3002" y="1475"/>
                  </a:cubicBezTo>
                  <a:cubicBezTo>
                    <a:pt x="3436" y="2543"/>
                    <a:pt x="3036" y="3777"/>
                    <a:pt x="2035" y="4344"/>
                  </a:cubicBezTo>
                  <a:cubicBezTo>
                    <a:pt x="1681" y="4553"/>
                    <a:pt x="1287" y="4657"/>
                    <a:pt x="887" y="4657"/>
                  </a:cubicBezTo>
                  <a:cubicBezTo>
                    <a:pt x="647" y="4657"/>
                    <a:pt x="405" y="4619"/>
                    <a:pt x="167" y="4544"/>
                  </a:cubicBezTo>
                  <a:cubicBezTo>
                    <a:pt x="167" y="4544"/>
                    <a:pt x="134" y="4578"/>
                    <a:pt x="167" y="4578"/>
                  </a:cubicBezTo>
                  <a:cubicBezTo>
                    <a:pt x="441" y="4677"/>
                    <a:pt x="715" y="4723"/>
                    <a:pt x="981" y="4723"/>
                  </a:cubicBezTo>
                  <a:cubicBezTo>
                    <a:pt x="2496" y="4723"/>
                    <a:pt x="3747" y="3231"/>
                    <a:pt x="3236" y="1642"/>
                  </a:cubicBezTo>
                  <a:cubicBezTo>
                    <a:pt x="3036" y="1108"/>
                    <a:pt x="2669" y="641"/>
                    <a:pt x="2202" y="341"/>
                  </a:cubicBezTo>
                  <a:cubicBezTo>
                    <a:pt x="1779" y="80"/>
                    <a:pt x="1333" y="0"/>
                    <a:pt x="8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5"/>
            <p:cNvSpPr/>
            <p:nvPr/>
          </p:nvSpPr>
          <p:spPr>
            <a:xfrm>
              <a:off x="2132263" y="1122363"/>
              <a:ext cx="304425" cy="128025"/>
            </a:xfrm>
            <a:custGeom>
              <a:rect b="b" l="l" r="r" t="t"/>
              <a:pathLst>
                <a:path extrusionOk="0" h="5121" w="12177">
                  <a:moveTo>
                    <a:pt x="5578" y="0"/>
                  </a:moveTo>
                  <a:cubicBezTo>
                    <a:pt x="5352" y="0"/>
                    <a:pt x="5125" y="20"/>
                    <a:pt x="4904" y="67"/>
                  </a:cubicBezTo>
                  <a:cubicBezTo>
                    <a:pt x="4137" y="234"/>
                    <a:pt x="3470" y="668"/>
                    <a:pt x="3036" y="1335"/>
                  </a:cubicBezTo>
                  <a:cubicBezTo>
                    <a:pt x="3036" y="1335"/>
                    <a:pt x="2947" y="1330"/>
                    <a:pt x="2805" y="1330"/>
                  </a:cubicBezTo>
                  <a:cubicBezTo>
                    <a:pt x="2329" y="1330"/>
                    <a:pt x="1253" y="1389"/>
                    <a:pt x="868" y="1902"/>
                  </a:cubicBezTo>
                  <a:cubicBezTo>
                    <a:pt x="1" y="3036"/>
                    <a:pt x="1035" y="5004"/>
                    <a:pt x="1035" y="5004"/>
                  </a:cubicBezTo>
                  <a:cubicBezTo>
                    <a:pt x="1095" y="5011"/>
                    <a:pt x="1156" y="5014"/>
                    <a:pt x="1215" y="5014"/>
                  </a:cubicBezTo>
                  <a:cubicBezTo>
                    <a:pt x="1747" y="5014"/>
                    <a:pt x="2233" y="4750"/>
                    <a:pt x="2502" y="4270"/>
                  </a:cubicBezTo>
                  <a:cubicBezTo>
                    <a:pt x="2734" y="4425"/>
                    <a:pt x="2972" y="4482"/>
                    <a:pt x="3198" y="4482"/>
                  </a:cubicBezTo>
                  <a:cubicBezTo>
                    <a:pt x="3852" y="4482"/>
                    <a:pt x="4404" y="4004"/>
                    <a:pt x="4404" y="4004"/>
                  </a:cubicBezTo>
                  <a:cubicBezTo>
                    <a:pt x="4915" y="4614"/>
                    <a:pt x="5499" y="4790"/>
                    <a:pt x="6014" y="4790"/>
                  </a:cubicBezTo>
                  <a:cubicBezTo>
                    <a:pt x="6708" y="4790"/>
                    <a:pt x="7277" y="4471"/>
                    <a:pt x="7373" y="4471"/>
                  </a:cubicBezTo>
                  <a:cubicBezTo>
                    <a:pt x="7373" y="4471"/>
                    <a:pt x="8368" y="5121"/>
                    <a:pt x="9376" y="5121"/>
                  </a:cubicBezTo>
                  <a:cubicBezTo>
                    <a:pt x="9660" y="5121"/>
                    <a:pt x="9944" y="5069"/>
                    <a:pt x="10208" y="4938"/>
                  </a:cubicBezTo>
                  <a:cubicBezTo>
                    <a:pt x="11943" y="4137"/>
                    <a:pt x="12176" y="1535"/>
                    <a:pt x="10475" y="534"/>
                  </a:cubicBezTo>
                  <a:cubicBezTo>
                    <a:pt x="10076" y="308"/>
                    <a:pt x="9670" y="231"/>
                    <a:pt x="9304" y="231"/>
                  </a:cubicBezTo>
                  <a:cubicBezTo>
                    <a:pt x="8536" y="231"/>
                    <a:pt x="7940" y="568"/>
                    <a:pt x="7940" y="568"/>
                  </a:cubicBezTo>
                  <a:cubicBezTo>
                    <a:pt x="7940" y="568"/>
                    <a:pt x="6781" y="0"/>
                    <a:pt x="5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5"/>
            <p:cNvSpPr/>
            <p:nvPr/>
          </p:nvSpPr>
          <p:spPr>
            <a:xfrm>
              <a:off x="2111413" y="1296538"/>
              <a:ext cx="73425" cy="94775"/>
            </a:xfrm>
            <a:custGeom>
              <a:rect b="b" l="l" r="r" t="t"/>
              <a:pathLst>
                <a:path extrusionOk="0" h="3791" w="2937">
                  <a:moveTo>
                    <a:pt x="1081" y="1"/>
                  </a:moveTo>
                  <a:cubicBezTo>
                    <a:pt x="1010" y="1"/>
                    <a:pt x="938" y="13"/>
                    <a:pt x="868" y="39"/>
                  </a:cubicBezTo>
                  <a:cubicBezTo>
                    <a:pt x="1" y="372"/>
                    <a:pt x="601" y="3174"/>
                    <a:pt x="1535" y="3641"/>
                  </a:cubicBezTo>
                  <a:cubicBezTo>
                    <a:pt x="1693" y="3743"/>
                    <a:pt x="1870" y="3791"/>
                    <a:pt x="2046" y="3791"/>
                  </a:cubicBezTo>
                  <a:cubicBezTo>
                    <a:pt x="2392" y="3791"/>
                    <a:pt x="2737" y="3606"/>
                    <a:pt x="2936" y="3274"/>
                  </a:cubicBezTo>
                  <a:lnTo>
                    <a:pt x="2803" y="1673"/>
                  </a:lnTo>
                  <a:cubicBezTo>
                    <a:pt x="2803" y="1673"/>
                    <a:pt x="1924" y="1"/>
                    <a:pt x="1081"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5"/>
            <p:cNvSpPr/>
            <p:nvPr/>
          </p:nvSpPr>
          <p:spPr>
            <a:xfrm>
              <a:off x="2138113" y="1317513"/>
              <a:ext cx="35875" cy="61325"/>
            </a:xfrm>
            <a:custGeom>
              <a:rect b="b" l="l" r="r" t="t"/>
              <a:pathLst>
                <a:path extrusionOk="0" h="2453" w="1435">
                  <a:moveTo>
                    <a:pt x="0" y="0"/>
                  </a:moveTo>
                  <a:lnTo>
                    <a:pt x="0" y="34"/>
                  </a:lnTo>
                  <a:cubicBezTo>
                    <a:pt x="601" y="401"/>
                    <a:pt x="1001" y="1034"/>
                    <a:pt x="1101" y="1735"/>
                  </a:cubicBezTo>
                  <a:cubicBezTo>
                    <a:pt x="1011" y="1533"/>
                    <a:pt x="800" y="1406"/>
                    <a:pt x="591" y="1406"/>
                  </a:cubicBezTo>
                  <a:cubicBezTo>
                    <a:pt x="489" y="1406"/>
                    <a:pt x="388" y="1436"/>
                    <a:pt x="300" y="1501"/>
                  </a:cubicBezTo>
                  <a:cubicBezTo>
                    <a:pt x="267" y="1501"/>
                    <a:pt x="267" y="1535"/>
                    <a:pt x="300" y="1535"/>
                  </a:cubicBezTo>
                  <a:cubicBezTo>
                    <a:pt x="347" y="1523"/>
                    <a:pt x="392" y="1518"/>
                    <a:pt x="436" y="1518"/>
                  </a:cubicBezTo>
                  <a:cubicBezTo>
                    <a:pt x="646" y="1518"/>
                    <a:pt x="824" y="1642"/>
                    <a:pt x="934" y="1835"/>
                  </a:cubicBezTo>
                  <a:cubicBezTo>
                    <a:pt x="1034" y="2002"/>
                    <a:pt x="1134" y="2202"/>
                    <a:pt x="1201" y="2402"/>
                  </a:cubicBezTo>
                  <a:cubicBezTo>
                    <a:pt x="1201" y="2435"/>
                    <a:pt x="1234" y="2452"/>
                    <a:pt x="1264" y="2452"/>
                  </a:cubicBezTo>
                  <a:cubicBezTo>
                    <a:pt x="1293" y="2452"/>
                    <a:pt x="1318" y="2435"/>
                    <a:pt x="1301" y="2402"/>
                  </a:cubicBezTo>
                  <a:cubicBezTo>
                    <a:pt x="1435" y="1501"/>
                    <a:pt x="934" y="20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5"/>
            <p:cNvSpPr/>
            <p:nvPr/>
          </p:nvSpPr>
          <p:spPr>
            <a:xfrm>
              <a:off x="1688613" y="1502088"/>
              <a:ext cx="678850" cy="855500"/>
            </a:xfrm>
            <a:custGeom>
              <a:rect b="b" l="l" r="r" t="t"/>
              <a:pathLst>
                <a:path extrusionOk="0" h="34220" w="27154">
                  <a:moveTo>
                    <a:pt x="17814" y="0"/>
                  </a:moveTo>
                  <a:cubicBezTo>
                    <a:pt x="17558" y="0"/>
                    <a:pt x="17332" y="39"/>
                    <a:pt x="17146" y="123"/>
                  </a:cubicBezTo>
                  <a:cubicBezTo>
                    <a:pt x="13577" y="1791"/>
                    <a:pt x="11009" y="6227"/>
                    <a:pt x="9374" y="8796"/>
                  </a:cubicBezTo>
                  <a:cubicBezTo>
                    <a:pt x="8173" y="10697"/>
                    <a:pt x="6505" y="13999"/>
                    <a:pt x="4938" y="17435"/>
                  </a:cubicBezTo>
                  <a:cubicBezTo>
                    <a:pt x="2369" y="23039"/>
                    <a:pt x="1" y="28943"/>
                    <a:pt x="134" y="29243"/>
                  </a:cubicBezTo>
                  <a:cubicBezTo>
                    <a:pt x="200" y="29309"/>
                    <a:pt x="24202" y="34219"/>
                    <a:pt x="25408" y="34219"/>
                  </a:cubicBezTo>
                  <a:cubicBezTo>
                    <a:pt x="25432" y="34219"/>
                    <a:pt x="25446" y="34218"/>
                    <a:pt x="25452" y="34214"/>
                  </a:cubicBezTo>
                  <a:cubicBezTo>
                    <a:pt x="25819" y="33914"/>
                    <a:pt x="27153" y="8495"/>
                    <a:pt x="23251" y="2858"/>
                  </a:cubicBezTo>
                  <a:cubicBezTo>
                    <a:pt x="22411" y="1643"/>
                    <a:pt x="19489" y="0"/>
                    <a:pt x="17814"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5"/>
            <p:cNvSpPr/>
            <p:nvPr/>
          </p:nvSpPr>
          <p:spPr>
            <a:xfrm>
              <a:off x="1699463" y="1538488"/>
              <a:ext cx="629625" cy="796450"/>
            </a:xfrm>
            <a:custGeom>
              <a:rect b="b" l="l" r="r" t="t"/>
              <a:pathLst>
                <a:path extrusionOk="0" h="31858" w="25185">
                  <a:moveTo>
                    <a:pt x="17279" y="1"/>
                  </a:moveTo>
                  <a:lnTo>
                    <a:pt x="17279" y="1"/>
                  </a:lnTo>
                  <a:cubicBezTo>
                    <a:pt x="17313" y="368"/>
                    <a:pt x="17379" y="701"/>
                    <a:pt x="17513" y="1068"/>
                  </a:cubicBezTo>
                  <a:cubicBezTo>
                    <a:pt x="17646" y="1402"/>
                    <a:pt x="17813" y="1736"/>
                    <a:pt x="18047" y="2036"/>
                  </a:cubicBezTo>
                  <a:cubicBezTo>
                    <a:pt x="18013" y="1669"/>
                    <a:pt x="17913" y="1302"/>
                    <a:pt x="17780" y="968"/>
                  </a:cubicBezTo>
                  <a:cubicBezTo>
                    <a:pt x="17680" y="601"/>
                    <a:pt x="17479" y="268"/>
                    <a:pt x="17279" y="1"/>
                  </a:cubicBezTo>
                  <a:close/>
                  <a:moveTo>
                    <a:pt x="12709" y="2503"/>
                  </a:moveTo>
                  <a:lnTo>
                    <a:pt x="12709" y="2503"/>
                  </a:lnTo>
                  <a:cubicBezTo>
                    <a:pt x="12443" y="2770"/>
                    <a:pt x="12242" y="3103"/>
                    <a:pt x="12109" y="3437"/>
                  </a:cubicBezTo>
                  <a:cubicBezTo>
                    <a:pt x="11942" y="3770"/>
                    <a:pt x="11842" y="4137"/>
                    <a:pt x="11775" y="4504"/>
                  </a:cubicBezTo>
                  <a:cubicBezTo>
                    <a:pt x="12009" y="4204"/>
                    <a:pt x="12209" y="3904"/>
                    <a:pt x="12376" y="3570"/>
                  </a:cubicBezTo>
                  <a:cubicBezTo>
                    <a:pt x="12509" y="3237"/>
                    <a:pt x="12643" y="2870"/>
                    <a:pt x="12709" y="2503"/>
                  </a:cubicBezTo>
                  <a:close/>
                  <a:moveTo>
                    <a:pt x="23617" y="4004"/>
                  </a:moveTo>
                  <a:cubicBezTo>
                    <a:pt x="23250" y="4037"/>
                    <a:pt x="22917" y="4137"/>
                    <a:pt x="22550" y="4271"/>
                  </a:cubicBezTo>
                  <a:cubicBezTo>
                    <a:pt x="22216" y="4371"/>
                    <a:pt x="21883" y="4538"/>
                    <a:pt x="21582" y="4771"/>
                  </a:cubicBezTo>
                  <a:cubicBezTo>
                    <a:pt x="22316" y="4704"/>
                    <a:pt x="23017" y="4437"/>
                    <a:pt x="23617" y="4004"/>
                  </a:cubicBezTo>
                  <a:close/>
                  <a:moveTo>
                    <a:pt x="17646" y="7606"/>
                  </a:moveTo>
                  <a:lnTo>
                    <a:pt x="17646" y="7606"/>
                  </a:lnTo>
                  <a:cubicBezTo>
                    <a:pt x="17413" y="7873"/>
                    <a:pt x="17213" y="8207"/>
                    <a:pt x="17079" y="8540"/>
                  </a:cubicBezTo>
                  <a:cubicBezTo>
                    <a:pt x="16912" y="8874"/>
                    <a:pt x="16812" y="9241"/>
                    <a:pt x="16746" y="9608"/>
                  </a:cubicBezTo>
                  <a:cubicBezTo>
                    <a:pt x="16979" y="9308"/>
                    <a:pt x="17179" y="9007"/>
                    <a:pt x="17313" y="8674"/>
                  </a:cubicBezTo>
                  <a:cubicBezTo>
                    <a:pt x="17479" y="8340"/>
                    <a:pt x="17613" y="7973"/>
                    <a:pt x="17646" y="7606"/>
                  </a:cubicBezTo>
                  <a:close/>
                  <a:moveTo>
                    <a:pt x="23917" y="9107"/>
                  </a:moveTo>
                  <a:lnTo>
                    <a:pt x="23917" y="9107"/>
                  </a:lnTo>
                  <a:cubicBezTo>
                    <a:pt x="24184" y="9374"/>
                    <a:pt x="24518" y="9574"/>
                    <a:pt x="24851" y="9708"/>
                  </a:cubicBezTo>
                  <a:lnTo>
                    <a:pt x="25018" y="9775"/>
                  </a:lnTo>
                  <a:cubicBezTo>
                    <a:pt x="24985" y="9675"/>
                    <a:pt x="24985" y="9541"/>
                    <a:pt x="24985" y="9441"/>
                  </a:cubicBezTo>
                  <a:cubicBezTo>
                    <a:pt x="24651" y="9274"/>
                    <a:pt x="24284" y="9174"/>
                    <a:pt x="23917" y="9107"/>
                  </a:cubicBezTo>
                  <a:close/>
                  <a:moveTo>
                    <a:pt x="11175" y="9174"/>
                  </a:moveTo>
                  <a:lnTo>
                    <a:pt x="11175" y="9174"/>
                  </a:lnTo>
                  <a:cubicBezTo>
                    <a:pt x="10808" y="9208"/>
                    <a:pt x="10441" y="9308"/>
                    <a:pt x="10074" y="9441"/>
                  </a:cubicBezTo>
                  <a:cubicBezTo>
                    <a:pt x="9741" y="9574"/>
                    <a:pt x="9407" y="9741"/>
                    <a:pt x="9140" y="9941"/>
                  </a:cubicBezTo>
                  <a:cubicBezTo>
                    <a:pt x="9507" y="9908"/>
                    <a:pt x="9841" y="9841"/>
                    <a:pt x="10208" y="9708"/>
                  </a:cubicBezTo>
                  <a:cubicBezTo>
                    <a:pt x="10541" y="9574"/>
                    <a:pt x="10875" y="9408"/>
                    <a:pt x="11175" y="9174"/>
                  </a:cubicBezTo>
                  <a:close/>
                  <a:moveTo>
                    <a:pt x="13243" y="12777"/>
                  </a:moveTo>
                  <a:cubicBezTo>
                    <a:pt x="13543" y="13010"/>
                    <a:pt x="13844" y="13210"/>
                    <a:pt x="14210" y="13344"/>
                  </a:cubicBezTo>
                  <a:cubicBezTo>
                    <a:pt x="14511" y="13511"/>
                    <a:pt x="14878" y="13644"/>
                    <a:pt x="15245" y="13677"/>
                  </a:cubicBezTo>
                  <a:cubicBezTo>
                    <a:pt x="14978" y="13444"/>
                    <a:pt x="14644" y="13244"/>
                    <a:pt x="14311" y="13110"/>
                  </a:cubicBezTo>
                  <a:cubicBezTo>
                    <a:pt x="13977" y="12944"/>
                    <a:pt x="13610" y="12843"/>
                    <a:pt x="13243" y="12777"/>
                  </a:cubicBezTo>
                  <a:close/>
                  <a:moveTo>
                    <a:pt x="21249" y="12410"/>
                  </a:moveTo>
                  <a:cubicBezTo>
                    <a:pt x="21282" y="12777"/>
                    <a:pt x="21382" y="13144"/>
                    <a:pt x="21516" y="13511"/>
                  </a:cubicBezTo>
                  <a:cubicBezTo>
                    <a:pt x="21616" y="13844"/>
                    <a:pt x="21816" y="14178"/>
                    <a:pt x="22016" y="14478"/>
                  </a:cubicBezTo>
                  <a:cubicBezTo>
                    <a:pt x="21983" y="14111"/>
                    <a:pt x="21916" y="13744"/>
                    <a:pt x="21783" y="13411"/>
                  </a:cubicBezTo>
                  <a:cubicBezTo>
                    <a:pt x="21649" y="13044"/>
                    <a:pt x="21482" y="12710"/>
                    <a:pt x="21249" y="12410"/>
                  </a:cubicBezTo>
                  <a:close/>
                  <a:moveTo>
                    <a:pt x="6805" y="13010"/>
                  </a:moveTo>
                  <a:lnTo>
                    <a:pt x="6805" y="13010"/>
                  </a:lnTo>
                  <a:cubicBezTo>
                    <a:pt x="6538" y="13277"/>
                    <a:pt x="6372" y="13611"/>
                    <a:pt x="6205" y="13944"/>
                  </a:cubicBezTo>
                  <a:cubicBezTo>
                    <a:pt x="6038" y="14278"/>
                    <a:pt x="5938" y="14611"/>
                    <a:pt x="5871" y="14978"/>
                  </a:cubicBezTo>
                  <a:cubicBezTo>
                    <a:pt x="6105" y="14711"/>
                    <a:pt x="6305" y="14411"/>
                    <a:pt x="6472" y="14044"/>
                  </a:cubicBezTo>
                  <a:cubicBezTo>
                    <a:pt x="6638" y="13711"/>
                    <a:pt x="6738" y="13377"/>
                    <a:pt x="6805" y="13010"/>
                  </a:cubicBezTo>
                  <a:close/>
                  <a:moveTo>
                    <a:pt x="19581" y="17180"/>
                  </a:moveTo>
                  <a:cubicBezTo>
                    <a:pt x="19214" y="17213"/>
                    <a:pt x="18847" y="17280"/>
                    <a:pt x="18514" y="17413"/>
                  </a:cubicBezTo>
                  <a:cubicBezTo>
                    <a:pt x="18180" y="17547"/>
                    <a:pt x="17846" y="17714"/>
                    <a:pt x="17546" y="17947"/>
                  </a:cubicBezTo>
                  <a:cubicBezTo>
                    <a:pt x="17913" y="17914"/>
                    <a:pt x="18280" y="17814"/>
                    <a:pt x="18614" y="17680"/>
                  </a:cubicBezTo>
                  <a:cubicBezTo>
                    <a:pt x="18947" y="17580"/>
                    <a:pt x="19281" y="17413"/>
                    <a:pt x="19581" y="17180"/>
                  </a:cubicBezTo>
                  <a:close/>
                  <a:moveTo>
                    <a:pt x="9974" y="16479"/>
                  </a:moveTo>
                  <a:cubicBezTo>
                    <a:pt x="9974" y="16846"/>
                    <a:pt x="10074" y="17213"/>
                    <a:pt x="10208" y="17580"/>
                  </a:cubicBezTo>
                  <a:cubicBezTo>
                    <a:pt x="10341" y="17914"/>
                    <a:pt x="10508" y="18247"/>
                    <a:pt x="10741" y="18548"/>
                  </a:cubicBezTo>
                  <a:cubicBezTo>
                    <a:pt x="10708" y="18181"/>
                    <a:pt x="10608" y="17814"/>
                    <a:pt x="10474" y="17480"/>
                  </a:cubicBezTo>
                  <a:cubicBezTo>
                    <a:pt x="10341" y="17113"/>
                    <a:pt x="10174" y="16780"/>
                    <a:pt x="9974" y="16479"/>
                  </a:cubicBezTo>
                  <a:close/>
                  <a:moveTo>
                    <a:pt x="4170" y="18548"/>
                  </a:moveTo>
                  <a:lnTo>
                    <a:pt x="4170" y="18548"/>
                  </a:lnTo>
                  <a:cubicBezTo>
                    <a:pt x="3870" y="18581"/>
                    <a:pt x="3570" y="18648"/>
                    <a:pt x="3269" y="18748"/>
                  </a:cubicBezTo>
                  <a:lnTo>
                    <a:pt x="3103" y="19115"/>
                  </a:lnTo>
                  <a:lnTo>
                    <a:pt x="3203" y="19081"/>
                  </a:lnTo>
                  <a:cubicBezTo>
                    <a:pt x="3570" y="18948"/>
                    <a:pt x="3870" y="18781"/>
                    <a:pt x="4170" y="18548"/>
                  </a:cubicBezTo>
                  <a:close/>
                  <a:moveTo>
                    <a:pt x="22817" y="19615"/>
                  </a:moveTo>
                  <a:lnTo>
                    <a:pt x="22817" y="19615"/>
                  </a:lnTo>
                  <a:cubicBezTo>
                    <a:pt x="23117" y="19848"/>
                    <a:pt x="23417" y="20049"/>
                    <a:pt x="23751" y="20215"/>
                  </a:cubicBezTo>
                  <a:cubicBezTo>
                    <a:pt x="24084" y="20349"/>
                    <a:pt x="24451" y="20482"/>
                    <a:pt x="24818" y="20516"/>
                  </a:cubicBezTo>
                  <a:cubicBezTo>
                    <a:pt x="24518" y="20282"/>
                    <a:pt x="24218" y="20082"/>
                    <a:pt x="23884" y="19949"/>
                  </a:cubicBezTo>
                  <a:cubicBezTo>
                    <a:pt x="23550" y="19782"/>
                    <a:pt x="23184" y="19682"/>
                    <a:pt x="22817" y="19615"/>
                  </a:cubicBezTo>
                  <a:close/>
                  <a:moveTo>
                    <a:pt x="5771" y="21450"/>
                  </a:moveTo>
                  <a:lnTo>
                    <a:pt x="5771" y="21450"/>
                  </a:lnTo>
                  <a:cubicBezTo>
                    <a:pt x="6071" y="21683"/>
                    <a:pt x="6372" y="21883"/>
                    <a:pt x="6705" y="22017"/>
                  </a:cubicBezTo>
                  <a:cubicBezTo>
                    <a:pt x="7039" y="22183"/>
                    <a:pt x="7406" y="22284"/>
                    <a:pt x="7773" y="22350"/>
                  </a:cubicBezTo>
                  <a:cubicBezTo>
                    <a:pt x="7472" y="22117"/>
                    <a:pt x="7172" y="21917"/>
                    <a:pt x="6839" y="21750"/>
                  </a:cubicBezTo>
                  <a:cubicBezTo>
                    <a:pt x="6505" y="21616"/>
                    <a:pt x="6138" y="21483"/>
                    <a:pt x="5771" y="21450"/>
                  </a:cubicBezTo>
                  <a:close/>
                  <a:moveTo>
                    <a:pt x="14511" y="20549"/>
                  </a:moveTo>
                  <a:cubicBezTo>
                    <a:pt x="14277" y="20816"/>
                    <a:pt x="14077" y="21116"/>
                    <a:pt x="13910" y="21483"/>
                  </a:cubicBezTo>
                  <a:cubicBezTo>
                    <a:pt x="13743" y="21817"/>
                    <a:pt x="13643" y="22150"/>
                    <a:pt x="13577" y="22517"/>
                  </a:cubicBezTo>
                  <a:cubicBezTo>
                    <a:pt x="13844" y="22250"/>
                    <a:pt x="14010" y="21917"/>
                    <a:pt x="14177" y="21583"/>
                  </a:cubicBezTo>
                  <a:cubicBezTo>
                    <a:pt x="14344" y="21249"/>
                    <a:pt x="14444" y="20883"/>
                    <a:pt x="14511" y="20549"/>
                  </a:cubicBezTo>
                  <a:close/>
                  <a:moveTo>
                    <a:pt x="19214" y="22117"/>
                  </a:moveTo>
                  <a:cubicBezTo>
                    <a:pt x="19247" y="22484"/>
                    <a:pt x="19314" y="22851"/>
                    <a:pt x="19448" y="23184"/>
                  </a:cubicBezTo>
                  <a:cubicBezTo>
                    <a:pt x="19581" y="23518"/>
                    <a:pt x="19748" y="23851"/>
                    <a:pt x="19981" y="24152"/>
                  </a:cubicBezTo>
                  <a:cubicBezTo>
                    <a:pt x="19948" y="23785"/>
                    <a:pt x="19848" y="23418"/>
                    <a:pt x="19714" y="23084"/>
                  </a:cubicBezTo>
                  <a:cubicBezTo>
                    <a:pt x="19581" y="22751"/>
                    <a:pt x="19414" y="22417"/>
                    <a:pt x="19214" y="22117"/>
                  </a:cubicBezTo>
                  <a:close/>
                  <a:moveTo>
                    <a:pt x="11375" y="24919"/>
                  </a:moveTo>
                  <a:lnTo>
                    <a:pt x="11375" y="24919"/>
                  </a:lnTo>
                  <a:cubicBezTo>
                    <a:pt x="11008" y="24952"/>
                    <a:pt x="10641" y="25019"/>
                    <a:pt x="10308" y="25152"/>
                  </a:cubicBezTo>
                  <a:cubicBezTo>
                    <a:pt x="9941" y="25286"/>
                    <a:pt x="9607" y="25452"/>
                    <a:pt x="9307" y="25686"/>
                  </a:cubicBezTo>
                  <a:cubicBezTo>
                    <a:pt x="9674" y="25653"/>
                    <a:pt x="10041" y="25553"/>
                    <a:pt x="10408" y="25419"/>
                  </a:cubicBezTo>
                  <a:cubicBezTo>
                    <a:pt x="10741" y="25286"/>
                    <a:pt x="11075" y="25119"/>
                    <a:pt x="11375" y="24919"/>
                  </a:cubicBezTo>
                  <a:close/>
                  <a:moveTo>
                    <a:pt x="3670" y="25019"/>
                  </a:moveTo>
                  <a:lnTo>
                    <a:pt x="3670" y="25019"/>
                  </a:lnTo>
                  <a:cubicBezTo>
                    <a:pt x="3703" y="25386"/>
                    <a:pt x="3770" y="25753"/>
                    <a:pt x="3903" y="26120"/>
                  </a:cubicBezTo>
                  <a:cubicBezTo>
                    <a:pt x="4037" y="26453"/>
                    <a:pt x="4203" y="26787"/>
                    <a:pt x="4437" y="27087"/>
                  </a:cubicBezTo>
                  <a:cubicBezTo>
                    <a:pt x="4403" y="26720"/>
                    <a:pt x="4303" y="26353"/>
                    <a:pt x="4170" y="26020"/>
                  </a:cubicBezTo>
                  <a:cubicBezTo>
                    <a:pt x="4070" y="25653"/>
                    <a:pt x="3903" y="25319"/>
                    <a:pt x="3670" y="25019"/>
                  </a:cubicBezTo>
                  <a:close/>
                  <a:moveTo>
                    <a:pt x="15111" y="26453"/>
                  </a:moveTo>
                  <a:lnTo>
                    <a:pt x="15111" y="26453"/>
                  </a:lnTo>
                  <a:cubicBezTo>
                    <a:pt x="15411" y="26687"/>
                    <a:pt x="15712" y="26887"/>
                    <a:pt x="16045" y="27054"/>
                  </a:cubicBezTo>
                  <a:cubicBezTo>
                    <a:pt x="16379" y="27187"/>
                    <a:pt x="16746" y="27320"/>
                    <a:pt x="17113" y="27387"/>
                  </a:cubicBezTo>
                  <a:cubicBezTo>
                    <a:pt x="16812" y="27120"/>
                    <a:pt x="16512" y="26920"/>
                    <a:pt x="16179" y="26787"/>
                  </a:cubicBezTo>
                  <a:cubicBezTo>
                    <a:pt x="15845" y="26620"/>
                    <a:pt x="15478" y="26520"/>
                    <a:pt x="15111" y="26453"/>
                  </a:cubicBezTo>
                  <a:close/>
                  <a:moveTo>
                    <a:pt x="901" y="25452"/>
                  </a:moveTo>
                  <a:lnTo>
                    <a:pt x="901" y="25452"/>
                  </a:lnTo>
                  <a:cubicBezTo>
                    <a:pt x="667" y="25753"/>
                    <a:pt x="467" y="26053"/>
                    <a:pt x="301" y="26386"/>
                  </a:cubicBezTo>
                  <a:lnTo>
                    <a:pt x="334" y="26386"/>
                  </a:lnTo>
                  <a:cubicBezTo>
                    <a:pt x="167" y="26720"/>
                    <a:pt x="67" y="27087"/>
                    <a:pt x="0" y="27454"/>
                  </a:cubicBezTo>
                  <a:cubicBezTo>
                    <a:pt x="234" y="27154"/>
                    <a:pt x="434" y="26853"/>
                    <a:pt x="567" y="26520"/>
                  </a:cubicBezTo>
                  <a:cubicBezTo>
                    <a:pt x="734" y="26186"/>
                    <a:pt x="834" y="25819"/>
                    <a:pt x="901" y="25452"/>
                  </a:cubicBezTo>
                  <a:close/>
                  <a:moveTo>
                    <a:pt x="23884" y="26987"/>
                  </a:moveTo>
                  <a:lnTo>
                    <a:pt x="23884" y="26987"/>
                  </a:lnTo>
                  <a:cubicBezTo>
                    <a:pt x="23484" y="27020"/>
                    <a:pt x="23150" y="27120"/>
                    <a:pt x="22783" y="27254"/>
                  </a:cubicBezTo>
                  <a:cubicBezTo>
                    <a:pt x="22450" y="27354"/>
                    <a:pt x="22116" y="27521"/>
                    <a:pt x="21816" y="27754"/>
                  </a:cubicBezTo>
                  <a:cubicBezTo>
                    <a:pt x="22183" y="27721"/>
                    <a:pt x="22550" y="27621"/>
                    <a:pt x="22883" y="27521"/>
                  </a:cubicBezTo>
                  <a:cubicBezTo>
                    <a:pt x="23250" y="27387"/>
                    <a:pt x="23584" y="27220"/>
                    <a:pt x="23884" y="26987"/>
                  </a:cubicBezTo>
                  <a:close/>
                  <a:moveTo>
                    <a:pt x="7272" y="28254"/>
                  </a:moveTo>
                  <a:cubicBezTo>
                    <a:pt x="7005" y="28521"/>
                    <a:pt x="6805" y="28855"/>
                    <a:pt x="6638" y="29188"/>
                  </a:cubicBezTo>
                  <a:lnTo>
                    <a:pt x="6672" y="29188"/>
                  </a:lnTo>
                  <a:lnTo>
                    <a:pt x="6672" y="29222"/>
                  </a:lnTo>
                  <a:lnTo>
                    <a:pt x="6939" y="29289"/>
                  </a:lnTo>
                  <a:cubicBezTo>
                    <a:pt x="7105" y="28955"/>
                    <a:pt x="7205" y="28588"/>
                    <a:pt x="7272" y="28254"/>
                  </a:cubicBezTo>
                  <a:close/>
                  <a:moveTo>
                    <a:pt x="12242" y="28955"/>
                  </a:moveTo>
                  <a:lnTo>
                    <a:pt x="12242" y="28955"/>
                  </a:lnTo>
                  <a:cubicBezTo>
                    <a:pt x="12276" y="29322"/>
                    <a:pt x="12342" y="29689"/>
                    <a:pt x="12476" y="30022"/>
                  </a:cubicBezTo>
                  <a:cubicBezTo>
                    <a:pt x="12543" y="30156"/>
                    <a:pt x="12609" y="30323"/>
                    <a:pt x="12676" y="30456"/>
                  </a:cubicBezTo>
                  <a:lnTo>
                    <a:pt x="12943" y="30489"/>
                  </a:lnTo>
                  <a:cubicBezTo>
                    <a:pt x="12876" y="30289"/>
                    <a:pt x="12809" y="30122"/>
                    <a:pt x="12743" y="29922"/>
                  </a:cubicBezTo>
                  <a:cubicBezTo>
                    <a:pt x="12643" y="29589"/>
                    <a:pt x="12443" y="29255"/>
                    <a:pt x="12242" y="28955"/>
                  </a:cubicBezTo>
                  <a:close/>
                  <a:moveTo>
                    <a:pt x="19848" y="29489"/>
                  </a:moveTo>
                  <a:lnTo>
                    <a:pt x="19848" y="29489"/>
                  </a:lnTo>
                  <a:cubicBezTo>
                    <a:pt x="19614" y="29789"/>
                    <a:pt x="19414" y="30089"/>
                    <a:pt x="19247" y="30423"/>
                  </a:cubicBezTo>
                  <a:lnTo>
                    <a:pt x="19281" y="30423"/>
                  </a:lnTo>
                  <a:cubicBezTo>
                    <a:pt x="19114" y="30756"/>
                    <a:pt x="19014" y="31123"/>
                    <a:pt x="18947" y="31490"/>
                  </a:cubicBezTo>
                  <a:cubicBezTo>
                    <a:pt x="19181" y="31190"/>
                    <a:pt x="19381" y="30890"/>
                    <a:pt x="19548" y="30556"/>
                  </a:cubicBezTo>
                  <a:cubicBezTo>
                    <a:pt x="19681" y="30223"/>
                    <a:pt x="19781" y="29856"/>
                    <a:pt x="19848" y="29489"/>
                  </a:cubicBezTo>
                  <a:close/>
                  <a:moveTo>
                    <a:pt x="24084" y="31223"/>
                  </a:moveTo>
                  <a:lnTo>
                    <a:pt x="24084" y="31223"/>
                  </a:lnTo>
                  <a:cubicBezTo>
                    <a:pt x="24351" y="31457"/>
                    <a:pt x="24651" y="31657"/>
                    <a:pt x="25018" y="31790"/>
                  </a:cubicBezTo>
                  <a:lnTo>
                    <a:pt x="25152" y="31857"/>
                  </a:lnTo>
                  <a:cubicBezTo>
                    <a:pt x="25152" y="31790"/>
                    <a:pt x="25152" y="31690"/>
                    <a:pt x="25185" y="31590"/>
                  </a:cubicBezTo>
                  <a:lnTo>
                    <a:pt x="25118" y="31557"/>
                  </a:lnTo>
                  <a:cubicBezTo>
                    <a:pt x="24785" y="31390"/>
                    <a:pt x="24418" y="31257"/>
                    <a:pt x="24084" y="3122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5"/>
            <p:cNvSpPr/>
            <p:nvPr/>
          </p:nvSpPr>
          <p:spPr>
            <a:xfrm>
              <a:off x="2166938" y="1551313"/>
              <a:ext cx="807050" cy="581925"/>
            </a:xfrm>
            <a:custGeom>
              <a:rect b="b" l="l" r="r" t="t"/>
              <a:pathLst>
                <a:path extrusionOk="0" h="23277" w="32282">
                  <a:moveTo>
                    <a:pt x="1699" y="1"/>
                  </a:moveTo>
                  <a:cubicBezTo>
                    <a:pt x="0" y="1"/>
                    <a:pt x="66" y="2469"/>
                    <a:pt x="1749" y="5659"/>
                  </a:cubicBezTo>
                  <a:cubicBezTo>
                    <a:pt x="4851" y="11563"/>
                    <a:pt x="11223" y="22338"/>
                    <a:pt x="15926" y="23172"/>
                  </a:cubicBezTo>
                  <a:cubicBezTo>
                    <a:pt x="16335" y="23243"/>
                    <a:pt x="16759" y="23276"/>
                    <a:pt x="17194" y="23276"/>
                  </a:cubicBezTo>
                  <a:cubicBezTo>
                    <a:pt x="22044" y="23276"/>
                    <a:pt x="28282" y="19153"/>
                    <a:pt x="31037" y="17868"/>
                  </a:cubicBezTo>
                  <a:cubicBezTo>
                    <a:pt x="32282" y="17278"/>
                    <a:pt x="26542" y="9220"/>
                    <a:pt x="24948" y="9220"/>
                  </a:cubicBezTo>
                  <a:cubicBezTo>
                    <a:pt x="24919" y="9220"/>
                    <a:pt x="24892" y="9223"/>
                    <a:pt x="24866" y="9228"/>
                  </a:cubicBezTo>
                  <a:cubicBezTo>
                    <a:pt x="23398" y="9495"/>
                    <a:pt x="18728" y="12731"/>
                    <a:pt x="17594" y="12731"/>
                  </a:cubicBezTo>
                  <a:cubicBezTo>
                    <a:pt x="16460" y="12731"/>
                    <a:pt x="10122" y="5859"/>
                    <a:pt x="5652" y="2123"/>
                  </a:cubicBezTo>
                  <a:cubicBezTo>
                    <a:pt x="3870" y="633"/>
                    <a:pt x="2559" y="1"/>
                    <a:pt x="1699"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5"/>
            <p:cNvSpPr/>
            <p:nvPr/>
          </p:nvSpPr>
          <p:spPr>
            <a:xfrm>
              <a:off x="2736863" y="1584038"/>
              <a:ext cx="418650" cy="424825"/>
            </a:xfrm>
            <a:custGeom>
              <a:rect b="b" l="l" r="r" t="t"/>
              <a:pathLst>
                <a:path extrusionOk="0" h="16993" w="16746">
                  <a:moveTo>
                    <a:pt x="8692" y="1"/>
                  </a:moveTo>
                  <a:cubicBezTo>
                    <a:pt x="7349" y="1"/>
                    <a:pt x="4974" y="1684"/>
                    <a:pt x="3937" y="2782"/>
                  </a:cubicBezTo>
                  <a:cubicBezTo>
                    <a:pt x="1201" y="5684"/>
                    <a:pt x="1" y="9721"/>
                    <a:pt x="1" y="9721"/>
                  </a:cubicBezTo>
                  <a:lnTo>
                    <a:pt x="7306" y="16992"/>
                  </a:lnTo>
                  <a:cubicBezTo>
                    <a:pt x="8073" y="16992"/>
                    <a:pt x="13277" y="14057"/>
                    <a:pt x="14244" y="12723"/>
                  </a:cubicBezTo>
                  <a:cubicBezTo>
                    <a:pt x="15211" y="11388"/>
                    <a:pt x="16746" y="9320"/>
                    <a:pt x="16112" y="7719"/>
                  </a:cubicBezTo>
                  <a:cubicBezTo>
                    <a:pt x="15879" y="7152"/>
                    <a:pt x="15412" y="6685"/>
                    <a:pt x="14845" y="6385"/>
                  </a:cubicBezTo>
                  <a:cubicBezTo>
                    <a:pt x="14845" y="6385"/>
                    <a:pt x="14945" y="4717"/>
                    <a:pt x="14144" y="4183"/>
                  </a:cubicBezTo>
                  <a:cubicBezTo>
                    <a:pt x="13664" y="3913"/>
                    <a:pt x="13129" y="3778"/>
                    <a:pt x="12590" y="3778"/>
                  </a:cubicBezTo>
                  <a:cubicBezTo>
                    <a:pt x="12530" y="3778"/>
                    <a:pt x="12470" y="3780"/>
                    <a:pt x="12409" y="3783"/>
                  </a:cubicBezTo>
                  <a:cubicBezTo>
                    <a:pt x="12409" y="3783"/>
                    <a:pt x="12743" y="2148"/>
                    <a:pt x="11842" y="1681"/>
                  </a:cubicBezTo>
                  <a:cubicBezTo>
                    <a:pt x="11531" y="1545"/>
                    <a:pt x="11197" y="1477"/>
                    <a:pt x="10867" y="1477"/>
                  </a:cubicBezTo>
                  <a:cubicBezTo>
                    <a:pt x="10631" y="1477"/>
                    <a:pt x="10397" y="1512"/>
                    <a:pt x="10175" y="1581"/>
                  </a:cubicBezTo>
                  <a:cubicBezTo>
                    <a:pt x="10141" y="881"/>
                    <a:pt x="9708" y="280"/>
                    <a:pt x="9040" y="47"/>
                  </a:cubicBezTo>
                  <a:cubicBezTo>
                    <a:pt x="8935" y="15"/>
                    <a:pt x="8818" y="1"/>
                    <a:pt x="8692"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5"/>
            <p:cNvSpPr/>
            <p:nvPr/>
          </p:nvSpPr>
          <p:spPr>
            <a:xfrm>
              <a:off x="2887963" y="1622488"/>
              <a:ext cx="100625" cy="92225"/>
            </a:xfrm>
            <a:custGeom>
              <a:rect b="b" l="l" r="r" t="t"/>
              <a:pathLst>
                <a:path extrusionOk="0" h="3689" w="4025">
                  <a:moveTo>
                    <a:pt x="3965" y="1"/>
                  </a:moveTo>
                  <a:cubicBezTo>
                    <a:pt x="3955" y="1"/>
                    <a:pt x="3943" y="4"/>
                    <a:pt x="3930" y="10"/>
                  </a:cubicBezTo>
                  <a:cubicBezTo>
                    <a:pt x="2429" y="977"/>
                    <a:pt x="1262" y="2345"/>
                    <a:pt x="28" y="3613"/>
                  </a:cubicBezTo>
                  <a:cubicBezTo>
                    <a:pt x="1" y="3640"/>
                    <a:pt x="17" y="3688"/>
                    <a:pt x="42" y="3688"/>
                  </a:cubicBezTo>
                  <a:cubicBezTo>
                    <a:pt x="48" y="3688"/>
                    <a:pt x="55" y="3686"/>
                    <a:pt x="61" y="3679"/>
                  </a:cubicBezTo>
                  <a:cubicBezTo>
                    <a:pt x="1295" y="2378"/>
                    <a:pt x="2730" y="1311"/>
                    <a:pt x="3997" y="77"/>
                  </a:cubicBezTo>
                  <a:cubicBezTo>
                    <a:pt x="4024" y="50"/>
                    <a:pt x="4007" y="1"/>
                    <a:pt x="39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5"/>
            <p:cNvSpPr/>
            <p:nvPr/>
          </p:nvSpPr>
          <p:spPr>
            <a:xfrm>
              <a:off x="2960613" y="1676713"/>
              <a:ext cx="84825" cy="101025"/>
            </a:xfrm>
            <a:custGeom>
              <a:rect b="b" l="l" r="r" t="t"/>
              <a:pathLst>
                <a:path extrusionOk="0" h="4041" w="3393">
                  <a:moveTo>
                    <a:pt x="3326" y="0"/>
                  </a:moveTo>
                  <a:cubicBezTo>
                    <a:pt x="3316" y="0"/>
                    <a:pt x="3305" y="3"/>
                    <a:pt x="3293" y="9"/>
                  </a:cubicBezTo>
                  <a:cubicBezTo>
                    <a:pt x="2959" y="276"/>
                    <a:pt x="2692" y="576"/>
                    <a:pt x="2425" y="910"/>
                  </a:cubicBezTo>
                  <a:cubicBezTo>
                    <a:pt x="2159" y="1243"/>
                    <a:pt x="1858" y="1577"/>
                    <a:pt x="1591" y="1911"/>
                  </a:cubicBezTo>
                  <a:cubicBezTo>
                    <a:pt x="1024" y="2578"/>
                    <a:pt x="524" y="3278"/>
                    <a:pt x="24" y="3979"/>
                  </a:cubicBezTo>
                  <a:cubicBezTo>
                    <a:pt x="1" y="4002"/>
                    <a:pt x="9" y="4041"/>
                    <a:pt x="28" y="4041"/>
                  </a:cubicBezTo>
                  <a:cubicBezTo>
                    <a:pt x="36" y="4041"/>
                    <a:pt x="47" y="4033"/>
                    <a:pt x="57" y="4012"/>
                  </a:cubicBezTo>
                  <a:cubicBezTo>
                    <a:pt x="591" y="3345"/>
                    <a:pt x="1158" y="2678"/>
                    <a:pt x="1725" y="2011"/>
                  </a:cubicBezTo>
                  <a:cubicBezTo>
                    <a:pt x="2025" y="1710"/>
                    <a:pt x="2292" y="1377"/>
                    <a:pt x="2592" y="1043"/>
                  </a:cubicBezTo>
                  <a:cubicBezTo>
                    <a:pt x="2892" y="776"/>
                    <a:pt x="3159" y="443"/>
                    <a:pt x="3393" y="109"/>
                  </a:cubicBezTo>
                  <a:cubicBezTo>
                    <a:pt x="3393" y="55"/>
                    <a:pt x="3371" y="0"/>
                    <a:pt x="3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5"/>
            <p:cNvSpPr/>
            <p:nvPr/>
          </p:nvSpPr>
          <p:spPr>
            <a:xfrm>
              <a:off x="3032238" y="1744488"/>
              <a:ext cx="75750" cy="92800"/>
            </a:xfrm>
            <a:custGeom>
              <a:rect b="b" l="l" r="r" t="t"/>
              <a:pathLst>
                <a:path extrusionOk="0" h="3712" w="3030">
                  <a:moveTo>
                    <a:pt x="2996" y="0"/>
                  </a:moveTo>
                  <a:cubicBezTo>
                    <a:pt x="2696" y="234"/>
                    <a:pt x="2462" y="534"/>
                    <a:pt x="2262" y="834"/>
                  </a:cubicBezTo>
                  <a:lnTo>
                    <a:pt x="1528" y="1801"/>
                  </a:lnTo>
                  <a:cubicBezTo>
                    <a:pt x="1028" y="2402"/>
                    <a:pt x="528" y="3036"/>
                    <a:pt x="27" y="3636"/>
                  </a:cubicBezTo>
                  <a:cubicBezTo>
                    <a:pt x="0" y="3663"/>
                    <a:pt x="39" y="3712"/>
                    <a:pt x="55" y="3712"/>
                  </a:cubicBezTo>
                  <a:cubicBezTo>
                    <a:pt x="58" y="3712"/>
                    <a:pt x="61" y="3709"/>
                    <a:pt x="61" y="3703"/>
                  </a:cubicBezTo>
                  <a:cubicBezTo>
                    <a:pt x="594" y="3069"/>
                    <a:pt x="1128" y="2469"/>
                    <a:pt x="1662" y="1835"/>
                  </a:cubicBezTo>
                  <a:cubicBezTo>
                    <a:pt x="1895" y="1535"/>
                    <a:pt x="2162" y="1234"/>
                    <a:pt x="2396" y="934"/>
                  </a:cubicBezTo>
                  <a:cubicBezTo>
                    <a:pt x="2663" y="667"/>
                    <a:pt x="2863" y="367"/>
                    <a:pt x="3030" y="34"/>
                  </a:cubicBezTo>
                  <a:cubicBezTo>
                    <a:pt x="3030" y="0"/>
                    <a:pt x="2996" y="0"/>
                    <a:pt x="29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5"/>
            <p:cNvSpPr/>
            <p:nvPr/>
          </p:nvSpPr>
          <p:spPr>
            <a:xfrm>
              <a:off x="2160613" y="1546438"/>
              <a:ext cx="715550" cy="599325"/>
            </a:xfrm>
            <a:custGeom>
              <a:rect b="b" l="l" r="r" t="t"/>
              <a:pathLst>
                <a:path extrusionOk="0" h="23973" w="28622">
                  <a:moveTo>
                    <a:pt x="2011" y="0"/>
                  </a:moveTo>
                  <a:cubicBezTo>
                    <a:pt x="446" y="0"/>
                    <a:pt x="1" y="1818"/>
                    <a:pt x="1268" y="4987"/>
                  </a:cubicBezTo>
                  <a:cubicBezTo>
                    <a:pt x="3303" y="9957"/>
                    <a:pt x="9841" y="21098"/>
                    <a:pt x="14511" y="23367"/>
                  </a:cubicBezTo>
                  <a:cubicBezTo>
                    <a:pt x="15413" y="23798"/>
                    <a:pt x="16492" y="23972"/>
                    <a:pt x="17647" y="23972"/>
                  </a:cubicBezTo>
                  <a:cubicBezTo>
                    <a:pt x="22475" y="23972"/>
                    <a:pt x="28621" y="20931"/>
                    <a:pt x="28621" y="20931"/>
                  </a:cubicBezTo>
                  <a:lnTo>
                    <a:pt x="22884" y="10090"/>
                  </a:lnTo>
                  <a:cubicBezTo>
                    <a:pt x="22884" y="10090"/>
                    <a:pt x="18140" y="12431"/>
                    <a:pt x="17613" y="12431"/>
                  </a:cubicBezTo>
                  <a:cubicBezTo>
                    <a:pt x="17599" y="12431"/>
                    <a:pt x="17588" y="12429"/>
                    <a:pt x="17580" y="12425"/>
                  </a:cubicBezTo>
                  <a:cubicBezTo>
                    <a:pt x="17280" y="12259"/>
                    <a:pt x="9908" y="5454"/>
                    <a:pt x="5738" y="1918"/>
                  </a:cubicBezTo>
                  <a:cubicBezTo>
                    <a:pt x="4197" y="609"/>
                    <a:pt x="2916" y="0"/>
                    <a:pt x="2011" y="0"/>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5"/>
            <p:cNvSpPr/>
            <p:nvPr/>
          </p:nvSpPr>
          <p:spPr>
            <a:xfrm>
              <a:off x="2239013" y="1638563"/>
              <a:ext cx="622125" cy="487875"/>
            </a:xfrm>
            <a:custGeom>
              <a:rect b="b" l="l" r="r" t="t"/>
              <a:pathLst>
                <a:path extrusionOk="0" h="19515" w="24885">
                  <a:moveTo>
                    <a:pt x="2035" y="1"/>
                  </a:moveTo>
                  <a:cubicBezTo>
                    <a:pt x="1668" y="34"/>
                    <a:pt x="1335" y="134"/>
                    <a:pt x="968" y="268"/>
                  </a:cubicBezTo>
                  <a:cubicBezTo>
                    <a:pt x="634" y="368"/>
                    <a:pt x="301" y="535"/>
                    <a:pt x="0" y="768"/>
                  </a:cubicBezTo>
                  <a:cubicBezTo>
                    <a:pt x="734" y="701"/>
                    <a:pt x="1435" y="434"/>
                    <a:pt x="2035" y="1"/>
                  </a:cubicBezTo>
                  <a:close/>
                  <a:moveTo>
                    <a:pt x="2369" y="5104"/>
                  </a:moveTo>
                  <a:lnTo>
                    <a:pt x="2369" y="5104"/>
                  </a:lnTo>
                  <a:cubicBezTo>
                    <a:pt x="2636" y="5338"/>
                    <a:pt x="2936" y="5538"/>
                    <a:pt x="3303" y="5705"/>
                  </a:cubicBezTo>
                  <a:cubicBezTo>
                    <a:pt x="3636" y="5838"/>
                    <a:pt x="3970" y="5972"/>
                    <a:pt x="4337" y="6005"/>
                  </a:cubicBezTo>
                  <a:cubicBezTo>
                    <a:pt x="4037" y="5772"/>
                    <a:pt x="3703" y="5571"/>
                    <a:pt x="3369" y="5438"/>
                  </a:cubicBezTo>
                  <a:lnTo>
                    <a:pt x="3403" y="5438"/>
                  </a:lnTo>
                  <a:cubicBezTo>
                    <a:pt x="3069" y="5271"/>
                    <a:pt x="2736" y="5171"/>
                    <a:pt x="2369" y="5104"/>
                  </a:cubicBezTo>
                  <a:close/>
                  <a:moveTo>
                    <a:pt x="20315" y="7473"/>
                  </a:moveTo>
                  <a:cubicBezTo>
                    <a:pt x="20148" y="7506"/>
                    <a:pt x="20015" y="7540"/>
                    <a:pt x="19881" y="7606"/>
                  </a:cubicBezTo>
                  <a:cubicBezTo>
                    <a:pt x="19548" y="7706"/>
                    <a:pt x="19214" y="7873"/>
                    <a:pt x="18914" y="8107"/>
                  </a:cubicBezTo>
                  <a:cubicBezTo>
                    <a:pt x="19281" y="8073"/>
                    <a:pt x="19648" y="8007"/>
                    <a:pt x="19981" y="7873"/>
                  </a:cubicBezTo>
                  <a:cubicBezTo>
                    <a:pt x="20148" y="7806"/>
                    <a:pt x="20282" y="7740"/>
                    <a:pt x="20448" y="7673"/>
                  </a:cubicBezTo>
                  <a:lnTo>
                    <a:pt x="20315" y="7473"/>
                  </a:lnTo>
                  <a:close/>
                  <a:moveTo>
                    <a:pt x="8673" y="6906"/>
                  </a:moveTo>
                  <a:lnTo>
                    <a:pt x="8673" y="6906"/>
                  </a:lnTo>
                  <a:cubicBezTo>
                    <a:pt x="8740" y="7640"/>
                    <a:pt x="9007" y="8340"/>
                    <a:pt x="9440" y="8941"/>
                  </a:cubicBezTo>
                  <a:cubicBezTo>
                    <a:pt x="9407" y="8574"/>
                    <a:pt x="9307" y="8207"/>
                    <a:pt x="9174" y="7873"/>
                  </a:cubicBezTo>
                  <a:cubicBezTo>
                    <a:pt x="9040" y="7540"/>
                    <a:pt x="8873" y="7206"/>
                    <a:pt x="8673" y="6906"/>
                  </a:cubicBezTo>
                  <a:close/>
                  <a:moveTo>
                    <a:pt x="14944" y="9975"/>
                  </a:moveTo>
                  <a:cubicBezTo>
                    <a:pt x="14678" y="10275"/>
                    <a:pt x="14477" y="10575"/>
                    <a:pt x="14311" y="10942"/>
                  </a:cubicBezTo>
                  <a:lnTo>
                    <a:pt x="14344" y="10909"/>
                  </a:lnTo>
                  <a:lnTo>
                    <a:pt x="14344" y="10909"/>
                  </a:lnTo>
                  <a:cubicBezTo>
                    <a:pt x="14211" y="11242"/>
                    <a:pt x="14077" y="11609"/>
                    <a:pt x="14044" y="11976"/>
                  </a:cubicBezTo>
                  <a:cubicBezTo>
                    <a:pt x="14511" y="11409"/>
                    <a:pt x="14811" y="10708"/>
                    <a:pt x="14944" y="9975"/>
                  </a:cubicBezTo>
                  <a:close/>
                  <a:moveTo>
                    <a:pt x="5471" y="10375"/>
                  </a:moveTo>
                  <a:lnTo>
                    <a:pt x="5471" y="10375"/>
                  </a:lnTo>
                  <a:cubicBezTo>
                    <a:pt x="5204" y="10675"/>
                    <a:pt x="5004" y="10975"/>
                    <a:pt x="4837" y="11309"/>
                  </a:cubicBezTo>
                  <a:lnTo>
                    <a:pt x="4871" y="11309"/>
                  </a:lnTo>
                  <a:cubicBezTo>
                    <a:pt x="4704" y="11642"/>
                    <a:pt x="4604" y="12009"/>
                    <a:pt x="4537" y="12376"/>
                  </a:cubicBezTo>
                  <a:cubicBezTo>
                    <a:pt x="4804" y="12076"/>
                    <a:pt x="4971" y="11776"/>
                    <a:pt x="5137" y="11442"/>
                  </a:cubicBezTo>
                  <a:cubicBezTo>
                    <a:pt x="5304" y="11109"/>
                    <a:pt x="5404" y="10742"/>
                    <a:pt x="5471" y="10375"/>
                  </a:cubicBezTo>
                  <a:close/>
                  <a:moveTo>
                    <a:pt x="18380" y="11676"/>
                  </a:moveTo>
                  <a:cubicBezTo>
                    <a:pt x="18414" y="12043"/>
                    <a:pt x="18480" y="12410"/>
                    <a:pt x="18614" y="12743"/>
                  </a:cubicBezTo>
                  <a:cubicBezTo>
                    <a:pt x="18747" y="13110"/>
                    <a:pt x="18914" y="13444"/>
                    <a:pt x="19147" y="13744"/>
                  </a:cubicBezTo>
                  <a:cubicBezTo>
                    <a:pt x="19081" y="13377"/>
                    <a:pt x="19014" y="13010"/>
                    <a:pt x="18881" y="12677"/>
                  </a:cubicBezTo>
                  <a:lnTo>
                    <a:pt x="18881" y="12643"/>
                  </a:lnTo>
                  <a:cubicBezTo>
                    <a:pt x="18747" y="12310"/>
                    <a:pt x="18580" y="11976"/>
                    <a:pt x="18380" y="11676"/>
                  </a:cubicBezTo>
                  <a:close/>
                  <a:moveTo>
                    <a:pt x="7839" y="13510"/>
                  </a:moveTo>
                  <a:lnTo>
                    <a:pt x="7839" y="13510"/>
                  </a:lnTo>
                  <a:cubicBezTo>
                    <a:pt x="8106" y="13744"/>
                    <a:pt x="8406" y="13944"/>
                    <a:pt x="8773" y="14078"/>
                  </a:cubicBezTo>
                  <a:cubicBezTo>
                    <a:pt x="9107" y="14244"/>
                    <a:pt x="9440" y="14344"/>
                    <a:pt x="9807" y="14411"/>
                  </a:cubicBezTo>
                  <a:cubicBezTo>
                    <a:pt x="9507" y="14178"/>
                    <a:pt x="9207" y="13977"/>
                    <a:pt x="8840" y="13844"/>
                  </a:cubicBezTo>
                  <a:lnTo>
                    <a:pt x="8873" y="13844"/>
                  </a:lnTo>
                  <a:cubicBezTo>
                    <a:pt x="8540" y="13677"/>
                    <a:pt x="8173" y="13544"/>
                    <a:pt x="7839" y="13510"/>
                  </a:cubicBezTo>
                  <a:close/>
                  <a:moveTo>
                    <a:pt x="23217" y="15145"/>
                  </a:moveTo>
                  <a:lnTo>
                    <a:pt x="23217" y="15145"/>
                  </a:lnTo>
                  <a:cubicBezTo>
                    <a:pt x="23484" y="15378"/>
                    <a:pt x="23817" y="15579"/>
                    <a:pt x="24151" y="15745"/>
                  </a:cubicBezTo>
                  <a:cubicBezTo>
                    <a:pt x="24384" y="15845"/>
                    <a:pt x="24618" y="15912"/>
                    <a:pt x="24885" y="16012"/>
                  </a:cubicBezTo>
                  <a:lnTo>
                    <a:pt x="24718" y="15712"/>
                  </a:lnTo>
                  <a:cubicBezTo>
                    <a:pt x="24585" y="15645"/>
                    <a:pt x="24418" y="15545"/>
                    <a:pt x="24251" y="15479"/>
                  </a:cubicBezTo>
                  <a:cubicBezTo>
                    <a:pt x="23917" y="15312"/>
                    <a:pt x="23584" y="15212"/>
                    <a:pt x="23217" y="15145"/>
                  </a:cubicBezTo>
                  <a:close/>
                  <a:moveTo>
                    <a:pt x="15411" y="15512"/>
                  </a:moveTo>
                  <a:lnTo>
                    <a:pt x="15411" y="15512"/>
                  </a:lnTo>
                  <a:cubicBezTo>
                    <a:pt x="15044" y="15545"/>
                    <a:pt x="14678" y="15612"/>
                    <a:pt x="14344" y="15779"/>
                  </a:cubicBezTo>
                  <a:cubicBezTo>
                    <a:pt x="13977" y="15879"/>
                    <a:pt x="13677" y="16046"/>
                    <a:pt x="13343" y="16279"/>
                  </a:cubicBezTo>
                  <a:cubicBezTo>
                    <a:pt x="14110" y="16212"/>
                    <a:pt x="14811" y="15946"/>
                    <a:pt x="15411" y="15512"/>
                  </a:cubicBezTo>
                  <a:close/>
                  <a:moveTo>
                    <a:pt x="18847" y="17246"/>
                  </a:moveTo>
                  <a:cubicBezTo>
                    <a:pt x="18614" y="17547"/>
                    <a:pt x="18380" y="17847"/>
                    <a:pt x="18247" y="18214"/>
                  </a:cubicBezTo>
                  <a:lnTo>
                    <a:pt x="18280" y="18180"/>
                  </a:lnTo>
                  <a:lnTo>
                    <a:pt x="18280" y="18180"/>
                  </a:lnTo>
                  <a:cubicBezTo>
                    <a:pt x="18113" y="18514"/>
                    <a:pt x="18013" y="18881"/>
                    <a:pt x="17947" y="19248"/>
                  </a:cubicBezTo>
                  <a:cubicBezTo>
                    <a:pt x="18180" y="18948"/>
                    <a:pt x="18380" y="18647"/>
                    <a:pt x="18547" y="18314"/>
                  </a:cubicBezTo>
                  <a:cubicBezTo>
                    <a:pt x="18680" y="17980"/>
                    <a:pt x="18814" y="17613"/>
                    <a:pt x="18847" y="17246"/>
                  </a:cubicBezTo>
                  <a:close/>
                  <a:moveTo>
                    <a:pt x="10441" y="18114"/>
                  </a:moveTo>
                  <a:lnTo>
                    <a:pt x="10441" y="18114"/>
                  </a:lnTo>
                  <a:cubicBezTo>
                    <a:pt x="10475" y="18481"/>
                    <a:pt x="10575" y="18814"/>
                    <a:pt x="10708" y="19181"/>
                  </a:cubicBezTo>
                  <a:lnTo>
                    <a:pt x="10775" y="19315"/>
                  </a:lnTo>
                  <a:cubicBezTo>
                    <a:pt x="10875" y="19415"/>
                    <a:pt x="11008" y="19481"/>
                    <a:pt x="11108" y="19515"/>
                  </a:cubicBezTo>
                  <a:cubicBezTo>
                    <a:pt x="11075" y="19381"/>
                    <a:pt x="11008" y="19248"/>
                    <a:pt x="10975" y="19081"/>
                  </a:cubicBezTo>
                  <a:cubicBezTo>
                    <a:pt x="10841" y="18714"/>
                    <a:pt x="10675" y="18414"/>
                    <a:pt x="10441" y="1811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5"/>
            <p:cNvSpPr/>
            <p:nvPr/>
          </p:nvSpPr>
          <p:spPr>
            <a:xfrm>
              <a:off x="2681238" y="1838363"/>
              <a:ext cx="117950" cy="235900"/>
            </a:xfrm>
            <a:custGeom>
              <a:rect b="b" l="l" r="r" t="t"/>
              <a:pathLst>
                <a:path extrusionOk="0" h="9436" w="4718">
                  <a:moveTo>
                    <a:pt x="44" y="1"/>
                  </a:moveTo>
                  <a:cubicBezTo>
                    <a:pt x="27" y="1"/>
                    <a:pt x="0" y="24"/>
                    <a:pt x="24" y="48"/>
                  </a:cubicBezTo>
                  <a:cubicBezTo>
                    <a:pt x="157" y="448"/>
                    <a:pt x="391" y="882"/>
                    <a:pt x="558" y="1282"/>
                  </a:cubicBezTo>
                  <a:cubicBezTo>
                    <a:pt x="725" y="1716"/>
                    <a:pt x="891" y="2049"/>
                    <a:pt x="1091" y="2416"/>
                  </a:cubicBezTo>
                  <a:cubicBezTo>
                    <a:pt x="1458" y="3217"/>
                    <a:pt x="1825" y="4017"/>
                    <a:pt x="2192" y="4785"/>
                  </a:cubicBezTo>
                  <a:cubicBezTo>
                    <a:pt x="2993" y="6352"/>
                    <a:pt x="3793" y="7887"/>
                    <a:pt x="4661" y="9421"/>
                  </a:cubicBezTo>
                  <a:cubicBezTo>
                    <a:pt x="4661" y="9431"/>
                    <a:pt x="4666" y="9435"/>
                    <a:pt x="4674" y="9435"/>
                  </a:cubicBezTo>
                  <a:cubicBezTo>
                    <a:pt x="4691" y="9435"/>
                    <a:pt x="4718" y="9411"/>
                    <a:pt x="4694" y="9388"/>
                  </a:cubicBezTo>
                  <a:cubicBezTo>
                    <a:pt x="3994" y="7820"/>
                    <a:pt x="3260" y="6219"/>
                    <a:pt x="2492" y="4651"/>
                  </a:cubicBezTo>
                  <a:cubicBezTo>
                    <a:pt x="2126" y="3851"/>
                    <a:pt x="1725" y="3083"/>
                    <a:pt x="1325" y="2316"/>
                  </a:cubicBezTo>
                  <a:cubicBezTo>
                    <a:pt x="1125" y="1949"/>
                    <a:pt x="925" y="1582"/>
                    <a:pt x="725" y="1215"/>
                  </a:cubicBezTo>
                  <a:cubicBezTo>
                    <a:pt x="524" y="848"/>
                    <a:pt x="291" y="381"/>
                    <a:pt x="57" y="15"/>
                  </a:cubicBezTo>
                  <a:cubicBezTo>
                    <a:pt x="57" y="5"/>
                    <a:pt x="52"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5"/>
            <p:cNvSpPr/>
            <p:nvPr/>
          </p:nvSpPr>
          <p:spPr>
            <a:xfrm>
              <a:off x="2205663" y="1696113"/>
              <a:ext cx="129750" cy="234475"/>
            </a:xfrm>
            <a:custGeom>
              <a:rect b="b" l="l" r="r" t="t"/>
              <a:pathLst>
                <a:path extrusionOk="0" h="9379" w="5190">
                  <a:moveTo>
                    <a:pt x="0" y="0"/>
                  </a:moveTo>
                  <a:cubicBezTo>
                    <a:pt x="334" y="868"/>
                    <a:pt x="701" y="1735"/>
                    <a:pt x="1134" y="2569"/>
                  </a:cubicBezTo>
                  <a:lnTo>
                    <a:pt x="1001" y="2402"/>
                  </a:lnTo>
                  <a:cubicBezTo>
                    <a:pt x="767" y="2102"/>
                    <a:pt x="534" y="1768"/>
                    <a:pt x="267" y="1468"/>
                  </a:cubicBezTo>
                  <a:cubicBezTo>
                    <a:pt x="267" y="1458"/>
                    <a:pt x="264" y="1454"/>
                    <a:pt x="260" y="1454"/>
                  </a:cubicBezTo>
                  <a:cubicBezTo>
                    <a:pt x="250" y="1454"/>
                    <a:pt x="234" y="1478"/>
                    <a:pt x="234" y="1502"/>
                  </a:cubicBezTo>
                  <a:cubicBezTo>
                    <a:pt x="467" y="1835"/>
                    <a:pt x="667" y="2169"/>
                    <a:pt x="901" y="2502"/>
                  </a:cubicBezTo>
                  <a:cubicBezTo>
                    <a:pt x="1068" y="2736"/>
                    <a:pt x="1234" y="2936"/>
                    <a:pt x="1368" y="3136"/>
                  </a:cubicBezTo>
                  <a:cubicBezTo>
                    <a:pt x="1568" y="3503"/>
                    <a:pt x="1768" y="3837"/>
                    <a:pt x="1935" y="4203"/>
                  </a:cubicBezTo>
                  <a:cubicBezTo>
                    <a:pt x="2302" y="4904"/>
                    <a:pt x="4337" y="8540"/>
                    <a:pt x="5137" y="9340"/>
                  </a:cubicBezTo>
                  <a:cubicBezTo>
                    <a:pt x="5151" y="9369"/>
                    <a:pt x="5165" y="9379"/>
                    <a:pt x="5174" y="9379"/>
                  </a:cubicBezTo>
                  <a:cubicBezTo>
                    <a:pt x="5187" y="9379"/>
                    <a:pt x="5190" y="9360"/>
                    <a:pt x="5170" y="9340"/>
                  </a:cubicBezTo>
                  <a:cubicBezTo>
                    <a:pt x="4637" y="8406"/>
                    <a:pt x="2602" y="4804"/>
                    <a:pt x="2235" y="4103"/>
                  </a:cubicBezTo>
                  <a:cubicBezTo>
                    <a:pt x="1501" y="2736"/>
                    <a:pt x="767" y="1368"/>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5"/>
            <p:cNvSpPr/>
            <p:nvPr/>
          </p:nvSpPr>
          <p:spPr>
            <a:xfrm>
              <a:off x="2460838" y="1372838"/>
              <a:ext cx="396150" cy="286650"/>
            </a:xfrm>
            <a:custGeom>
              <a:rect b="b" l="l" r="r" t="t"/>
              <a:pathLst>
                <a:path extrusionOk="0" h="11466" w="15846">
                  <a:moveTo>
                    <a:pt x="5786" y="1"/>
                  </a:moveTo>
                  <a:cubicBezTo>
                    <a:pt x="4502" y="1"/>
                    <a:pt x="2384" y="1111"/>
                    <a:pt x="868" y="1390"/>
                  </a:cubicBezTo>
                  <a:lnTo>
                    <a:pt x="901" y="2290"/>
                  </a:lnTo>
                  <a:lnTo>
                    <a:pt x="3136" y="3792"/>
                  </a:lnTo>
                  <a:cubicBezTo>
                    <a:pt x="3069" y="5359"/>
                    <a:pt x="0" y="7594"/>
                    <a:pt x="1668" y="8662"/>
                  </a:cubicBezTo>
                  <a:cubicBezTo>
                    <a:pt x="1877" y="8794"/>
                    <a:pt x="2105" y="8846"/>
                    <a:pt x="2335" y="8846"/>
                  </a:cubicBezTo>
                  <a:cubicBezTo>
                    <a:pt x="3205" y="8846"/>
                    <a:pt x="4103" y="8095"/>
                    <a:pt x="4103" y="8095"/>
                  </a:cubicBezTo>
                  <a:lnTo>
                    <a:pt x="4103" y="8095"/>
                  </a:lnTo>
                  <a:cubicBezTo>
                    <a:pt x="4103" y="8095"/>
                    <a:pt x="2936" y="10063"/>
                    <a:pt x="4370" y="10563"/>
                  </a:cubicBezTo>
                  <a:cubicBezTo>
                    <a:pt x="4521" y="10617"/>
                    <a:pt x="4672" y="10641"/>
                    <a:pt x="4820" y="10641"/>
                  </a:cubicBezTo>
                  <a:cubicBezTo>
                    <a:pt x="6043" y="10641"/>
                    <a:pt x="7105" y="8996"/>
                    <a:pt x="7105" y="8995"/>
                  </a:cubicBezTo>
                  <a:lnTo>
                    <a:pt x="7105" y="8995"/>
                  </a:lnTo>
                  <a:cubicBezTo>
                    <a:pt x="7105" y="8996"/>
                    <a:pt x="6272" y="11063"/>
                    <a:pt x="7673" y="11430"/>
                  </a:cubicBezTo>
                  <a:cubicBezTo>
                    <a:pt x="7776" y="11455"/>
                    <a:pt x="7880" y="11466"/>
                    <a:pt x="7982" y="11466"/>
                  </a:cubicBezTo>
                  <a:cubicBezTo>
                    <a:pt x="9293" y="11466"/>
                    <a:pt x="10441" y="9629"/>
                    <a:pt x="10441" y="9629"/>
                  </a:cubicBezTo>
                  <a:lnTo>
                    <a:pt x="10441" y="9629"/>
                  </a:lnTo>
                  <a:cubicBezTo>
                    <a:pt x="10441" y="9629"/>
                    <a:pt x="9958" y="11109"/>
                    <a:pt x="11032" y="11109"/>
                  </a:cubicBezTo>
                  <a:cubicBezTo>
                    <a:pt x="11086" y="11109"/>
                    <a:pt x="11145" y="11105"/>
                    <a:pt x="11208" y="11097"/>
                  </a:cubicBezTo>
                  <a:cubicBezTo>
                    <a:pt x="14010" y="10730"/>
                    <a:pt x="15845" y="3925"/>
                    <a:pt x="14477" y="2791"/>
                  </a:cubicBezTo>
                  <a:cubicBezTo>
                    <a:pt x="14211" y="2577"/>
                    <a:pt x="13874" y="2513"/>
                    <a:pt x="13567" y="2513"/>
                  </a:cubicBezTo>
                  <a:cubicBezTo>
                    <a:pt x="13106" y="2513"/>
                    <a:pt x="12709" y="2657"/>
                    <a:pt x="12709" y="2657"/>
                  </a:cubicBezTo>
                  <a:cubicBezTo>
                    <a:pt x="12709" y="2657"/>
                    <a:pt x="12643" y="1657"/>
                    <a:pt x="11876" y="1356"/>
                  </a:cubicBezTo>
                  <a:cubicBezTo>
                    <a:pt x="11696" y="1300"/>
                    <a:pt x="11513" y="1272"/>
                    <a:pt x="11334" y="1272"/>
                  </a:cubicBezTo>
                  <a:cubicBezTo>
                    <a:pt x="10882" y="1272"/>
                    <a:pt x="10452" y="1446"/>
                    <a:pt x="10141" y="1757"/>
                  </a:cubicBezTo>
                  <a:cubicBezTo>
                    <a:pt x="10141" y="1757"/>
                    <a:pt x="9907" y="689"/>
                    <a:pt x="9340" y="523"/>
                  </a:cubicBezTo>
                  <a:cubicBezTo>
                    <a:pt x="9175" y="467"/>
                    <a:pt x="9013" y="444"/>
                    <a:pt x="8859" y="444"/>
                  </a:cubicBezTo>
                  <a:cubicBezTo>
                    <a:pt x="7989" y="444"/>
                    <a:pt x="7339" y="1190"/>
                    <a:pt x="7339" y="1190"/>
                  </a:cubicBezTo>
                  <a:cubicBezTo>
                    <a:pt x="7206" y="556"/>
                    <a:pt x="6705" y="89"/>
                    <a:pt x="6071" y="22"/>
                  </a:cubicBezTo>
                  <a:cubicBezTo>
                    <a:pt x="5982" y="8"/>
                    <a:pt x="5887" y="1"/>
                    <a:pt x="5786"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5"/>
            <p:cNvSpPr/>
            <p:nvPr/>
          </p:nvSpPr>
          <p:spPr>
            <a:xfrm>
              <a:off x="2382763" y="1331613"/>
              <a:ext cx="162325" cy="114350"/>
            </a:xfrm>
            <a:custGeom>
              <a:rect b="b" l="l" r="r" t="t"/>
              <a:pathLst>
                <a:path extrusionOk="0" h="4574" w="6493">
                  <a:moveTo>
                    <a:pt x="1916" y="1"/>
                  </a:moveTo>
                  <a:cubicBezTo>
                    <a:pt x="1" y="1"/>
                    <a:pt x="1304" y="2694"/>
                    <a:pt x="3991" y="3939"/>
                  </a:cubicBezTo>
                  <a:lnTo>
                    <a:pt x="6292" y="4573"/>
                  </a:lnTo>
                  <a:lnTo>
                    <a:pt x="6492" y="2272"/>
                  </a:lnTo>
                  <a:lnTo>
                    <a:pt x="6492" y="2272"/>
                  </a:lnTo>
                  <a:cubicBezTo>
                    <a:pt x="6447" y="2275"/>
                    <a:pt x="6403" y="2277"/>
                    <a:pt x="6358" y="2277"/>
                  </a:cubicBezTo>
                  <a:cubicBezTo>
                    <a:pt x="4816" y="2277"/>
                    <a:pt x="3514" y="101"/>
                    <a:pt x="2023" y="3"/>
                  </a:cubicBezTo>
                  <a:cubicBezTo>
                    <a:pt x="1986" y="2"/>
                    <a:pt x="1951" y="1"/>
                    <a:pt x="1916" y="1"/>
                  </a:cubicBezTo>
                  <a:close/>
                </a:path>
              </a:pathLst>
            </a:custGeom>
            <a:solidFill>
              <a:srgbClr val="EB9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5"/>
            <p:cNvSpPr/>
            <p:nvPr/>
          </p:nvSpPr>
          <p:spPr>
            <a:xfrm>
              <a:off x="2717938" y="1443438"/>
              <a:ext cx="63150" cy="172500"/>
            </a:xfrm>
            <a:custGeom>
              <a:rect b="b" l="l" r="r" t="t"/>
              <a:pathLst>
                <a:path extrusionOk="0" h="6900" w="2526">
                  <a:moveTo>
                    <a:pt x="2492" y="0"/>
                  </a:moveTo>
                  <a:cubicBezTo>
                    <a:pt x="1992" y="2369"/>
                    <a:pt x="1191" y="4670"/>
                    <a:pt x="24" y="6805"/>
                  </a:cubicBezTo>
                  <a:cubicBezTo>
                    <a:pt x="0" y="6852"/>
                    <a:pt x="60" y="6899"/>
                    <a:pt x="109" y="6899"/>
                  </a:cubicBezTo>
                  <a:cubicBezTo>
                    <a:pt x="129" y="6899"/>
                    <a:pt x="147" y="6891"/>
                    <a:pt x="157" y="6872"/>
                  </a:cubicBezTo>
                  <a:cubicBezTo>
                    <a:pt x="1625" y="4870"/>
                    <a:pt x="2459" y="2469"/>
                    <a:pt x="25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5"/>
            <p:cNvSpPr/>
            <p:nvPr/>
          </p:nvSpPr>
          <p:spPr>
            <a:xfrm>
              <a:off x="2636388" y="1415538"/>
              <a:ext cx="79650" cy="185125"/>
            </a:xfrm>
            <a:custGeom>
              <a:rect b="b" l="l" r="r" t="t"/>
              <a:pathLst>
                <a:path extrusionOk="0" h="7405" w="3186">
                  <a:moveTo>
                    <a:pt x="3136" y="1"/>
                  </a:moveTo>
                  <a:cubicBezTo>
                    <a:pt x="3126" y="1"/>
                    <a:pt x="3119" y="4"/>
                    <a:pt x="3119" y="15"/>
                  </a:cubicBezTo>
                  <a:cubicBezTo>
                    <a:pt x="2719" y="2250"/>
                    <a:pt x="1218" y="5953"/>
                    <a:pt x="50" y="7354"/>
                  </a:cubicBezTo>
                  <a:cubicBezTo>
                    <a:pt x="0" y="7387"/>
                    <a:pt x="8" y="7404"/>
                    <a:pt x="38" y="7404"/>
                  </a:cubicBezTo>
                  <a:cubicBezTo>
                    <a:pt x="67" y="7404"/>
                    <a:pt x="117" y="7387"/>
                    <a:pt x="150" y="7354"/>
                  </a:cubicBezTo>
                  <a:cubicBezTo>
                    <a:pt x="2018" y="5353"/>
                    <a:pt x="3086" y="2751"/>
                    <a:pt x="3186" y="15"/>
                  </a:cubicBezTo>
                  <a:cubicBezTo>
                    <a:pt x="3186" y="15"/>
                    <a:pt x="3156" y="1"/>
                    <a:pt x="31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5"/>
            <p:cNvSpPr/>
            <p:nvPr/>
          </p:nvSpPr>
          <p:spPr>
            <a:xfrm>
              <a:off x="2557738" y="1404688"/>
              <a:ext cx="87425" cy="174925"/>
            </a:xfrm>
            <a:custGeom>
              <a:rect b="b" l="l" r="r" t="t"/>
              <a:pathLst>
                <a:path extrusionOk="0" h="6997" w="3497">
                  <a:moveTo>
                    <a:pt x="3472" y="1"/>
                  </a:moveTo>
                  <a:cubicBezTo>
                    <a:pt x="3467" y="1"/>
                    <a:pt x="3463" y="5"/>
                    <a:pt x="3463" y="16"/>
                  </a:cubicBezTo>
                  <a:cubicBezTo>
                    <a:pt x="2796" y="2584"/>
                    <a:pt x="1828" y="4953"/>
                    <a:pt x="27" y="6921"/>
                  </a:cubicBezTo>
                  <a:cubicBezTo>
                    <a:pt x="0" y="6948"/>
                    <a:pt x="39" y="6997"/>
                    <a:pt x="72" y="6997"/>
                  </a:cubicBezTo>
                  <a:cubicBezTo>
                    <a:pt x="80" y="6997"/>
                    <a:pt x="88" y="6994"/>
                    <a:pt x="94" y="6987"/>
                  </a:cubicBezTo>
                  <a:cubicBezTo>
                    <a:pt x="1095" y="6254"/>
                    <a:pt x="1895" y="5286"/>
                    <a:pt x="2396" y="4152"/>
                  </a:cubicBezTo>
                  <a:cubicBezTo>
                    <a:pt x="2929" y="2951"/>
                    <a:pt x="3496" y="1350"/>
                    <a:pt x="3496" y="16"/>
                  </a:cubicBezTo>
                  <a:cubicBezTo>
                    <a:pt x="3496" y="16"/>
                    <a:pt x="3481" y="1"/>
                    <a:pt x="3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5"/>
            <p:cNvSpPr/>
            <p:nvPr/>
          </p:nvSpPr>
          <p:spPr>
            <a:xfrm>
              <a:off x="1779513" y="1474163"/>
              <a:ext cx="456175" cy="323500"/>
            </a:xfrm>
            <a:custGeom>
              <a:rect b="b" l="l" r="r" t="t"/>
              <a:pathLst>
                <a:path extrusionOk="0" h="12940" w="18247">
                  <a:moveTo>
                    <a:pt x="10207" y="1"/>
                  </a:moveTo>
                  <a:cubicBezTo>
                    <a:pt x="9585" y="1"/>
                    <a:pt x="9016" y="74"/>
                    <a:pt x="8540" y="239"/>
                  </a:cubicBezTo>
                  <a:cubicBezTo>
                    <a:pt x="5271" y="1406"/>
                    <a:pt x="1" y="11647"/>
                    <a:pt x="968" y="12581"/>
                  </a:cubicBezTo>
                  <a:cubicBezTo>
                    <a:pt x="1231" y="12830"/>
                    <a:pt x="1647" y="12940"/>
                    <a:pt x="2170" y="12940"/>
                  </a:cubicBezTo>
                  <a:cubicBezTo>
                    <a:pt x="5158" y="12940"/>
                    <a:pt x="11670" y="9351"/>
                    <a:pt x="13544" y="7477"/>
                  </a:cubicBezTo>
                  <a:cubicBezTo>
                    <a:pt x="15712" y="5276"/>
                    <a:pt x="18247" y="2741"/>
                    <a:pt x="18247" y="2741"/>
                  </a:cubicBezTo>
                  <a:cubicBezTo>
                    <a:pt x="16830" y="1460"/>
                    <a:pt x="12986" y="1"/>
                    <a:pt x="10207" y="1"/>
                  </a:cubicBezTo>
                  <a:close/>
                </a:path>
              </a:pathLst>
            </a:custGeom>
            <a:solidFill>
              <a:srgbClr val="F10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5"/>
            <p:cNvSpPr/>
            <p:nvPr/>
          </p:nvSpPr>
          <p:spPr>
            <a:xfrm>
              <a:off x="1843738" y="1474288"/>
              <a:ext cx="306900" cy="219350"/>
            </a:xfrm>
            <a:custGeom>
              <a:rect b="b" l="l" r="r" t="t"/>
              <a:pathLst>
                <a:path extrusionOk="0" h="8774" w="12276">
                  <a:moveTo>
                    <a:pt x="7739" y="0"/>
                  </a:moveTo>
                  <a:cubicBezTo>
                    <a:pt x="7539" y="67"/>
                    <a:pt x="7405" y="167"/>
                    <a:pt x="7239" y="301"/>
                  </a:cubicBezTo>
                  <a:cubicBezTo>
                    <a:pt x="7606" y="267"/>
                    <a:pt x="7972" y="167"/>
                    <a:pt x="8306" y="34"/>
                  </a:cubicBezTo>
                  <a:lnTo>
                    <a:pt x="8373" y="34"/>
                  </a:lnTo>
                  <a:cubicBezTo>
                    <a:pt x="8139" y="0"/>
                    <a:pt x="7939" y="0"/>
                    <a:pt x="7739" y="0"/>
                  </a:cubicBezTo>
                  <a:close/>
                  <a:moveTo>
                    <a:pt x="3636" y="2135"/>
                  </a:moveTo>
                  <a:lnTo>
                    <a:pt x="3436" y="2335"/>
                  </a:lnTo>
                  <a:cubicBezTo>
                    <a:pt x="3469" y="2436"/>
                    <a:pt x="3503" y="2502"/>
                    <a:pt x="3536" y="2602"/>
                  </a:cubicBezTo>
                  <a:cubicBezTo>
                    <a:pt x="3636" y="2936"/>
                    <a:pt x="3836" y="3269"/>
                    <a:pt x="4036" y="3570"/>
                  </a:cubicBezTo>
                  <a:cubicBezTo>
                    <a:pt x="4003" y="3203"/>
                    <a:pt x="3936" y="2836"/>
                    <a:pt x="3803" y="2502"/>
                  </a:cubicBezTo>
                  <a:cubicBezTo>
                    <a:pt x="3736" y="2369"/>
                    <a:pt x="3703" y="2235"/>
                    <a:pt x="3636" y="2135"/>
                  </a:cubicBezTo>
                  <a:close/>
                  <a:moveTo>
                    <a:pt x="11508" y="2536"/>
                  </a:moveTo>
                  <a:cubicBezTo>
                    <a:pt x="11542" y="2903"/>
                    <a:pt x="11608" y="3269"/>
                    <a:pt x="11742" y="3636"/>
                  </a:cubicBezTo>
                  <a:cubicBezTo>
                    <a:pt x="11875" y="3970"/>
                    <a:pt x="12042" y="4304"/>
                    <a:pt x="12276" y="4604"/>
                  </a:cubicBezTo>
                  <a:cubicBezTo>
                    <a:pt x="12242" y="4237"/>
                    <a:pt x="12142" y="3870"/>
                    <a:pt x="12009" y="3536"/>
                  </a:cubicBezTo>
                  <a:cubicBezTo>
                    <a:pt x="11909" y="3169"/>
                    <a:pt x="11708" y="2836"/>
                    <a:pt x="11508" y="2536"/>
                  </a:cubicBezTo>
                  <a:close/>
                  <a:moveTo>
                    <a:pt x="6938" y="5071"/>
                  </a:moveTo>
                  <a:cubicBezTo>
                    <a:pt x="6672" y="5371"/>
                    <a:pt x="6471" y="5671"/>
                    <a:pt x="6338" y="6005"/>
                  </a:cubicBezTo>
                  <a:cubicBezTo>
                    <a:pt x="6171" y="6338"/>
                    <a:pt x="6071" y="6705"/>
                    <a:pt x="6004" y="7072"/>
                  </a:cubicBezTo>
                  <a:cubicBezTo>
                    <a:pt x="6238" y="6772"/>
                    <a:pt x="6438" y="6472"/>
                    <a:pt x="6605" y="6138"/>
                  </a:cubicBezTo>
                  <a:cubicBezTo>
                    <a:pt x="6738" y="5805"/>
                    <a:pt x="6872" y="5438"/>
                    <a:pt x="6938" y="5071"/>
                  </a:cubicBezTo>
                  <a:close/>
                  <a:moveTo>
                    <a:pt x="0" y="7873"/>
                  </a:moveTo>
                  <a:lnTo>
                    <a:pt x="0" y="7873"/>
                  </a:lnTo>
                  <a:cubicBezTo>
                    <a:pt x="300" y="8106"/>
                    <a:pt x="601" y="8306"/>
                    <a:pt x="934" y="8440"/>
                  </a:cubicBezTo>
                  <a:cubicBezTo>
                    <a:pt x="1268" y="8607"/>
                    <a:pt x="1635" y="8707"/>
                    <a:pt x="2002" y="8773"/>
                  </a:cubicBezTo>
                  <a:cubicBezTo>
                    <a:pt x="1701" y="8540"/>
                    <a:pt x="1401" y="8340"/>
                    <a:pt x="1068" y="8206"/>
                  </a:cubicBezTo>
                  <a:cubicBezTo>
                    <a:pt x="734" y="8040"/>
                    <a:pt x="367" y="7906"/>
                    <a:pt x="0" y="787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5"/>
            <p:cNvSpPr/>
            <p:nvPr/>
          </p:nvSpPr>
          <p:spPr>
            <a:xfrm>
              <a:off x="1828463" y="1584400"/>
              <a:ext cx="354450" cy="212175"/>
            </a:xfrm>
            <a:custGeom>
              <a:rect b="b" l="l" r="r" t="t"/>
              <a:pathLst>
                <a:path extrusionOk="0" h="8487" w="14178">
                  <a:moveTo>
                    <a:pt x="14166" y="0"/>
                  </a:moveTo>
                  <a:cubicBezTo>
                    <a:pt x="14161" y="0"/>
                    <a:pt x="14154" y="4"/>
                    <a:pt x="14144" y="14"/>
                  </a:cubicBezTo>
                  <a:cubicBezTo>
                    <a:pt x="13344" y="648"/>
                    <a:pt x="12543" y="1315"/>
                    <a:pt x="11809" y="2015"/>
                  </a:cubicBezTo>
                  <a:cubicBezTo>
                    <a:pt x="11009" y="2716"/>
                    <a:pt x="10208" y="3416"/>
                    <a:pt x="9407" y="4050"/>
                  </a:cubicBezTo>
                  <a:cubicBezTo>
                    <a:pt x="8573" y="4717"/>
                    <a:pt x="7740" y="5318"/>
                    <a:pt x="6839" y="5852"/>
                  </a:cubicBezTo>
                  <a:cubicBezTo>
                    <a:pt x="5872" y="6385"/>
                    <a:pt x="4871" y="6852"/>
                    <a:pt x="3837" y="7253"/>
                  </a:cubicBezTo>
                  <a:cubicBezTo>
                    <a:pt x="3236" y="7486"/>
                    <a:pt x="2669" y="7686"/>
                    <a:pt x="2069" y="7920"/>
                  </a:cubicBezTo>
                  <a:cubicBezTo>
                    <a:pt x="1435" y="8120"/>
                    <a:pt x="801" y="8287"/>
                    <a:pt x="134" y="8420"/>
                  </a:cubicBezTo>
                  <a:cubicBezTo>
                    <a:pt x="1" y="8420"/>
                    <a:pt x="67" y="8487"/>
                    <a:pt x="134" y="8487"/>
                  </a:cubicBezTo>
                  <a:cubicBezTo>
                    <a:pt x="701" y="8420"/>
                    <a:pt x="1235" y="8287"/>
                    <a:pt x="1769" y="8153"/>
                  </a:cubicBezTo>
                  <a:cubicBezTo>
                    <a:pt x="2336" y="7986"/>
                    <a:pt x="2869" y="7820"/>
                    <a:pt x="3436" y="7653"/>
                  </a:cubicBezTo>
                  <a:cubicBezTo>
                    <a:pt x="4504" y="7353"/>
                    <a:pt x="5538" y="6952"/>
                    <a:pt x="6539" y="6485"/>
                  </a:cubicBezTo>
                  <a:cubicBezTo>
                    <a:pt x="8473" y="5518"/>
                    <a:pt x="10075" y="4117"/>
                    <a:pt x="11609" y="2583"/>
                  </a:cubicBezTo>
                  <a:lnTo>
                    <a:pt x="11676" y="2516"/>
                  </a:lnTo>
                  <a:cubicBezTo>
                    <a:pt x="11976" y="2316"/>
                    <a:pt x="12243" y="2149"/>
                    <a:pt x="12476" y="1949"/>
                  </a:cubicBezTo>
                  <a:cubicBezTo>
                    <a:pt x="12877" y="1682"/>
                    <a:pt x="13243" y="1415"/>
                    <a:pt x="13644" y="1182"/>
                  </a:cubicBezTo>
                  <a:cubicBezTo>
                    <a:pt x="13644" y="1182"/>
                    <a:pt x="13619" y="1108"/>
                    <a:pt x="13591" y="1108"/>
                  </a:cubicBezTo>
                  <a:cubicBezTo>
                    <a:pt x="13587" y="1108"/>
                    <a:pt x="13582" y="1110"/>
                    <a:pt x="13577" y="1115"/>
                  </a:cubicBezTo>
                  <a:cubicBezTo>
                    <a:pt x="13143" y="1415"/>
                    <a:pt x="12676" y="1682"/>
                    <a:pt x="12209" y="1982"/>
                  </a:cubicBezTo>
                  <a:cubicBezTo>
                    <a:pt x="12877" y="1348"/>
                    <a:pt x="13544" y="715"/>
                    <a:pt x="14177" y="47"/>
                  </a:cubicBezTo>
                  <a:cubicBezTo>
                    <a:pt x="14177" y="24"/>
                    <a:pt x="14177" y="0"/>
                    <a:pt x="14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5" name="Shape 2205"/>
        <p:cNvGrpSpPr/>
        <p:nvPr/>
      </p:nvGrpSpPr>
      <p:grpSpPr>
        <a:xfrm>
          <a:off x="0" y="0"/>
          <a:ext cx="0" cy="0"/>
          <a:chOff x="0" y="0"/>
          <a:chExt cx="0" cy="0"/>
        </a:xfrm>
      </p:grpSpPr>
      <p:sp>
        <p:nvSpPr>
          <p:cNvPr id="2206" name="Google Shape;2206;p66"/>
          <p:cNvSpPr txBox="1"/>
          <p:nvPr/>
        </p:nvSpPr>
        <p:spPr>
          <a:xfrm>
            <a:off x="4828525" y="2448750"/>
            <a:ext cx="2830200" cy="10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Dropped from the dataset </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to keep the dataset as unlabelled for clustering </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(unsupervised learning) </a:t>
            </a:r>
            <a:endParaRPr>
              <a:solidFill>
                <a:schemeClr val="dk1"/>
              </a:solidFill>
              <a:latin typeface="Roboto"/>
              <a:ea typeface="Roboto"/>
              <a:cs typeface="Roboto"/>
              <a:sym typeface="Roboto"/>
            </a:endParaRPr>
          </a:p>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pic>
        <p:nvPicPr>
          <p:cNvPr id="2207" name="Google Shape;2207;p66"/>
          <p:cNvPicPr preferRelativeResize="0"/>
          <p:nvPr/>
        </p:nvPicPr>
        <p:blipFill>
          <a:blip r:embed="rId3">
            <a:alphaModFix/>
          </a:blip>
          <a:stretch>
            <a:fillRect/>
          </a:stretch>
        </p:blipFill>
        <p:spPr>
          <a:xfrm>
            <a:off x="7749525" y="1568300"/>
            <a:ext cx="676275" cy="2933700"/>
          </a:xfrm>
          <a:prstGeom prst="rect">
            <a:avLst/>
          </a:prstGeom>
          <a:noFill/>
          <a:ln>
            <a:noFill/>
          </a:ln>
        </p:spPr>
      </p:pic>
      <p:sp>
        <p:nvSpPr>
          <p:cNvPr id="2208" name="Google Shape;2208;p66"/>
          <p:cNvSpPr txBox="1"/>
          <p:nvPr>
            <p:ph type="title"/>
          </p:nvPr>
        </p:nvSpPr>
        <p:spPr>
          <a:xfrm>
            <a:off x="718200" y="42839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Additional Data Preparation Steps</a:t>
            </a:r>
            <a:endParaRPr sz="3500">
              <a:solidFill>
                <a:schemeClr val="lt1"/>
              </a:solidFill>
              <a:highlight>
                <a:schemeClr val="accent2"/>
              </a:highlight>
            </a:endParaRPr>
          </a:p>
        </p:txBody>
      </p:sp>
      <p:sp>
        <p:nvSpPr>
          <p:cNvPr id="2209" name="Google Shape;2209;p66"/>
          <p:cNvSpPr txBox="1"/>
          <p:nvPr/>
        </p:nvSpPr>
        <p:spPr>
          <a:xfrm>
            <a:off x="5280808" y="1515500"/>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Churn variable</a:t>
            </a:r>
            <a:endParaRPr b="1" sz="2200">
              <a:solidFill>
                <a:schemeClr val="accent2"/>
              </a:solidFill>
              <a:latin typeface="Red Hat Text"/>
              <a:ea typeface="Red Hat Text"/>
              <a:cs typeface="Red Hat Text"/>
              <a:sym typeface="Red Hat Text"/>
            </a:endParaRPr>
          </a:p>
        </p:txBody>
      </p:sp>
      <p:sp>
        <p:nvSpPr>
          <p:cNvPr id="2210" name="Google Shape;2210;p66"/>
          <p:cNvSpPr txBox="1"/>
          <p:nvPr/>
        </p:nvSpPr>
        <p:spPr>
          <a:xfrm>
            <a:off x="4828530" y="1644506"/>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2211" name="Google Shape;2211;p66"/>
          <p:cNvSpPr txBox="1"/>
          <p:nvPr>
            <p:ph idx="4294967295" type="subTitle"/>
          </p:nvPr>
        </p:nvSpPr>
        <p:spPr>
          <a:xfrm flipH="1">
            <a:off x="623825" y="2143088"/>
            <a:ext cx="3552300" cy="18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Numerical variables are put on the same scale (sklearn standard scaler) as they have measurements of different units. </a:t>
            </a:r>
            <a:endParaRPr>
              <a:solidFill>
                <a:schemeClr val="dk1"/>
              </a:solidFill>
            </a:endParaRPr>
          </a:p>
          <a:p>
            <a:pPr indent="0" lvl="0" marL="0" rtl="0" algn="ctr">
              <a:spcBef>
                <a:spcPts val="1600"/>
              </a:spcBef>
              <a:spcAft>
                <a:spcPts val="0"/>
              </a:spcAft>
              <a:buNone/>
            </a:pPr>
            <a:r>
              <a:rPr lang="en">
                <a:solidFill>
                  <a:schemeClr val="dk1"/>
                </a:solidFill>
              </a:rPr>
              <a:t>This ensures all features are equally considered for the final clustering</a:t>
            </a:r>
            <a:endParaRPr>
              <a:solidFill>
                <a:schemeClr val="dk1"/>
              </a:solidFill>
            </a:endParaRPr>
          </a:p>
          <a:p>
            <a:pPr indent="0" lvl="0" marL="0" rtl="0" algn="ctr">
              <a:spcBef>
                <a:spcPts val="0"/>
              </a:spcBef>
              <a:spcAft>
                <a:spcPts val="0"/>
              </a:spcAft>
              <a:buNone/>
            </a:pPr>
            <a:r>
              <a:rPr lang="en">
                <a:solidFill>
                  <a:schemeClr val="dk1"/>
                </a:solidFill>
              </a:rPr>
              <a:t>(i.e. distance measured between points of each feature are roughly the same).</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
              <a:t>c</a:t>
            </a:r>
            <a:endParaRPr/>
          </a:p>
        </p:txBody>
      </p:sp>
      <p:sp>
        <p:nvSpPr>
          <p:cNvPr id="2212" name="Google Shape;2212;p66"/>
          <p:cNvSpPr txBox="1"/>
          <p:nvPr/>
        </p:nvSpPr>
        <p:spPr>
          <a:xfrm>
            <a:off x="1268008" y="1500438"/>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Numerical Data</a:t>
            </a:r>
            <a:endParaRPr b="1" sz="2200">
              <a:solidFill>
                <a:schemeClr val="accent2"/>
              </a:solidFill>
              <a:latin typeface="Red Hat Text"/>
              <a:ea typeface="Red Hat Text"/>
              <a:cs typeface="Red Hat Text"/>
              <a:sym typeface="Red Hat Text"/>
            </a:endParaRPr>
          </a:p>
        </p:txBody>
      </p:sp>
      <p:sp>
        <p:nvSpPr>
          <p:cNvPr id="2213" name="Google Shape;2213;p66"/>
          <p:cNvSpPr txBox="1"/>
          <p:nvPr/>
        </p:nvSpPr>
        <p:spPr>
          <a:xfrm>
            <a:off x="815730" y="1629443"/>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67"/>
          <p:cNvSpPr txBox="1"/>
          <p:nvPr>
            <p:ph type="title"/>
          </p:nvPr>
        </p:nvSpPr>
        <p:spPr>
          <a:xfrm>
            <a:off x="544425" y="236800"/>
            <a:ext cx="8544300" cy="18003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0" lang="en" sz="3200">
                <a:latin typeface="Signika SemiBold"/>
                <a:ea typeface="Signika SemiBold"/>
                <a:cs typeface="Signika SemiBold"/>
                <a:sym typeface="Signika SemiBold"/>
              </a:rPr>
              <a:t>Problem 2: </a:t>
            </a:r>
            <a:r>
              <a:rPr b="0" lang="en" sz="3200">
                <a:latin typeface="Signika SemiBold"/>
                <a:ea typeface="Signika SemiBold"/>
                <a:cs typeface="Signika SemiBold"/>
                <a:sym typeface="Signika SemiBold"/>
              </a:rPr>
              <a:t>Can we </a:t>
            </a:r>
            <a:r>
              <a:rPr b="0" lang="en" sz="3200">
                <a:solidFill>
                  <a:srgbClr val="111111"/>
                </a:solidFill>
                <a:latin typeface="Signika SemiBold"/>
                <a:ea typeface="Signika SemiBold"/>
                <a:cs typeface="Signika SemiBold"/>
                <a:sym typeface="Signika SemiBold"/>
              </a:rPr>
              <a:t>segment Telco company’s </a:t>
            </a:r>
            <a:r>
              <a:rPr b="0" lang="en" sz="3200">
                <a:latin typeface="Signika SemiBold"/>
                <a:ea typeface="Signika SemiBold"/>
                <a:cs typeface="Signika SemiBold"/>
                <a:sym typeface="Signika SemiBold"/>
              </a:rPr>
              <a:t>customers into </a:t>
            </a:r>
            <a:r>
              <a:rPr b="0" lang="en" sz="3200">
                <a:solidFill>
                  <a:schemeClr val="lt1"/>
                </a:solidFill>
                <a:highlight>
                  <a:schemeClr val="accent6"/>
                </a:highlight>
                <a:latin typeface="Signika SemiBold"/>
                <a:ea typeface="Signika SemiBold"/>
                <a:cs typeface="Signika SemiBold"/>
                <a:sym typeface="Signika SemiBold"/>
              </a:rPr>
              <a:t>clusters</a:t>
            </a:r>
            <a:r>
              <a:rPr b="0" lang="en" sz="3200">
                <a:latin typeface="Signika SemiBold"/>
                <a:ea typeface="Signika SemiBold"/>
                <a:cs typeface="Signika SemiBold"/>
                <a:sym typeface="Signika SemiBold"/>
              </a:rPr>
              <a:t> in order to achieve more effective customer marketing?</a:t>
            </a:r>
            <a:endParaRPr b="0" sz="3200">
              <a:solidFill>
                <a:schemeClr val="lt1"/>
              </a:solidFill>
              <a:highlight>
                <a:schemeClr val="accent2"/>
              </a:highlight>
              <a:latin typeface="Signika SemiBold"/>
              <a:ea typeface="Signika SemiBold"/>
              <a:cs typeface="Signika SemiBold"/>
              <a:sym typeface="Signika SemiBold"/>
            </a:endParaRPr>
          </a:p>
        </p:txBody>
      </p:sp>
      <p:sp>
        <p:nvSpPr>
          <p:cNvPr id="2219" name="Google Shape;2219;p67"/>
          <p:cNvSpPr txBox="1"/>
          <p:nvPr>
            <p:ph type="title"/>
          </p:nvPr>
        </p:nvSpPr>
        <p:spPr>
          <a:xfrm>
            <a:off x="4363100" y="3258175"/>
            <a:ext cx="4059600" cy="1297200"/>
          </a:xfrm>
          <a:prstGeom prst="rect">
            <a:avLst/>
          </a:prstGeom>
        </p:spPr>
        <p:txBody>
          <a:bodyPr anchorCtr="0" anchor="ctr" bIns="91425" lIns="91425" spcFirstLastPara="1" rIns="91425" wrap="square" tIns="91425">
            <a:noAutofit/>
          </a:bodyPr>
          <a:lstStyle/>
          <a:p>
            <a:pPr indent="0" lvl="0" marL="0" marR="182880" rtl="0" algn="l">
              <a:spcBef>
                <a:spcPts val="0"/>
              </a:spcBef>
              <a:spcAft>
                <a:spcPts val="0"/>
              </a:spcAft>
              <a:buNone/>
            </a:pPr>
            <a:r>
              <a:rPr lang="en" sz="3000">
                <a:solidFill>
                  <a:srgbClr val="111111"/>
                </a:solidFill>
              </a:rPr>
              <a:t>K-Prototype Clustering Method</a:t>
            </a:r>
            <a:endParaRPr sz="3000">
              <a:solidFill>
                <a:srgbClr val="111111"/>
              </a:solidFill>
            </a:endParaRPr>
          </a:p>
        </p:txBody>
      </p:sp>
      <p:sp>
        <p:nvSpPr>
          <p:cNvPr id="2220" name="Google Shape;2220;p67"/>
          <p:cNvSpPr txBox="1"/>
          <p:nvPr/>
        </p:nvSpPr>
        <p:spPr>
          <a:xfrm>
            <a:off x="1245458" y="3230750"/>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Numerical Data</a:t>
            </a:r>
            <a:endParaRPr b="1" sz="2200">
              <a:solidFill>
                <a:schemeClr val="accent2"/>
              </a:solidFill>
              <a:latin typeface="Red Hat Text"/>
              <a:ea typeface="Red Hat Text"/>
              <a:cs typeface="Red Hat Text"/>
              <a:sym typeface="Red Hat Text"/>
            </a:endParaRPr>
          </a:p>
        </p:txBody>
      </p:sp>
      <p:sp>
        <p:nvSpPr>
          <p:cNvPr id="2221" name="Google Shape;2221;p67"/>
          <p:cNvSpPr txBox="1"/>
          <p:nvPr/>
        </p:nvSpPr>
        <p:spPr>
          <a:xfrm>
            <a:off x="793180" y="3359756"/>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2222" name="Google Shape;2222;p67"/>
          <p:cNvSpPr txBox="1"/>
          <p:nvPr/>
        </p:nvSpPr>
        <p:spPr>
          <a:xfrm>
            <a:off x="1250283" y="4048675"/>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Categorical Data</a:t>
            </a:r>
            <a:endParaRPr b="1" sz="2200">
              <a:solidFill>
                <a:schemeClr val="accent2"/>
              </a:solidFill>
              <a:latin typeface="Red Hat Text"/>
              <a:ea typeface="Red Hat Text"/>
              <a:cs typeface="Red Hat Text"/>
              <a:sym typeface="Red Hat Text"/>
            </a:endParaRPr>
          </a:p>
        </p:txBody>
      </p:sp>
      <p:sp>
        <p:nvSpPr>
          <p:cNvPr id="2223" name="Google Shape;2223;p67"/>
          <p:cNvSpPr txBox="1"/>
          <p:nvPr/>
        </p:nvSpPr>
        <p:spPr>
          <a:xfrm>
            <a:off x="798005" y="417768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2224" name="Google Shape;2224;p67"/>
          <p:cNvSpPr txBox="1"/>
          <p:nvPr>
            <p:ph type="title"/>
          </p:nvPr>
        </p:nvSpPr>
        <p:spPr>
          <a:xfrm>
            <a:off x="544425" y="2348337"/>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Our dataset and model used</a:t>
            </a:r>
            <a:endParaRPr sz="3500">
              <a:solidFill>
                <a:schemeClr val="lt1"/>
              </a:solidFill>
              <a:highlight>
                <a:schemeClr val="accent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68"/>
          <p:cNvSpPr txBox="1"/>
          <p:nvPr>
            <p:ph type="title"/>
          </p:nvPr>
        </p:nvSpPr>
        <p:spPr>
          <a:xfrm>
            <a:off x="718200" y="2403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Finding Optimal Number of Clusters</a:t>
            </a:r>
            <a:endParaRPr sz="3500">
              <a:solidFill>
                <a:schemeClr val="lt1"/>
              </a:solidFill>
              <a:highlight>
                <a:schemeClr val="accent2"/>
              </a:highlight>
            </a:endParaRPr>
          </a:p>
        </p:txBody>
      </p:sp>
      <p:pic>
        <p:nvPicPr>
          <p:cNvPr id="2230" name="Google Shape;2230;p68"/>
          <p:cNvPicPr preferRelativeResize="0"/>
          <p:nvPr/>
        </p:nvPicPr>
        <p:blipFill>
          <a:blip r:embed="rId3">
            <a:alphaModFix/>
          </a:blip>
          <a:stretch>
            <a:fillRect/>
          </a:stretch>
        </p:blipFill>
        <p:spPr>
          <a:xfrm>
            <a:off x="3722925" y="1111125"/>
            <a:ext cx="5365499" cy="3759374"/>
          </a:xfrm>
          <a:prstGeom prst="rect">
            <a:avLst/>
          </a:prstGeom>
          <a:noFill/>
          <a:ln>
            <a:noFill/>
          </a:ln>
        </p:spPr>
      </p:pic>
      <p:sp>
        <p:nvSpPr>
          <p:cNvPr id="2231" name="Google Shape;2231;p68"/>
          <p:cNvSpPr txBox="1"/>
          <p:nvPr/>
        </p:nvSpPr>
        <p:spPr>
          <a:xfrm>
            <a:off x="415575" y="2048650"/>
            <a:ext cx="335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rPr lang="en">
                <a:highlight>
                  <a:schemeClr val="lt1"/>
                </a:highlight>
                <a:latin typeface="Roboto"/>
                <a:ea typeface="Roboto"/>
                <a:cs typeface="Roboto"/>
                <a:sym typeface="Roboto"/>
              </a:rPr>
              <a:t>E</a:t>
            </a:r>
            <a:r>
              <a:rPr lang="en">
                <a:highlight>
                  <a:schemeClr val="lt1"/>
                </a:highlight>
                <a:latin typeface="Roboto"/>
                <a:ea typeface="Roboto"/>
                <a:cs typeface="Roboto"/>
                <a:sym typeface="Roboto"/>
              </a:rPr>
              <a:t>lbow point is the cluster number where the value of the cost is not rapidly changing anymore.</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a:p>
            <a:pPr indent="0" lvl="0" marL="0" rtl="0" algn="l">
              <a:spcBef>
                <a:spcPts val="0"/>
              </a:spcBef>
              <a:spcAft>
                <a:spcPts val="0"/>
              </a:spcAft>
              <a:buNone/>
            </a:pPr>
            <a:r>
              <a:t/>
            </a:r>
            <a:endParaRPr>
              <a:highlight>
                <a:schemeClr val="lt1"/>
              </a:highlight>
              <a:latin typeface="Roboto"/>
              <a:ea typeface="Roboto"/>
              <a:cs typeface="Roboto"/>
              <a:sym typeface="Roboto"/>
            </a:endParaRPr>
          </a:p>
        </p:txBody>
      </p:sp>
      <p:sp>
        <p:nvSpPr>
          <p:cNvPr id="2232" name="Google Shape;2232;p68"/>
          <p:cNvSpPr txBox="1"/>
          <p:nvPr/>
        </p:nvSpPr>
        <p:spPr>
          <a:xfrm>
            <a:off x="1204433" y="1505313"/>
            <a:ext cx="2810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Elbow Method</a:t>
            </a:r>
            <a:endParaRPr b="1" sz="2200">
              <a:solidFill>
                <a:schemeClr val="accent2"/>
              </a:solidFill>
              <a:latin typeface="Red Hat Text"/>
              <a:ea typeface="Red Hat Text"/>
              <a:cs typeface="Red Hat Text"/>
              <a:sym typeface="Red Hat Text"/>
            </a:endParaRPr>
          </a:p>
        </p:txBody>
      </p:sp>
      <p:sp>
        <p:nvSpPr>
          <p:cNvPr id="2233" name="Google Shape;2233;p68"/>
          <p:cNvSpPr txBox="1"/>
          <p:nvPr/>
        </p:nvSpPr>
        <p:spPr>
          <a:xfrm>
            <a:off x="509955" y="1553393"/>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
        <p:nvSpPr>
          <p:cNvPr id="2234" name="Google Shape;2234;p68"/>
          <p:cNvSpPr/>
          <p:nvPr/>
        </p:nvSpPr>
        <p:spPr>
          <a:xfrm>
            <a:off x="6257015" y="3306388"/>
            <a:ext cx="435600" cy="3945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5" name="Google Shape;2235;p68"/>
          <p:cNvCxnSpPr>
            <a:endCxn id="2234" idx="2"/>
          </p:cNvCxnSpPr>
          <p:nvPr/>
        </p:nvCxnSpPr>
        <p:spPr>
          <a:xfrm>
            <a:off x="3301415" y="3092938"/>
            <a:ext cx="2955600" cy="410700"/>
          </a:xfrm>
          <a:prstGeom prst="straightConnector1">
            <a:avLst/>
          </a:prstGeom>
          <a:noFill/>
          <a:ln cap="flat" cmpd="sng" w="38100">
            <a:solidFill>
              <a:schemeClr val="dk2"/>
            </a:solidFill>
            <a:prstDash val="dash"/>
            <a:round/>
            <a:headEnd len="med" w="med" type="none"/>
            <a:tailEnd len="med" w="med" type="triangle"/>
          </a:ln>
        </p:spPr>
      </p:cxnSp>
      <p:sp>
        <p:nvSpPr>
          <p:cNvPr id="2236" name="Google Shape;2236;p68"/>
          <p:cNvSpPr txBox="1"/>
          <p:nvPr/>
        </p:nvSpPr>
        <p:spPr>
          <a:xfrm>
            <a:off x="284325" y="3700900"/>
            <a:ext cx="36162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Red Hat Text"/>
                <a:ea typeface="Red Hat Text"/>
                <a:cs typeface="Red Hat Text"/>
                <a:sym typeface="Red Hat Text"/>
              </a:rPr>
              <a:t>Elbow Method → 5 clusters</a:t>
            </a:r>
            <a:endParaRPr b="1" sz="2000">
              <a:solidFill>
                <a:schemeClr val="accent2"/>
              </a:solidFill>
              <a:latin typeface="Red Hat Text"/>
              <a:ea typeface="Red Hat Text"/>
              <a:cs typeface="Red Hat Text"/>
              <a:sym typeface="Red Hat Tex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pic>
        <p:nvPicPr>
          <p:cNvPr id="2241" name="Google Shape;2241;p69"/>
          <p:cNvPicPr preferRelativeResize="0"/>
          <p:nvPr/>
        </p:nvPicPr>
        <p:blipFill>
          <a:blip r:embed="rId3">
            <a:alphaModFix/>
          </a:blip>
          <a:stretch>
            <a:fillRect/>
          </a:stretch>
        </p:blipFill>
        <p:spPr>
          <a:xfrm>
            <a:off x="3713497" y="1019275"/>
            <a:ext cx="5190925" cy="3510800"/>
          </a:xfrm>
          <a:prstGeom prst="rect">
            <a:avLst/>
          </a:prstGeom>
          <a:noFill/>
          <a:ln>
            <a:noFill/>
          </a:ln>
        </p:spPr>
      </p:pic>
      <p:sp>
        <p:nvSpPr>
          <p:cNvPr id="2242" name="Google Shape;2242;p69"/>
          <p:cNvSpPr txBox="1"/>
          <p:nvPr>
            <p:ph type="title"/>
          </p:nvPr>
        </p:nvSpPr>
        <p:spPr>
          <a:xfrm>
            <a:off x="718200" y="2403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Finding Optimal Number of Clusters</a:t>
            </a:r>
            <a:endParaRPr sz="3500">
              <a:solidFill>
                <a:schemeClr val="lt1"/>
              </a:solidFill>
              <a:highlight>
                <a:schemeClr val="accent2"/>
              </a:highlight>
            </a:endParaRPr>
          </a:p>
        </p:txBody>
      </p:sp>
      <p:sp>
        <p:nvSpPr>
          <p:cNvPr id="2243" name="Google Shape;2243;p69"/>
          <p:cNvSpPr txBox="1"/>
          <p:nvPr/>
        </p:nvSpPr>
        <p:spPr>
          <a:xfrm>
            <a:off x="463600" y="2160675"/>
            <a:ext cx="335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Roboto"/>
                <a:ea typeface="Roboto"/>
                <a:cs typeface="Roboto"/>
                <a:sym typeface="Roboto"/>
              </a:rPr>
              <a:t>A silhouette value close to 1 indicates the data point is well clustered. (i.e. far away from other clustered points).</a:t>
            </a:r>
            <a:endParaRPr>
              <a:highlight>
                <a:schemeClr val="lt1"/>
              </a:highlight>
              <a:latin typeface="Roboto"/>
              <a:ea typeface="Roboto"/>
              <a:cs typeface="Roboto"/>
              <a:sym typeface="Roboto"/>
            </a:endParaRPr>
          </a:p>
        </p:txBody>
      </p:sp>
      <p:sp>
        <p:nvSpPr>
          <p:cNvPr id="2244" name="Google Shape;2244;p69"/>
          <p:cNvSpPr txBox="1"/>
          <p:nvPr/>
        </p:nvSpPr>
        <p:spPr>
          <a:xfrm>
            <a:off x="933150" y="1295288"/>
            <a:ext cx="3353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2"/>
                </a:solidFill>
                <a:latin typeface="Red Hat Text"/>
                <a:ea typeface="Red Hat Text"/>
                <a:cs typeface="Red Hat Text"/>
                <a:sym typeface="Red Hat Text"/>
              </a:rPr>
              <a:t>Average Silhouette method</a:t>
            </a:r>
            <a:endParaRPr b="1" sz="2200">
              <a:solidFill>
                <a:schemeClr val="accent2"/>
              </a:solidFill>
              <a:latin typeface="Red Hat Text"/>
              <a:ea typeface="Red Hat Text"/>
              <a:cs typeface="Red Hat Text"/>
              <a:sym typeface="Red Hat Text"/>
            </a:endParaRPr>
          </a:p>
        </p:txBody>
      </p:sp>
      <p:sp>
        <p:nvSpPr>
          <p:cNvPr id="2245" name="Google Shape;2245;p69"/>
          <p:cNvSpPr txBox="1"/>
          <p:nvPr/>
        </p:nvSpPr>
        <p:spPr>
          <a:xfrm>
            <a:off x="463605" y="1398018"/>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2246" name="Google Shape;2246;p69"/>
          <p:cNvSpPr/>
          <p:nvPr/>
        </p:nvSpPr>
        <p:spPr>
          <a:xfrm>
            <a:off x="4993750" y="1373625"/>
            <a:ext cx="403500" cy="3777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9"/>
          <p:cNvSpPr txBox="1"/>
          <p:nvPr/>
        </p:nvSpPr>
        <p:spPr>
          <a:xfrm>
            <a:off x="509525" y="2991963"/>
            <a:ext cx="31914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accent2"/>
                </a:solidFill>
                <a:latin typeface="Red Hat Text"/>
                <a:ea typeface="Red Hat Text"/>
                <a:cs typeface="Red Hat Text"/>
                <a:sym typeface="Red Hat Text"/>
              </a:rPr>
              <a:t>Average Silhouette method → 3 clusters</a:t>
            </a:r>
            <a:endParaRPr b="1" sz="1900">
              <a:solidFill>
                <a:schemeClr val="accent2"/>
              </a:solidFill>
              <a:latin typeface="Red Hat Text"/>
              <a:ea typeface="Red Hat Text"/>
              <a:cs typeface="Red Hat Text"/>
              <a:sym typeface="Red Hat Text"/>
            </a:endParaRPr>
          </a:p>
        </p:txBody>
      </p:sp>
      <p:sp>
        <p:nvSpPr>
          <p:cNvPr id="2248" name="Google Shape;2248;p69"/>
          <p:cNvSpPr txBox="1"/>
          <p:nvPr/>
        </p:nvSpPr>
        <p:spPr>
          <a:xfrm>
            <a:off x="509525" y="3752925"/>
            <a:ext cx="35235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accent2"/>
                </a:solidFill>
                <a:latin typeface="Red Hat Text"/>
                <a:ea typeface="Red Hat Text"/>
                <a:cs typeface="Red Hat Text"/>
                <a:sym typeface="Red Hat Text"/>
              </a:rPr>
              <a:t>Elbow Method → 5 clusters</a:t>
            </a:r>
            <a:endParaRPr b="1" sz="1900">
              <a:solidFill>
                <a:schemeClr val="accent2"/>
              </a:solidFill>
              <a:latin typeface="Red Hat Text"/>
              <a:ea typeface="Red Hat Text"/>
              <a:cs typeface="Red Hat Text"/>
              <a:sym typeface="Red Hat Text"/>
            </a:endParaRPr>
          </a:p>
        </p:txBody>
      </p:sp>
      <p:sp>
        <p:nvSpPr>
          <p:cNvPr id="2249" name="Google Shape;2249;p69"/>
          <p:cNvSpPr txBox="1"/>
          <p:nvPr/>
        </p:nvSpPr>
        <p:spPr>
          <a:xfrm>
            <a:off x="12425" y="4093250"/>
            <a:ext cx="41856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Red Hat Text"/>
                <a:ea typeface="Red Hat Text"/>
                <a:cs typeface="Red Hat Text"/>
                <a:sym typeface="Red Hat Text"/>
              </a:rPr>
              <a:t>∴ </a:t>
            </a:r>
            <a:r>
              <a:rPr b="1" lang="en" sz="1800">
                <a:solidFill>
                  <a:schemeClr val="dk1"/>
                </a:solidFill>
                <a:latin typeface="Red Hat Text"/>
                <a:ea typeface="Red Hat Text"/>
                <a:cs typeface="Red Hat Text"/>
                <a:sym typeface="Red Hat Text"/>
              </a:rPr>
              <a:t>We choose 4 clusters as the </a:t>
            </a:r>
            <a:endParaRPr b="1" sz="1800">
              <a:solidFill>
                <a:schemeClr val="dk1"/>
              </a:solidFill>
              <a:latin typeface="Red Hat Text"/>
              <a:ea typeface="Red Hat Text"/>
              <a:cs typeface="Red Hat Text"/>
              <a:sym typeface="Red Hat Text"/>
            </a:endParaRPr>
          </a:p>
          <a:p>
            <a:pPr indent="0" lvl="0" marL="0" rtl="0" algn="ctr">
              <a:spcBef>
                <a:spcPts val="0"/>
              </a:spcBef>
              <a:spcAft>
                <a:spcPts val="0"/>
              </a:spcAft>
              <a:buNone/>
            </a:pPr>
            <a:r>
              <a:rPr b="1" lang="en" sz="1800">
                <a:solidFill>
                  <a:schemeClr val="dk1"/>
                </a:solidFill>
                <a:latin typeface="Red Hat Text"/>
                <a:ea typeface="Red Hat Text"/>
                <a:cs typeface="Red Hat Text"/>
                <a:sym typeface="Red Hat Text"/>
              </a:rPr>
              <a:t>optimal number of clusters</a:t>
            </a:r>
            <a:endParaRPr b="1" sz="1800">
              <a:solidFill>
                <a:schemeClr val="dk1"/>
              </a:solidFill>
              <a:latin typeface="Red Hat Text"/>
              <a:ea typeface="Red Hat Text"/>
              <a:cs typeface="Red Hat Text"/>
              <a:sym typeface="Red Hat Tex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sp>
        <p:nvSpPr>
          <p:cNvPr id="2254" name="Google Shape;2254;p70"/>
          <p:cNvSpPr txBox="1"/>
          <p:nvPr>
            <p:ph type="title"/>
          </p:nvPr>
        </p:nvSpPr>
        <p:spPr>
          <a:xfrm>
            <a:off x="1828054" y="369325"/>
            <a:ext cx="5487900" cy="7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K-Prototype Clustering Method</a:t>
            </a:r>
            <a:endParaRPr sz="3500">
              <a:solidFill>
                <a:schemeClr val="lt1"/>
              </a:solidFill>
              <a:highlight>
                <a:schemeClr val="accent2"/>
              </a:highlight>
            </a:endParaRPr>
          </a:p>
        </p:txBody>
      </p:sp>
      <p:pic>
        <p:nvPicPr>
          <p:cNvPr id="2255" name="Google Shape;2255;p70"/>
          <p:cNvPicPr preferRelativeResize="0"/>
          <p:nvPr/>
        </p:nvPicPr>
        <p:blipFill rotWithShape="1">
          <a:blip r:embed="rId3">
            <a:alphaModFix/>
          </a:blip>
          <a:srcRect b="0" l="0" r="7663" t="0"/>
          <a:stretch/>
        </p:blipFill>
        <p:spPr>
          <a:xfrm>
            <a:off x="788012" y="1173350"/>
            <a:ext cx="7567976" cy="792625"/>
          </a:xfrm>
          <a:prstGeom prst="rect">
            <a:avLst/>
          </a:prstGeom>
          <a:noFill/>
          <a:ln>
            <a:noFill/>
          </a:ln>
        </p:spPr>
      </p:pic>
      <p:sp>
        <p:nvSpPr>
          <p:cNvPr id="2256" name="Google Shape;2256;p70"/>
          <p:cNvSpPr txBox="1"/>
          <p:nvPr>
            <p:ph type="title"/>
          </p:nvPr>
        </p:nvSpPr>
        <p:spPr>
          <a:xfrm>
            <a:off x="788002" y="2968625"/>
            <a:ext cx="2219400" cy="7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Our results</a:t>
            </a:r>
            <a:endParaRPr sz="3500">
              <a:solidFill>
                <a:schemeClr val="lt1"/>
              </a:solidFill>
              <a:highlight>
                <a:schemeClr val="accent2"/>
              </a:highlight>
            </a:endParaRPr>
          </a:p>
        </p:txBody>
      </p:sp>
      <p:pic>
        <p:nvPicPr>
          <p:cNvPr id="2257" name="Google Shape;2257;p70"/>
          <p:cNvPicPr preferRelativeResize="0"/>
          <p:nvPr/>
        </p:nvPicPr>
        <p:blipFill>
          <a:blip r:embed="rId4">
            <a:alphaModFix/>
          </a:blip>
          <a:stretch>
            <a:fillRect/>
          </a:stretch>
        </p:blipFill>
        <p:spPr>
          <a:xfrm>
            <a:off x="2952050" y="1965975"/>
            <a:ext cx="4363901" cy="31775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71"/>
          <p:cNvSpPr txBox="1"/>
          <p:nvPr>
            <p:ph type="title"/>
          </p:nvPr>
        </p:nvSpPr>
        <p:spPr>
          <a:xfrm>
            <a:off x="2234100" y="246050"/>
            <a:ext cx="4675800" cy="43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Machine Learning: Shapley</a:t>
            </a:r>
            <a:r>
              <a:rPr lang="en" sz="3200">
                <a:solidFill>
                  <a:schemeClr val="lt1"/>
                </a:solidFill>
                <a:highlight>
                  <a:schemeClr val="accent2"/>
                </a:highlight>
              </a:rPr>
              <a:t>      </a:t>
            </a:r>
            <a:endParaRPr sz="3200"/>
          </a:p>
        </p:txBody>
      </p:sp>
      <p:pic>
        <p:nvPicPr>
          <p:cNvPr id="2263" name="Google Shape;2263;p71"/>
          <p:cNvPicPr preferRelativeResize="0"/>
          <p:nvPr/>
        </p:nvPicPr>
        <p:blipFill rotWithShape="1">
          <a:blip r:embed="rId3">
            <a:alphaModFix/>
          </a:blip>
          <a:srcRect b="0" l="0" r="0" t="16576"/>
          <a:stretch/>
        </p:blipFill>
        <p:spPr>
          <a:xfrm>
            <a:off x="2370675" y="1145775"/>
            <a:ext cx="6526554" cy="3846599"/>
          </a:xfrm>
          <a:prstGeom prst="rect">
            <a:avLst/>
          </a:prstGeom>
          <a:noFill/>
          <a:ln>
            <a:noFill/>
          </a:ln>
        </p:spPr>
      </p:pic>
      <p:sp>
        <p:nvSpPr>
          <p:cNvPr id="2264" name="Google Shape;2264;p71"/>
          <p:cNvSpPr txBox="1"/>
          <p:nvPr/>
        </p:nvSpPr>
        <p:spPr>
          <a:xfrm>
            <a:off x="117000" y="1833000"/>
            <a:ext cx="211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1111"/>
                </a:solidFill>
                <a:highlight>
                  <a:schemeClr val="lt1"/>
                </a:highlight>
                <a:latin typeface="Roboto"/>
                <a:ea typeface="Roboto"/>
                <a:cs typeface="Roboto"/>
                <a:sym typeface="Roboto"/>
              </a:rPr>
              <a:t>The Shapley plot ranks the variables in order of importance and it helps us figure out the top 5 features in </a:t>
            </a:r>
            <a:r>
              <a:rPr lang="en">
                <a:solidFill>
                  <a:srgbClr val="111111"/>
                </a:solidFill>
                <a:highlight>
                  <a:schemeClr val="lt1"/>
                </a:highlight>
                <a:latin typeface="Roboto"/>
                <a:ea typeface="Roboto"/>
                <a:cs typeface="Roboto"/>
                <a:sym typeface="Roboto"/>
              </a:rPr>
              <a:t>forming</a:t>
            </a:r>
            <a:r>
              <a:rPr lang="en">
                <a:solidFill>
                  <a:srgbClr val="111111"/>
                </a:solidFill>
                <a:highlight>
                  <a:schemeClr val="lt1"/>
                </a:highlight>
                <a:latin typeface="Roboto"/>
                <a:ea typeface="Roboto"/>
                <a:cs typeface="Roboto"/>
                <a:sym typeface="Roboto"/>
              </a:rPr>
              <a:t> the various clusters.</a:t>
            </a:r>
            <a:endParaRPr>
              <a:solidFill>
                <a:srgbClr val="111111"/>
              </a:solidFill>
              <a:highlight>
                <a:schemeClr val="lt1"/>
              </a:highlight>
              <a:latin typeface="Roboto"/>
              <a:ea typeface="Roboto"/>
              <a:cs typeface="Roboto"/>
              <a:sym typeface="Roboto"/>
            </a:endParaRPr>
          </a:p>
        </p:txBody>
      </p:sp>
      <p:cxnSp>
        <p:nvCxnSpPr>
          <p:cNvPr id="2265" name="Google Shape;2265;p71"/>
          <p:cNvCxnSpPr/>
          <p:nvPr/>
        </p:nvCxnSpPr>
        <p:spPr>
          <a:xfrm>
            <a:off x="5632000" y="2221125"/>
            <a:ext cx="3900" cy="412200"/>
          </a:xfrm>
          <a:prstGeom prst="straightConnector1">
            <a:avLst/>
          </a:prstGeom>
          <a:noFill/>
          <a:ln cap="flat" cmpd="sng" w="38100">
            <a:solidFill>
              <a:schemeClr val="accent6"/>
            </a:solidFill>
            <a:prstDash val="solid"/>
            <a:round/>
            <a:headEnd len="med" w="med" type="none"/>
            <a:tailEnd len="med" w="med" type="triangle"/>
          </a:ln>
        </p:spPr>
      </p:cxnSp>
      <p:sp>
        <p:nvSpPr>
          <p:cNvPr id="2266" name="Google Shape;2266;p71"/>
          <p:cNvSpPr txBox="1"/>
          <p:nvPr/>
        </p:nvSpPr>
        <p:spPr>
          <a:xfrm>
            <a:off x="4868675" y="2633325"/>
            <a:ext cx="3000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accent2"/>
                </a:solidFill>
                <a:latin typeface="Roboto"/>
                <a:ea typeface="Roboto"/>
                <a:cs typeface="Roboto"/>
                <a:sym typeface="Roboto"/>
              </a:rPr>
              <a:t>Top 5 variables for clustering:</a:t>
            </a:r>
            <a:endParaRPr b="1">
              <a:solidFill>
                <a:schemeClr val="accent2"/>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111111"/>
                </a:solidFill>
                <a:latin typeface="Roboto"/>
                <a:ea typeface="Roboto"/>
                <a:cs typeface="Roboto"/>
                <a:sym typeface="Roboto"/>
              </a:rPr>
              <a:t>TotalCharges, MonthlyCharges, Tenure, InternetService, StreamingTV</a:t>
            </a:r>
            <a:endParaRPr/>
          </a:p>
        </p:txBody>
      </p:sp>
      <p:sp>
        <p:nvSpPr>
          <p:cNvPr id="2267" name="Google Shape;2267;p71"/>
          <p:cNvSpPr/>
          <p:nvPr/>
        </p:nvSpPr>
        <p:spPr>
          <a:xfrm>
            <a:off x="2310200" y="1166950"/>
            <a:ext cx="6587100" cy="996300"/>
          </a:xfrm>
          <a:prstGeom prst="rect">
            <a:avLst/>
          </a:pr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45"/>
          <p:cNvSpPr txBox="1"/>
          <p:nvPr>
            <p:ph type="title"/>
          </p:nvPr>
        </p:nvSpPr>
        <p:spPr>
          <a:xfrm>
            <a:off x="2420475" y="231625"/>
            <a:ext cx="4394400" cy="7092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700">
                <a:solidFill>
                  <a:schemeClr val="lt1"/>
                </a:solidFill>
              </a:rPr>
              <a:t>Problem Motivation</a:t>
            </a:r>
            <a:endParaRPr sz="3700">
              <a:solidFill>
                <a:schemeClr val="lt1"/>
              </a:solidFill>
            </a:endParaRPr>
          </a:p>
        </p:txBody>
      </p:sp>
      <p:sp>
        <p:nvSpPr>
          <p:cNvPr id="1556" name="Google Shape;1556;p45"/>
          <p:cNvSpPr txBox="1"/>
          <p:nvPr>
            <p:ph idx="4294967295" type="body"/>
          </p:nvPr>
        </p:nvSpPr>
        <p:spPr>
          <a:xfrm>
            <a:off x="112250" y="1605548"/>
            <a:ext cx="5095200" cy="2908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The telco sector is one of the most competitive industry, and in order to survive, telco companies have to maximise revenue (highest ROI to increase customer retention)</a:t>
            </a:r>
            <a:endParaRPr sz="1700">
              <a:solidFill>
                <a:srgbClr val="000000"/>
              </a:solidFill>
            </a:endParaRPr>
          </a:p>
          <a:p>
            <a:pPr indent="-336550" lvl="0" marL="457200" rtl="0" algn="l">
              <a:spcBef>
                <a:spcPts val="1000"/>
              </a:spcBef>
              <a:spcAft>
                <a:spcPts val="0"/>
              </a:spcAft>
              <a:buClr>
                <a:srgbClr val="000000"/>
              </a:buClr>
              <a:buSzPts val="1700"/>
              <a:buChar char="●"/>
            </a:pPr>
            <a:r>
              <a:rPr lang="en" sz="1700">
                <a:solidFill>
                  <a:srgbClr val="000000"/>
                </a:solidFill>
              </a:rPr>
              <a:t>Customer churn is a major problem and one of the most important concerns for large companies and is the main reason why understanding customers is important. </a:t>
            </a:r>
            <a:endParaRPr sz="1700">
              <a:solidFill>
                <a:srgbClr val="000000"/>
              </a:solidFill>
            </a:endParaRPr>
          </a:p>
          <a:p>
            <a:pPr indent="0" lvl="0" marL="457200" rtl="0" algn="l">
              <a:spcBef>
                <a:spcPts val="1000"/>
              </a:spcBef>
              <a:spcAft>
                <a:spcPts val="0"/>
              </a:spcAft>
              <a:buNone/>
            </a:pPr>
            <a:r>
              <a:t/>
            </a:r>
            <a:endParaRPr sz="1700">
              <a:solidFill>
                <a:srgbClr val="000000"/>
              </a:solidFill>
            </a:endParaRPr>
          </a:p>
          <a:p>
            <a:pPr indent="0" lvl="0" marL="0" rtl="0" algn="l">
              <a:spcBef>
                <a:spcPts val="1000"/>
              </a:spcBef>
              <a:spcAft>
                <a:spcPts val="1000"/>
              </a:spcAft>
              <a:buNone/>
            </a:pPr>
            <a:r>
              <a:t/>
            </a:r>
            <a:endParaRPr sz="1300"/>
          </a:p>
        </p:txBody>
      </p:sp>
      <p:pic>
        <p:nvPicPr>
          <p:cNvPr id="1557" name="Google Shape;1557;p45"/>
          <p:cNvPicPr preferRelativeResize="0"/>
          <p:nvPr/>
        </p:nvPicPr>
        <p:blipFill>
          <a:blip r:embed="rId3">
            <a:alphaModFix/>
          </a:blip>
          <a:stretch>
            <a:fillRect/>
          </a:stretch>
        </p:blipFill>
        <p:spPr>
          <a:xfrm>
            <a:off x="5207450" y="1872875"/>
            <a:ext cx="3784875" cy="1845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72"/>
          <p:cNvSpPr txBox="1"/>
          <p:nvPr>
            <p:ph type="title"/>
          </p:nvPr>
        </p:nvSpPr>
        <p:spPr>
          <a:xfrm>
            <a:off x="719900" y="360525"/>
            <a:ext cx="82005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11111"/>
                </a:solidFill>
              </a:rPr>
              <a:t>Cluster Interpretation for Data Driven Insights  </a:t>
            </a:r>
            <a:r>
              <a:rPr lang="en" sz="3200">
                <a:solidFill>
                  <a:schemeClr val="lt1"/>
                </a:solidFill>
                <a:highlight>
                  <a:schemeClr val="accent2"/>
                </a:highlight>
              </a:rPr>
              <a:t>    </a:t>
            </a:r>
            <a:endParaRPr sz="3200"/>
          </a:p>
        </p:txBody>
      </p:sp>
      <p:sp>
        <p:nvSpPr>
          <p:cNvPr id="2273" name="Google Shape;2273;p72"/>
          <p:cNvSpPr txBox="1"/>
          <p:nvPr>
            <p:ph idx="4294967295" type="subTitle"/>
          </p:nvPr>
        </p:nvSpPr>
        <p:spPr>
          <a:xfrm flipH="1">
            <a:off x="455588" y="2770163"/>
            <a:ext cx="888600" cy="364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1</a:t>
            </a:r>
            <a:endParaRPr>
              <a:solidFill>
                <a:schemeClr val="lt1"/>
              </a:solidFill>
            </a:endParaRPr>
          </a:p>
        </p:txBody>
      </p:sp>
      <p:sp>
        <p:nvSpPr>
          <p:cNvPr id="2274" name="Google Shape;2274;p72"/>
          <p:cNvSpPr txBox="1"/>
          <p:nvPr>
            <p:ph idx="4294967295" type="subTitle"/>
          </p:nvPr>
        </p:nvSpPr>
        <p:spPr>
          <a:xfrm flipH="1">
            <a:off x="-142462" y="3158263"/>
            <a:ext cx="22371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Lowest total charges</a:t>
            </a:r>
            <a:endParaRPr sz="1100">
              <a:solidFill>
                <a:schemeClr val="dk1"/>
              </a:solidFill>
            </a:endParaRPr>
          </a:p>
          <a:p>
            <a:pPr indent="-298450" lvl="0" marL="457200" rtl="0" algn="l">
              <a:spcBef>
                <a:spcPts val="0"/>
              </a:spcBef>
              <a:spcAft>
                <a:spcPts val="0"/>
              </a:spcAft>
              <a:buSzPts val="1100"/>
              <a:buChar char="●"/>
            </a:pPr>
            <a:r>
              <a:rPr lang="en" sz="1100"/>
              <a:t>Lowest monthly charges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Did not subscribe to internet service</a:t>
            </a:r>
            <a:endParaRPr sz="1100">
              <a:solidFill>
                <a:schemeClr val="dk1"/>
              </a:solidFill>
            </a:endParaRPr>
          </a:p>
          <a:p>
            <a:pPr indent="0" lvl="0" marL="0" rtl="0" algn="ctr">
              <a:spcBef>
                <a:spcPts val="1600"/>
              </a:spcBef>
              <a:spcAft>
                <a:spcPts val="0"/>
              </a:spcAft>
              <a:buNone/>
            </a:pPr>
            <a:r>
              <a:rPr lang="en" sz="1300">
                <a:solidFill>
                  <a:schemeClr val="lt1"/>
                </a:solidFill>
                <a:latin typeface="Arial"/>
                <a:ea typeface="Arial"/>
                <a:cs typeface="Arial"/>
                <a:sym typeface="Arial"/>
              </a:rPr>
              <a:t>Cluster 1 - Lowest Spenders, Only Subscribe to Phone Services</a:t>
            </a:r>
            <a:endParaRPr sz="1300">
              <a:solidFill>
                <a:schemeClr val="lt1"/>
              </a:solidFill>
              <a:latin typeface="Arial"/>
              <a:ea typeface="Arial"/>
              <a:cs typeface="Arial"/>
              <a:sym typeface="Arial"/>
            </a:endParaRPr>
          </a:p>
          <a:p>
            <a:pPr indent="0" lvl="0" marL="457200" rtl="0" algn="l">
              <a:spcBef>
                <a:spcPts val="0"/>
              </a:spcBef>
              <a:spcAft>
                <a:spcPts val="0"/>
              </a:spcAft>
              <a:buNone/>
            </a:pPr>
            <a:r>
              <a:t/>
            </a:r>
            <a:endParaRPr sz="1100">
              <a:solidFill>
                <a:schemeClr val="dk1"/>
              </a:solidFill>
            </a:endParaRPr>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2275" name="Google Shape;2275;p72"/>
          <p:cNvSpPr txBox="1"/>
          <p:nvPr>
            <p:ph idx="4294967295" type="subTitle"/>
          </p:nvPr>
        </p:nvSpPr>
        <p:spPr>
          <a:xfrm flipH="1">
            <a:off x="2523175" y="2770163"/>
            <a:ext cx="918600" cy="364800"/>
          </a:xfrm>
          <a:prstGeom prst="rect">
            <a:avLst/>
          </a:prstGeom>
          <a:solidFill>
            <a:srgbClr val="11111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2</a:t>
            </a:r>
            <a:endParaRPr>
              <a:solidFill>
                <a:schemeClr val="lt1"/>
              </a:solidFill>
            </a:endParaRPr>
          </a:p>
        </p:txBody>
      </p:sp>
      <p:sp>
        <p:nvSpPr>
          <p:cNvPr id="2276" name="Google Shape;2276;p72"/>
          <p:cNvSpPr txBox="1"/>
          <p:nvPr>
            <p:ph idx="4294967295" type="subTitle"/>
          </p:nvPr>
        </p:nvSpPr>
        <p:spPr>
          <a:xfrm flipH="1">
            <a:off x="1981688" y="3158263"/>
            <a:ext cx="24588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Highest total charges</a:t>
            </a:r>
            <a:endParaRPr sz="1100"/>
          </a:p>
          <a:p>
            <a:pPr indent="-298450" lvl="0" marL="457200" rtl="0" algn="l">
              <a:spcBef>
                <a:spcPts val="0"/>
              </a:spcBef>
              <a:spcAft>
                <a:spcPts val="0"/>
              </a:spcAft>
              <a:buSzPts val="1100"/>
              <a:buChar char="●"/>
            </a:pPr>
            <a:r>
              <a:rPr lang="en" sz="1100"/>
              <a:t>Highest monthly charges</a:t>
            </a:r>
            <a:endParaRPr sz="1100"/>
          </a:p>
          <a:p>
            <a:pPr indent="-298450" lvl="0" marL="457200" rtl="0" algn="l">
              <a:spcBef>
                <a:spcPts val="0"/>
              </a:spcBef>
              <a:spcAft>
                <a:spcPts val="0"/>
              </a:spcAft>
              <a:buSzPts val="1100"/>
              <a:buChar char="●"/>
            </a:pPr>
            <a:r>
              <a:rPr lang="en" sz="1100"/>
              <a:t>Subscribe to Internet service &amp; StreamingTV</a:t>
            </a:r>
            <a:endParaRPr sz="1100"/>
          </a:p>
        </p:txBody>
      </p:sp>
      <p:sp>
        <p:nvSpPr>
          <p:cNvPr id="2277" name="Google Shape;2277;p72"/>
          <p:cNvSpPr txBox="1"/>
          <p:nvPr>
            <p:ph idx="4294967295" type="subTitle"/>
          </p:nvPr>
        </p:nvSpPr>
        <p:spPr>
          <a:xfrm flipH="1">
            <a:off x="4913613" y="2770163"/>
            <a:ext cx="918600" cy="3648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3</a:t>
            </a:r>
            <a:endParaRPr>
              <a:solidFill>
                <a:schemeClr val="lt1"/>
              </a:solidFill>
            </a:endParaRPr>
          </a:p>
        </p:txBody>
      </p:sp>
      <p:sp>
        <p:nvSpPr>
          <p:cNvPr id="2278" name="Google Shape;2278;p72"/>
          <p:cNvSpPr txBox="1"/>
          <p:nvPr>
            <p:ph idx="4294967295" type="subTitle"/>
          </p:nvPr>
        </p:nvSpPr>
        <p:spPr>
          <a:xfrm flipH="1">
            <a:off x="4349338" y="3158263"/>
            <a:ext cx="2384700" cy="84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Largest cluster</a:t>
            </a:r>
            <a:endParaRPr sz="1100"/>
          </a:p>
          <a:p>
            <a:pPr indent="-298450" lvl="0" marL="457200" rtl="0" algn="l">
              <a:spcBef>
                <a:spcPts val="0"/>
              </a:spcBef>
              <a:spcAft>
                <a:spcPts val="0"/>
              </a:spcAft>
              <a:buSzPts val="1100"/>
              <a:buChar char="●"/>
            </a:pPr>
            <a:r>
              <a:rPr lang="en" sz="1100"/>
              <a:t>Lowest tenure</a:t>
            </a:r>
            <a:endParaRPr sz="1100"/>
          </a:p>
          <a:p>
            <a:pPr indent="-298450" lvl="0" marL="457200" rtl="0" algn="l">
              <a:spcBef>
                <a:spcPts val="0"/>
              </a:spcBef>
              <a:spcAft>
                <a:spcPts val="0"/>
              </a:spcAft>
              <a:buSzPts val="1100"/>
              <a:buChar char="●"/>
            </a:pPr>
            <a:r>
              <a:rPr lang="en" sz="1100"/>
              <a:t>Did not subscribe to any add on services</a:t>
            </a:r>
            <a:endParaRPr sz="1100"/>
          </a:p>
        </p:txBody>
      </p:sp>
      <p:pic>
        <p:nvPicPr>
          <p:cNvPr id="2279" name="Google Shape;2279;p72"/>
          <p:cNvPicPr preferRelativeResize="0"/>
          <p:nvPr/>
        </p:nvPicPr>
        <p:blipFill rotWithShape="1">
          <a:blip r:embed="rId3">
            <a:alphaModFix/>
          </a:blip>
          <a:srcRect b="0" l="6381" r="-1483" t="0"/>
          <a:stretch/>
        </p:blipFill>
        <p:spPr>
          <a:xfrm>
            <a:off x="897225" y="1529700"/>
            <a:ext cx="8090324" cy="422250"/>
          </a:xfrm>
          <a:prstGeom prst="rect">
            <a:avLst/>
          </a:prstGeom>
          <a:noFill/>
          <a:ln>
            <a:noFill/>
          </a:ln>
        </p:spPr>
      </p:pic>
      <p:pic>
        <p:nvPicPr>
          <p:cNvPr id="2280" name="Google Shape;2280;p72"/>
          <p:cNvPicPr preferRelativeResize="0"/>
          <p:nvPr/>
        </p:nvPicPr>
        <p:blipFill>
          <a:blip r:embed="rId4">
            <a:alphaModFix/>
          </a:blip>
          <a:stretch>
            <a:fillRect/>
          </a:stretch>
        </p:blipFill>
        <p:spPr>
          <a:xfrm>
            <a:off x="66875" y="1951938"/>
            <a:ext cx="8839199" cy="381481"/>
          </a:xfrm>
          <a:prstGeom prst="rect">
            <a:avLst/>
          </a:prstGeom>
          <a:noFill/>
          <a:ln>
            <a:noFill/>
          </a:ln>
        </p:spPr>
      </p:pic>
      <p:pic>
        <p:nvPicPr>
          <p:cNvPr id="2281" name="Google Shape;2281;p72"/>
          <p:cNvPicPr preferRelativeResize="0"/>
          <p:nvPr/>
        </p:nvPicPr>
        <p:blipFill>
          <a:blip r:embed="rId5">
            <a:alphaModFix/>
          </a:blip>
          <a:stretch>
            <a:fillRect/>
          </a:stretch>
        </p:blipFill>
        <p:spPr>
          <a:xfrm>
            <a:off x="75033" y="1355175"/>
            <a:ext cx="9003899" cy="283735"/>
          </a:xfrm>
          <a:prstGeom prst="rect">
            <a:avLst/>
          </a:prstGeom>
          <a:noFill/>
          <a:ln>
            <a:noFill/>
          </a:ln>
        </p:spPr>
      </p:pic>
      <p:pic>
        <p:nvPicPr>
          <p:cNvPr id="2282" name="Google Shape;2282;p72"/>
          <p:cNvPicPr preferRelativeResize="0"/>
          <p:nvPr/>
        </p:nvPicPr>
        <p:blipFill>
          <a:blip r:embed="rId6">
            <a:alphaModFix/>
          </a:blip>
          <a:stretch>
            <a:fillRect/>
          </a:stretch>
        </p:blipFill>
        <p:spPr>
          <a:xfrm>
            <a:off x="66875" y="2287638"/>
            <a:ext cx="8839201" cy="333375"/>
          </a:xfrm>
          <a:prstGeom prst="rect">
            <a:avLst/>
          </a:prstGeom>
          <a:noFill/>
          <a:ln>
            <a:noFill/>
          </a:ln>
        </p:spPr>
      </p:pic>
      <p:pic>
        <p:nvPicPr>
          <p:cNvPr id="2283" name="Google Shape;2283;p72"/>
          <p:cNvPicPr preferRelativeResize="0"/>
          <p:nvPr/>
        </p:nvPicPr>
        <p:blipFill>
          <a:blip r:embed="rId7">
            <a:alphaModFix/>
          </a:blip>
          <a:stretch>
            <a:fillRect/>
          </a:stretch>
        </p:blipFill>
        <p:spPr>
          <a:xfrm>
            <a:off x="0" y="889826"/>
            <a:ext cx="9144000" cy="442148"/>
          </a:xfrm>
          <a:prstGeom prst="rect">
            <a:avLst/>
          </a:prstGeom>
          <a:noFill/>
          <a:ln>
            <a:noFill/>
          </a:ln>
        </p:spPr>
      </p:pic>
      <p:sp>
        <p:nvSpPr>
          <p:cNvPr id="2284" name="Google Shape;2284;p72"/>
          <p:cNvSpPr txBox="1"/>
          <p:nvPr>
            <p:ph idx="4294967295" type="subTitle"/>
          </p:nvPr>
        </p:nvSpPr>
        <p:spPr>
          <a:xfrm flipH="1">
            <a:off x="7040713" y="2770163"/>
            <a:ext cx="976800" cy="364800"/>
          </a:xfrm>
          <a:prstGeom prst="rect">
            <a:avLst/>
          </a:prstGeom>
          <a:solidFill>
            <a:srgbClr val="5F8195"/>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Cluster 4</a:t>
            </a:r>
            <a:endParaRPr>
              <a:solidFill>
                <a:schemeClr val="lt1"/>
              </a:solidFill>
            </a:endParaRPr>
          </a:p>
        </p:txBody>
      </p:sp>
      <p:sp>
        <p:nvSpPr>
          <p:cNvPr id="2285" name="Google Shape;2285;p72"/>
          <p:cNvSpPr txBox="1"/>
          <p:nvPr>
            <p:ph idx="4294967295" type="subTitle"/>
          </p:nvPr>
        </p:nvSpPr>
        <p:spPr>
          <a:xfrm flipH="1">
            <a:off x="6484513" y="3159407"/>
            <a:ext cx="2811900" cy="9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chemeClr val="dk1"/>
                </a:solidFill>
              </a:rPr>
              <a:t>High total charges</a:t>
            </a:r>
            <a:endParaRPr sz="1100"/>
          </a:p>
          <a:p>
            <a:pPr indent="-298450" lvl="0" marL="457200" rtl="0" algn="l">
              <a:spcBef>
                <a:spcPts val="0"/>
              </a:spcBef>
              <a:spcAft>
                <a:spcPts val="0"/>
              </a:spcAft>
              <a:buSzPts val="1100"/>
              <a:buChar char="●"/>
            </a:pPr>
            <a:r>
              <a:rPr lang="en" sz="1100"/>
              <a:t>High monthly charges</a:t>
            </a:r>
            <a:endParaRPr sz="1100"/>
          </a:p>
          <a:p>
            <a:pPr indent="-298450" lvl="0" marL="457200" rtl="0" algn="l">
              <a:spcBef>
                <a:spcPts val="0"/>
              </a:spcBef>
              <a:spcAft>
                <a:spcPts val="0"/>
              </a:spcAft>
              <a:buSzPts val="1100"/>
              <a:buChar char="●"/>
            </a:pPr>
            <a:r>
              <a:rPr lang="en" sz="1100"/>
              <a:t>Low tenure</a:t>
            </a:r>
            <a:endParaRPr sz="1100"/>
          </a:p>
          <a:p>
            <a:pPr indent="-298450" lvl="0" marL="457200" rtl="0" algn="l">
              <a:spcBef>
                <a:spcPts val="0"/>
              </a:spcBef>
              <a:spcAft>
                <a:spcPts val="0"/>
              </a:spcAft>
              <a:buSzPts val="1100"/>
              <a:buChar char="●"/>
            </a:pPr>
            <a:r>
              <a:rPr lang="en" sz="1100">
                <a:solidFill>
                  <a:schemeClr val="dk1"/>
                </a:solidFill>
              </a:rPr>
              <a:t>Subscribe to Internet service &amp; StreamingTV</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2286" name="Google Shape;2286;p72"/>
          <p:cNvSpPr txBox="1"/>
          <p:nvPr>
            <p:ph idx="4294967295" type="subTitle"/>
          </p:nvPr>
        </p:nvSpPr>
        <p:spPr>
          <a:xfrm flipH="1">
            <a:off x="-81825" y="410560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Lowest Spenders, </a:t>
            </a:r>
            <a:endParaRPr sz="1300">
              <a:solidFill>
                <a:schemeClr val="accent2"/>
              </a:solidFill>
              <a:latin typeface="Signika SemiBold"/>
              <a:ea typeface="Signika SemiBold"/>
              <a:cs typeface="Signika SemiBold"/>
              <a:sym typeface="Signika SemiBold"/>
            </a:endParaRPr>
          </a:p>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Only Subscribe to Phone Services</a:t>
            </a:r>
            <a:endParaRPr sz="1300">
              <a:solidFill>
                <a:schemeClr val="accent2"/>
              </a:solidFill>
              <a:latin typeface="Signika SemiBold"/>
              <a:ea typeface="Signika SemiBold"/>
              <a:cs typeface="Signika SemiBold"/>
              <a:sym typeface="Signika SemiBold"/>
            </a:endParaRPr>
          </a:p>
        </p:txBody>
      </p:sp>
      <p:sp>
        <p:nvSpPr>
          <p:cNvPr id="2287" name="Google Shape;2287;p72"/>
          <p:cNvSpPr txBox="1"/>
          <p:nvPr>
            <p:ph idx="4294967295" type="subTitle"/>
          </p:nvPr>
        </p:nvSpPr>
        <p:spPr>
          <a:xfrm flipH="1">
            <a:off x="2099275" y="40951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accent2"/>
                </a:solidFill>
                <a:latin typeface="Signika SemiBold"/>
                <a:ea typeface="Signika SemiBold"/>
                <a:cs typeface="Signika SemiBold"/>
                <a:sym typeface="Signika SemiBold"/>
              </a:rPr>
              <a:t>H</a:t>
            </a:r>
            <a:r>
              <a:rPr lang="en" sz="1300">
                <a:solidFill>
                  <a:schemeClr val="accent2"/>
                </a:solidFill>
                <a:latin typeface="Signika SemiBold"/>
                <a:ea typeface="Signika SemiBold"/>
                <a:cs typeface="Signika SemiBold"/>
                <a:sym typeface="Signika SemiBold"/>
              </a:rPr>
              <a:t>igh Spenders, Subscribes to Most Services (High Average Tenure)</a:t>
            </a:r>
            <a:endParaRPr sz="1300">
              <a:solidFill>
                <a:schemeClr val="accent2"/>
              </a:solidFill>
              <a:latin typeface="Signika SemiBold"/>
              <a:ea typeface="Signika SemiBold"/>
              <a:cs typeface="Signika SemiBold"/>
              <a:sym typeface="Signika SemiBold"/>
            </a:endParaRPr>
          </a:p>
        </p:txBody>
      </p:sp>
      <p:sp>
        <p:nvSpPr>
          <p:cNvPr id="2288" name="Google Shape;2288;p72"/>
          <p:cNvSpPr txBox="1"/>
          <p:nvPr>
            <p:ph idx="4294967295" type="subTitle"/>
          </p:nvPr>
        </p:nvSpPr>
        <p:spPr>
          <a:xfrm flipH="1">
            <a:off x="4429875" y="41184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Average Spenders, Subscribes to Main Services (internet &amp; phone only)</a:t>
            </a:r>
            <a:endParaRPr sz="1300">
              <a:solidFill>
                <a:schemeClr val="accent2"/>
              </a:solidFill>
              <a:latin typeface="Signika SemiBold"/>
              <a:ea typeface="Signika SemiBold"/>
              <a:cs typeface="Signika SemiBold"/>
              <a:sym typeface="Signika SemiBold"/>
            </a:endParaRPr>
          </a:p>
        </p:txBody>
      </p:sp>
      <p:sp>
        <p:nvSpPr>
          <p:cNvPr id="2289" name="Google Shape;2289;p72"/>
          <p:cNvSpPr txBox="1"/>
          <p:nvPr>
            <p:ph idx="4294967295" type="subTitle"/>
          </p:nvPr>
        </p:nvSpPr>
        <p:spPr>
          <a:xfrm flipH="1">
            <a:off x="6684275" y="4185450"/>
            <a:ext cx="22446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Signika SemiBold"/>
                <a:ea typeface="Signika SemiBold"/>
                <a:cs typeface="Signika SemiBold"/>
                <a:sym typeface="Signika SemiBold"/>
              </a:rPr>
              <a:t>High Spenders, Subscribes to Most Services (Low Average Tenure)</a:t>
            </a:r>
            <a:endParaRPr sz="1300">
              <a:solidFill>
                <a:schemeClr val="accent2"/>
              </a:solidFill>
              <a:latin typeface="Signika SemiBold"/>
              <a:ea typeface="Signika SemiBold"/>
              <a:cs typeface="Signika SemiBold"/>
              <a:sym typeface="Signika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3"/>
                                        </p:tgtEl>
                                        <p:attrNameLst>
                                          <p:attrName>style.visibility</p:attrName>
                                        </p:attrNameLst>
                                      </p:cBhvr>
                                      <p:to>
                                        <p:strVal val="visible"/>
                                      </p:to>
                                    </p:set>
                                    <p:animEffect filter="fade" transition="in">
                                      <p:cBhvr>
                                        <p:cTn dur="1"/>
                                        <p:tgtEl>
                                          <p:spTgt spid="2273"/>
                                        </p:tgtEl>
                                      </p:cBhvr>
                                    </p:animEffect>
                                  </p:childTnLst>
                                </p:cTn>
                              </p:par>
                              <p:par>
                                <p:cTn fill="hold" nodeType="withEffect" presetClass="entr" presetID="10" presetSubtype="0">
                                  <p:stCondLst>
                                    <p:cond delay="0"/>
                                  </p:stCondLst>
                                  <p:childTnLst>
                                    <p:set>
                                      <p:cBhvr>
                                        <p:cTn dur="1" fill="hold">
                                          <p:stCondLst>
                                            <p:cond delay="0"/>
                                          </p:stCondLst>
                                        </p:cTn>
                                        <p:tgtEl>
                                          <p:spTgt spid="2274"/>
                                        </p:tgtEl>
                                        <p:attrNameLst>
                                          <p:attrName>style.visibility</p:attrName>
                                        </p:attrNameLst>
                                      </p:cBhvr>
                                      <p:to>
                                        <p:strVal val="visible"/>
                                      </p:to>
                                    </p:set>
                                    <p:animEffect filter="fade" transition="in">
                                      <p:cBhvr>
                                        <p:cTn dur="1"/>
                                        <p:tgtEl>
                                          <p:spTgt spid="2274"/>
                                        </p:tgtEl>
                                      </p:cBhvr>
                                    </p:animEffect>
                                  </p:childTnLst>
                                </p:cTn>
                              </p:par>
                              <p:par>
                                <p:cTn fill="hold" nodeType="withEffect" presetClass="entr" presetID="10" presetSubtype="0">
                                  <p:stCondLst>
                                    <p:cond delay="0"/>
                                  </p:stCondLst>
                                  <p:childTnLst>
                                    <p:set>
                                      <p:cBhvr>
                                        <p:cTn dur="1" fill="hold">
                                          <p:stCondLst>
                                            <p:cond delay="0"/>
                                          </p:stCondLst>
                                        </p:cTn>
                                        <p:tgtEl>
                                          <p:spTgt spid="2286"/>
                                        </p:tgtEl>
                                        <p:attrNameLst>
                                          <p:attrName>style.visibility</p:attrName>
                                        </p:attrNameLst>
                                      </p:cBhvr>
                                      <p:to>
                                        <p:strVal val="visible"/>
                                      </p:to>
                                    </p:set>
                                    <p:animEffect filter="fade" transition="in">
                                      <p:cBhvr>
                                        <p:cTn dur="1"/>
                                        <p:tgtEl>
                                          <p:spTgt spid="2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6"/>
                                        </p:tgtEl>
                                        <p:attrNameLst>
                                          <p:attrName>style.visibility</p:attrName>
                                        </p:attrNameLst>
                                      </p:cBhvr>
                                      <p:to>
                                        <p:strVal val="visible"/>
                                      </p:to>
                                    </p:set>
                                    <p:animEffect filter="fade" transition="in">
                                      <p:cBhvr>
                                        <p:cTn dur="1"/>
                                        <p:tgtEl>
                                          <p:spTgt spid="2276"/>
                                        </p:tgtEl>
                                      </p:cBhvr>
                                    </p:animEffect>
                                  </p:childTnLst>
                                </p:cTn>
                              </p:par>
                              <p:par>
                                <p:cTn fill="hold" nodeType="withEffect" presetClass="entr" presetID="10" presetSubtype="0">
                                  <p:stCondLst>
                                    <p:cond delay="0"/>
                                  </p:stCondLst>
                                  <p:childTnLst>
                                    <p:set>
                                      <p:cBhvr>
                                        <p:cTn dur="1" fill="hold">
                                          <p:stCondLst>
                                            <p:cond delay="0"/>
                                          </p:stCondLst>
                                        </p:cTn>
                                        <p:tgtEl>
                                          <p:spTgt spid="2287"/>
                                        </p:tgtEl>
                                        <p:attrNameLst>
                                          <p:attrName>style.visibility</p:attrName>
                                        </p:attrNameLst>
                                      </p:cBhvr>
                                      <p:to>
                                        <p:strVal val="visible"/>
                                      </p:to>
                                    </p:set>
                                    <p:animEffect filter="fade" transition="in">
                                      <p:cBhvr>
                                        <p:cTn dur="1"/>
                                        <p:tgtEl>
                                          <p:spTgt spid="2287"/>
                                        </p:tgtEl>
                                      </p:cBhvr>
                                    </p:animEffect>
                                  </p:childTnLst>
                                </p:cTn>
                              </p:par>
                              <p:par>
                                <p:cTn fill="hold" nodeType="withEffect" presetClass="entr" presetID="10" presetSubtype="0">
                                  <p:stCondLst>
                                    <p:cond delay="0"/>
                                  </p:stCondLst>
                                  <p:childTnLst>
                                    <p:set>
                                      <p:cBhvr>
                                        <p:cTn dur="1" fill="hold">
                                          <p:stCondLst>
                                            <p:cond delay="0"/>
                                          </p:stCondLst>
                                        </p:cTn>
                                        <p:tgtEl>
                                          <p:spTgt spid="2275"/>
                                        </p:tgtEl>
                                        <p:attrNameLst>
                                          <p:attrName>style.visibility</p:attrName>
                                        </p:attrNameLst>
                                      </p:cBhvr>
                                      <p:to>
                                        <p:strVal val="visible"/>
                                      </p:to>
                                    </p:set>
                                    <p:animEffect filter="fade" transition="in">
                                      <p:cBhvr>
                                        <p:cTn dur="1"/>
                                        <p:tgtEl>
                                          <p:spTgt spid="2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7"/>
                                        </p:tgtEl>
                                        <p:attrNameLst>
                                          <p:attrName>style.visibility</p:attrName>
                                        </p:attrNameLst>
                                      </p:cBhvr>
                                      <p:to>
                                        <p:strVal val="visible"/>
                                      </p:to>
                                    </p:set>
                                    <p:animEffect filter="fade" transition="in">
                                      <p:cBhvr>
                                        <p:cTn dur="1"/>
                                        <p:tgtEl>
                                          <p:spTgt spid="2277"/>
                                        </p:tgtEl>
                                      </p:cBhvr>
                                    </p:animEffect>
                                  </p:childTnLst>
                                </p:cTn>
                              </p:par>
                              <p:par>
                                <p:cTn fill="hold" nodeType="withEffect" presetClass="entr" presetID="10" presetSubtype="0">
                                  <p:stCondLst>
                                    <p:cond delay="0"/>
                                  </p:stCondLst>
                                  <p:childTnLst>
                                    <p:set>
                                      <p:cBhvr>
                                        <p:cTn dur="1" fill="hold">
                                          <p:stCondLst>
                                            <p:cond delay="0"/>
                                          </p:stCondLst>
                                        </p:cTn>
                                        <p:tgtEl>
                                          <p:spTgt spid="2278"/>
                                        </p:tgtEl>
                                        <p:attrNameLst>
                                          <p:attrName>style.visibility</p:attrName>
                                        </p:attrNameLst>
                                      </p:cBhvr>
                                      <p:to>
                                        <p:strVal val="visible"/>
                                      </p:to>
                                    </p:set>
                                    <p:animEffect filter="fade" transition="in">
                                      <p:cBhvr>
                                        <p:cTn dur="1"/>
                                        <p:tgtEl>
                                          <p:spTgt spid="2278"/>
                                        </p:tgtEl>
                                      </p:cBhvr>
                                    </p:animEffect>
                                  </p:childTnLst>
                                </p:cTn>
                              </p:par>
                              <p:par>
                                <p:cTn fill="hold" nodeType="withEffect" presetClass="entr" presetID="10" presetSubtype="0">
                                  <p:stCondLst>
                                    <p:cond delay="0"/>
                                  </p:stCondLst>
                                  <p:childTnLst>
                                    <p:set>
                                      <p:cBhvr>
                                        <p:cTn dur="1" fill="hold">
                                          <p:stCondLst>
                                            <p:cond delay="0"/>
                                          </p:stCondLst>
                                        </p:cTn>
                                        <p:tgtEl>
                                          <p:spTgt spid="2288"/>
                                        </p:tgtEl>
                                        <p:attrNameLst>
                                          <p:attrName>style.visibility</p:attrName>
                                        </p:attrNameLst>
                                      </p:cBhvr>
                                      <p:to>
                                        <p:strVal val="visible"/>
                                      </p:to>
                                    </p:set>
                                    <p:animEffect filter="fade" transition="in">
                                      <p:cBhvr>
                                        <p:cTn dur="1"/>
                                        <p:tgtEl>
                                          <p:spTgt spid="2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5"/>
                                        </p:tgtEl>
                                        <p:attrNameLst>
                                          <p:attrName>style.visibility</p:attrName>
                                        </p:attrNameLst>
                                      </p:cBhvr>
                                      <p:to>
                                        <p:strVal val="visible"/>
                                      </p:to>
                                    </p:set>
                                    <p:animEffect filter="fade" transition="in">
                                      <p:cBhvr>
                                        <p:cTn dur="1"/>
                                        <p:tgtEl>
                                          <p:spTgt spid="2285"/>
                                        </p:tgtEl>
                                      </p:cBhvr>
                                    </p:animEffect>
                                  </p:childTnLst>
                                </p:cTn>
                              </p:par>
                              <p:par>
                                <p:cTn fill="hold" nodeType="withEffect" presetClass="entr" presetID="10" presetSubtype="0">
                                  <p:stCondLst>
                                    <p:cond delay="0"/>
                                  </p:stCondLst>
                                  <p:childTnLst>
                                    <p:set>
                                      <p:cBhvr>
                                        <p:cTn dur="1" fill="hold">
                                          <p:stCondLst>
                                            <p:cond delay="0"/>
                                          </p:stCondLst>
                                        </p:cTn>
                                        <p:tgtEl>
                                          <p:spTgt spid="2289"/>
                                        </p:tgtEl>
                                        <p:attrNameLst>
                                          <p:attrName>style.visibility</p:attrName>
                                        </p:attrNameLst>
                                      </p:cBhvr>
                                      <p:to>
                                        <p:strVal val="visible"/>
                                      </p:to>
                                    </p:set>
                                    <p:animEffect filter="fade" transition="in">
                                      <p:cBhvr>
                                        <p:cTn dur="1"/>
                                        <p:tgtEl>
                                          <p:spTgt spid="2289"/>
                                        </p:tgtEl>
                                      </p:cBhvr>
                                    </p:animEffect>
                                  </p:childTnLst>
                                </p:cTn>
                              </p:par>
                              <p:par>
                                <p:cTn fill="hold" nodeType="withEffect" presetClass="entr" presetID="10" presetSubtype="0">
                                  <p:stCondLst>
                                    <p:cond delay="0"/>
                                  </p:stCondLst>
                                  <p:childTnLst>
                                    <p:set>
                                      <p:cBhvr>
                                        <p:cTn dur="1" fill="hold">
                                          <p:stCondLst>
                                            <p:cond delay="0"/>
                                          </p:stCondLst>
                                        </p:cTn>
                                        <p:tgtEl>
                                          <p:spTgt spid="2284"/>
                                        </p:tgtEl>
                                        <p:attrNameLst>
                                          <p:attrName>style.visibility</p:attrName>
                                        </p:attrNameLst>
                                      </p:cBhvr>
                                      <p:to>
                                        <p:strVal val="visible"/>
                                      </p:to>
                                    </p:set>
                                    <p:animEffect filter="fade" transition="in">
                                      <p:cBhvr>
                                        <p:cTn dur="1"/>
                                        <p:tgtEl>
                                          <p:spTgt spid="2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p73"/>
          <p:cNvSpPr/>
          <p:nvPr/>
        </p:nvSpPr>
        <p:spPr>
          <a:xfrm>
            <a:off x="4860750" y="2997674"/>
            <a:ext cx="2533800" cy="1923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3"/>
          <p:cNvSpPr/>
          <p:nvPr/>
        </p:nvSpPr>
        <p:spPr>
          <a:xfrm>
            <a:off x="1120450" y="2997675"/>
            <a:ext cx="2533800" cy="1923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3"/>
          <p:cNvSpPr/>
          <p:nvPr/>
        </p:nvSpPr>
        <p:spPr>
          <a:xfrm>
            <a:off x="4825950" y="828699"/>
            <a:ext cx="2533800" cy="2001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3"/>
          <p:cNvSpPr/>
          <p:nvPr/>
        </p:nvSpPr>
        <p:spPr>
          <a:xfrm>
            <a:off x="1142100" y="828700"/>
            <a:ext cx="2533800" cy="2001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3"/>
          <p:cNvSpPr txBox="1"/>
          <p:nvPr>
            <p:ph type="title"/>
          </p:nvPr>
        </p:nvSpPr>
        <p:spPr>
          <a:xfrm>
            <a:off x="718200" y="88649"/>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2299" name="Google Shape;2299;p73"/>
          <p:cNvSpPr txBox="1"/>
          <p:nvPr>
            <p:ph idx="4294967295" type="subTitle"/>
          </p:nvPr>
        </p:nvSpPr>
        <p:spPr>
          <a:xfrm flipH="1">
            <a:off x="1286700" y="945725"/>
            <a:ext cx="2244600" cy="7545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Cluster 1 - Lowest Spenders, Only Subscribe to Phone Services</a:t>
            </a:r>
            <a:endParaRPr sz="1300">
              <a:solidFill>
                <a:schemeClr val="lt1"/>
              </a:solidFill>
            </a:endParaRPr>
          </a:p>
        </p:txBody>
      </p:sp>
      <p:sp>
        <p:nvSpPr>
          <p:cNvPr id="2300" name="Google Shape;2300;p73"/>
          <p:cNvSpPr txBox="1"/>
          <p:nvPr>
            <p:ph idx="4294967295" type="subTitle"/>
          </p:nvPr>
        </p:nvSpPr>
        <p:spPr>
          <a:xfrm flipH="1">
            <a:off x="5040300" y="940650"/>
            <a:ext cx="21051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lt1"/>
                </a:solidFill>
              </a:rPr>
              <a:t>Cluster 2 - High Spenders, Subscribes to Most Services (High Average Tenure)</a:t>
            </a:r>
            <a:endParaRPr sz="1300"/>
          </a:p>
        </p:txBody>
      </p:sp>
      <p:sp>
        <p:nvSpPr>
          <p:cNvPr id="2301" name="Google Shape;2301;p73"/>
          <p:cNvSpPr txBox="1"/>
          <p:nvPr>
            <p:ph idx="4294967295" type="subTitle"/>
          </p:nvPr>
        </p:nvSpPr>
        <p:spPr>
          <a:xfrm flipH="1">
            <a:off x="1208650" y="3046250"/>
            <a:ext cx="23010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rPr>
              <a:t>Cluster 3 - Average Spenders, Subscribes to Main Services (internet &amp; phone only)</a:t>
            </a:r>
            <a:endParaRPr>
              <a:solidFill>
                <a:schemeClr val="lt1"/>
              </a:solidFill>
            </a:endParaRPr>
          </a:p>
        </p:txBody>
      </p:sp>
      <p:sp>
        <p:nvSpPr>
          <p:cNvPr id="2302" name="Google Shape;2302;p73"/>
          <p:cNvSpPr txBox="1"/>
          <p:nvPr>
            <p:ph idx="4294967295" type="subTitle"/>
          </p:nvPr>
        </p:nvSpPr>
        <p:spPr>
          <a:xfrm flipH="1">
            <a:off x="5075100" y="3094125"/>
            <a:ext cx="2105100" cy="9750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lt1"/>
                </a:solidFill>
              </a:rPr>
              <a:t>Cluster 4 - High Spenders, Subscribes to Most Services (Low Average Tenure)</a:t>
            </a:r>
            <a:endParaRPr sz="1300"/>
          </a:p>
        </p:txBody>
      </p:sp>
      <p:sp>
        <p:nvSpPr>
          <p:cNvPr id="2303" name="Google Shape;2303;p73"/>
          <p:cNvSpPr txBox="1"/>
          <p:nvPr/>
        </p:nvSpPr>
        <p:spPr>
          <a:xfrm>
            <a:off x="1238400" y="1776425"/>
            <a:ext cx="23412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ed Hat Text Medium"/>
                <a:ea typeface="Red Hat Text Medium"/>
                <a:cs typeface="Red Hat Text Medium"/>
                <a:sym typeface="Red Hat Text Medium"/>
              </a:rPr>
              <a:t>P</a:t>
            </a:r>
            <a:r>
              <a:rPr lang="en" sz="1100">
                <a:latin typeface="Red Hat Text Medium"/>
                <a:ea typeface="Red Hat Text Medium"/>
                <a:cs typeface="Red Hat Text Medium"/>
                <a:sym typeface="Red Hat Text Medium"/>
              </a:rPr>
              <a:t>romote internet services to them or offer bundles consisting of both internet and phone services bundles to these customers</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2304" name="Google Shape;2304;p73"/>
          <p:cNvSpPr txBox="1"/>
          <p:nvPr/>
        </p:nvSpPr>
        <p:spPr>
          <a:xfrm>
            <a:off x="4964100" y="1907800"/>
            <a:ext cx="21747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Offer special services and discounts to these customers to show appreciation for their loyalty.</a:t>
            </a:r>
            <a:endParaRPr sz="1100">
              <a:latin typeface="Red Hat Text Medium"/>
              <a:ea typeface="Red Hat Text Medium"/>
              <a:cs typeface="Red Hat Text Medium"/>
              <a:sym typeface="Red Hat Text Medium"/>
            </a:endParaRPr>
          </a:p>
        </p:txBody>
      </p:sp>
      <p:sp>
        <p:nvSpPr>
          <p:cNvPr id="2305" name="Google Shape;2305;p73"/>
          <p:cNvSpPr txBox="1"/>
          <p:nvPr/>
        </p:nvSpPr>
        <p:spPr>
          <a:xfrm>
            <a:off x="1208650" y="4021250"/>
            <a:ext cx="2244600" cy="8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Telco can offer more promotions on their add on services to these customers</a:t>
            </a:r>
            <a:r>
              <a:rPr lang="en" sz="1050">
                <a:highlight>
                  <a:schemeClr val="lt1"/>
                </a:highlight>
              </a:rPr>
              <a:t>.</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2306" name="Google Shape;2306;p73"/>
          <p:cNvSpPr txBox="1"/>
          <p:nvPr/>
        </p:nvSpPr>
        <p:spPr>
          <a:xfrm>
            <a:off x="4998900" y="4015275"/>
            <a:ext cx="2105100" cy="10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latin typeface="Red Hat Text Medium"/>
                <a:ea typeface="Red Hat Text Medium"/>
                <a:cs typeface="Red Hat Text Medium"/>
                <a:sym typeface="Red Hat Text Medium"/>
              </a:rPr>
              <a:t>Introduce Loyalty Programs to ensure customers come back and renew their contracts.</a:t>
            </a:r>
            <a:endParaRPr sz="1100">
              <a:latin typeface="Red Hat Text Medium"/>
              <a:ea typeface="Red Hat Text Medium"/>
              <a:cs typeface="Red Hat Text Medium"/>
              <a:sym typeface="Red Hat Text Medium"/>
            </a:endParaRPr>
          </a:p>
          <a:p>
            <a:pPr indent="0" lvl="0" marL="0" rtl="0" algn="l">
              <a:spcBef>
                <a:spcPts val="0"/>
              </a:spcBef>
              <a:spcAft>
                <a:spcPts val="0"/>
              </a:spcAft>
              <a:buNone/>
            </a:pPr>
            <a:r>
              <a:t/>
            </a:r>
            <a:endParaRPr sz="450">
              <a:highlight>
                <a:schemeClr val="lt1"/>
              </a:highlight>
            </a:endParaRPr>
          </a:p>
          <a:p>
            <a:pPr indent="0" lvl="0" marL="0" rtl="0" algn="l">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p74"/>
          <p:cNvSpPr/>
          <p:nvPr/>
        </p:nvSpPr>
        <p:spPr>
          <a:xfrm>
            <a:off x="5739250" y="1469088"/>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4"/>
          <p:cNvSpPr/>
          <p:nvPr/>
        </p:nvSpPr>
        <p:spPr>
          <a:xfrm>
            <a:off x="3159699" y="1469100"/>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4"/>
          <p:cNvSpPr/>
          <p:nvPr/>
        </p:nvSpPr>
        <p:spPr>
          <a:xfrm>
            <a:off x="580150" y="1469099"/>
            <a:ext cx="2824800" cy="2824800"/>
          </a:xfrm>
          <a:prstGeom prst="ellipse">
            <a:avLst/>
          </a:prstGeom>
          <a:solidFill>
            <a:srgbClr val="DBDBDB">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4"/>
          <p:cNvSpPr txBox="1"/>
          <p:nvPr>
            <p:ph idx="1" type="subTitle"/>
          </p:nvPr>
        </p:nvSpPr>
        <p:spPr>
          <a:xfrm flipH="1">
            <a:off x="858400" y="2051713"/>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Relationship between variables</a:t>
            </a:r>
            <a:endParaRPr>
              <a:solidFill>
                <a:schemeClr val="dk1"/>
              </a:solidFill>
            </a:endParaRPr>
          </a:p>
          <a:p>
            <a:pPr indent="0" lvl="0" marL="0" rtl="0" algn="ctr">
              <a:spcBef>
                <a:spcPts val="0"/>
              </a:spcBef>
              <a:spcAft>
                <a:spcPts val="0"/>
              </a:spcAft>
              <a:buNone/>
            </a:pPr>
            <a:r>
              <a:t/>
            </a:r>
            <a:endParaRPr/>
          </a:p>
        </p:txBody>
      </p:sp>
      <p:sp>
        <p:nvSpPr>
          <p:cNvPr id="2315" name="Google Shape;2315;p74"/>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1111"/>
                </a:solidFill>
              </a:rPr>
              <a:t> Project Outcome (Summary)</a:t>
            </a:r>
            <a:endParaRPr>
              <a:solidFill>
                <a:srgbClr val="111111"/>
              </a:solidFill>
            </a:endParaRPr>
          </a:p>
        </p:txBody>
      </p:sp>
      <p:sp>
        <p:nvSpPr>
          <p:cNvPr id="2316" name="Google Shape;2316;p74"/>
          <p:cNvSpPr txBox="1"/>
          <p:nvPr>
            <p:ph idx="5" type="subTitle"/>
          </p:nvPr>
        </p:nvSpPr>
        <p:spPr>
          <a:xfrm flipH="1">
            <a:off x="6017500" y="1897825"/>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Customer Segments</a:t>
            </a:r>
            <a:endParaRPr/>
          </a:p>
        </p:txBody>
      </p:sp>
      <p:sp>
        <p:nvSpPr>
          <p:cNvPr id="2317" name="Google Shape;2317;p74"/>
          <p:cNvSpPr txBox="1"/>
          <p:nvPr/>
        </p:nvSpPr>
        <p:spPr>
          <a:xfrm>
            <a:off x="678700" y="2516725"/>
            <a:ext cx="2448000" cy="159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The variables: </a:t>
            </a:r>
            <a:r>
              <a:rPr lang="en" sz="1300">
                <a:solidFill>
                  <a:schemeClr val="dk1"/>
                </a:solidFill>
                <a:latin typeface="Roboto"/>
                <a:ea typeface="Roboto"/>
                <a:cs typeface="Roboto"/>
                <a:sym typeface="Roboto"/>
              </a:rPr>
              <a:t>churn, monthly charges, contract type and certain add ons services has a direct </a:t>
            </a:r>
            <a:r>
              <a:rPr lang="en" sz="1300">
                <a:solidFill>
                  <a:schemeClr val="accent6"/>
                </a:solidFill>
                <a:latin typeface="Roboto"/>
                <a:ea typeface="Roboto"/>
                <a:cs typeface="Roboto"/>
                <a:sym typeface="Roboto"/>
              </a:rPr>
              <a:t>impact on whether a customer will churn or not.</a:t>
            </a:r>
            <a:endParaRPr sz="1300">
              <a:solidFill>
                <a:schemeClr val="accent6"/>
              </a:solidFill>
              <a:latin typeface="Roboto"/>
              <a:ea typeface="Roboto"/>
              <a:cs typeface="Roboto"/>
              <a:sym typeface="Roboto"/>
            </a:endParaRPr>
          </a:p>
          <a:p>
            <a:pPr indent="0" lvl="0" marL="0" rtl="0" algn="ctr">
              <a:spcBef>
                <a:spcPts val="1600"/>
              </a:spcBef>
              <a:spcAft>
                <a:spcPts val="0"/>
              </a:spcAft>
              <a:buNone/>
            </a:pPr>
            <a:r>
              <a:t/>
            </a:r>
            <a:endParaRPr sz="1300">
              <a:latin typeface="Roboto"/>
              <a:ea typeface="Roboto"/>
              <a:cs typeface="Roboto"/>
              <a:sym typeface="Roboto"/>
            </a:endParaRPr>
          </a:p>
        </p:txBody>
      </p:sp>
      <p:sp>
        <p:nvSpPr>
          <p:cNvPr id="2318" name="Google Shape;2318;p74"/>
          <p:cNvSpPr txBox="1"/>
          <p:nvPr>
            <p:ph idx="1" type="subTitle"/>
          </p:nvPr>
        </p:nvSpPr>
        <p:spPr>
          <a:xfrm flipH="1">
            <a:off x="3437950" y="1897813"/>
            <a:ext cx="2268300" cy="4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Churn Prediction</a:t>
            </a:r>
            <a:endParaRPr/>
          </a:p>
        </p:txBody>
      </p:sp>
      <p:sp>
        <p:nvSpPr>
          <p:cNvPr id="2319" name="Google Shape;2319;p74"/>
          <p:cNvSpPr txBox="1"/>
          <p:nvPr/>
        </p:nvSpPr>
        <p:spPr>
          <a:xfrm>
            <a:off x="3348100" y="2362825"/>
            <a:ext cx="24480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Given the customer variables, telco can use our classification model </a:t>
            </a:r>
            <a:r>
              <a:rPr lang="en" sz="1300">
                <a:solidFill>
                  <a:schemeClr val="accent6"/>
                </a:solidFill>
                <a:latin typeface="Roboto"/>
                <a:ea typeface="Roboto"/>
                <a:cs typeface="Roboto"/>
                <a:sym typeface="Roboto"/>
              </a:rPr>
              <a:t>(SVC and Logistic Regression)</a:t>
            </a:r>
            <a:r>
              <a:rPr lang="en" sz="1300">
                <a:solidFill>
                  <a:schemeClr val="dk1"/>
                </a:solidFill>
                <a:latin typeface="Roboto"/>
                <a:ea typeface="Roboto"/>
                <a:cs typeface="Roboto"/>
                <a:sym typeface="Roboto"/>
              </a:rPr>
              <a:t> to predict whether a customer will churn or not with ~80% accuracy.</a:t>
            </a:r>
            <a:endParaRPr sz="1300">
              <a:solidFill>
                <a:schemeClr val="dk1"/>
              </a:solidFill>
              <a:latin typeface="Roboto"/>
              <a:ea typeface="Roboto"/>
              <a:cs typeface="Roboto"/>
              <a:sym typeface="Roboto"/>
            </a:endParaRPr>
          </a:p>
          <a:p>
            <a:pPr indent="0" lvl="0" marL="0" rtl="0" algn="ctr">
              <a:spcBef>
                <a:spcPts val="0"/>
              </a:spcBef>
              <a:spcAft>
                <a:spcPts val="0"/>
              </a:spcAft>
              <a:buNone/>
            </a:pPr>
            <a:r>
              <a:t/>
            </a:r>
            <a:endParaRPr sz="1300">
              <a:solidFill>
                <a:schemeClr val="dk1"/>
              </a:solidFill>
              <a:latin typeface="Roboto"/>
              <a:ea typeface="Roboto"/>
              <a:cs typeface="Roboto"/>
              <a:sym typeface="Roboto"/>
            </a:endParaRPr>
          </a:p>
        </p:txBody>
      </p:sp>
      <p:sp>
        <p:nvSpPr>
          <p:cNvPr id="2320" name="Google Shape;2320;p74"/>
          <p:cNvSpPr txBox="1"/>
          <p:nvPr/>
        </p:nvSpPr>
        <p:spPr>
          <a:xfrm>
            <a:off x="6017500" y="2425575"/>
            <a:ext cx="23394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Telco can use the </a:t>
            </a:r>
            <a:r>
              <a:rPr lang="en" sz="1300">
                <a:solidFill>
                  <a:schemeClr val="accent6"/>
                </a:solidFill>
                <a:latin typeface="Roboto"/>
                <a:ea typeface="Roboto"/>
                <a:cs typeface="Roboto"/>
                <a:sym typeface="Roboto"/>
              </a:rPr>
              <a:t>unsupervised clustering </a:t>
            </a:r>
            <a:r>
              <a:rPr lang="en" sz="1300">
                <a:solidFill>
                  <a:schemeClr val="dk1"/>
                </a:solidFill>
                <a:latin typeface="Roboto"/>
                <a:ea typeface="Roboto"/>
                <a:cs typeface="Roboto"/>
                <a:sym typeface="Roboto"/>
              </a:rPr>
              <a:t>model we provide to better understand their customer segments and execute </a:t>
            </a:r>
            <a:r>
              <a:rPr lang="en" sz="1300">
                <a:solidFill>
                  <a:schemeClr val="accent6"/>
                </a:solidFill>
                <a:latin typeface="Roboto"/>
                <a:ea typeface="Roboto"/>
                <a:cs typeface="Roboto"/>
                <a:sym typeface="Roboto"/>
              </a:rPr>
              <a:t>targeted strategies and recommendations.</a:t>
            </a:r>
            <a:r>
              <a:rPr lang="en" sz="1300">
                <a:solidFill>
                  <a:schemeClr val="accent6"/>
                </a:solidFill>
                <a:latin typeface="Roboto"/>
                <a:ea typeface="Roboto"/>
                <a:cs typeface="Roboto"/>
                <a:sym typeface="Roboto"/>
              </a:rPr>
              <a:t> </a:t>
            </a:r>
            <a:endParaRPr sz="1300">
              <a:solidFill>
                <a:schemeClr val="accent6"/>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pic>
        <p:nvPicPr>
          <p:cNvPr id="2325" name="Google Shape;2325;p75"/>
          <p:cNvPicPr preferRelativeResize="0"/>
          <p:nvPr/>
        </p:nvPicPr>
        <p:blipFill>
          <a:blip r:embed="rId3">
            <a:alphaModFix/>
          </a:blip>
          <a:stretch>
            <a:fillRect/>
          </a:stretch>
        </p:blipFill>
        <p:spPr>
          <a:xfrm>
            <a:off x="91549" y="4761799"/>
            <a:ext cx="1328850" cy="381700"/>
          </a:xfrm>
          <a:prstGeom prst="rect">
            <a:avLst/>
          </a:prstGeom>
          <a:noFill/>
          <a:ln>
            <a:noFill/>
          </a:ln>
        </p:spPr>
      </p:pic>
      <p:sp>
        <p:nvSpPr>
          <p:cNvPr id="2326" name="Google Shape;2326;p75"/>
          <p:cNvSpPr txBox="1"/>
          <p:nvPr>
            <p:ph idx="4294967295" type="subTitle"/>
          </p:nvPr>
        </p:nvSpPr>
        <p:spPr>
          <a:xfrm>
            <a:off x="1539475" y="666575"/>
            <a:ext cx="5988300" cy="115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000">
                <a:solidFill>
                  <a:schemeClr val="lt1"/>
                </a:solidFill>
                <a:highlight>
                  <a:schemeClr val="accent2"/>
                </a:highlight>
              </a:rPr>
              <a:t>THANK YOU!</a:t>
            </a:r>
            <a:endParaRPr sz="7000">
              <a:solidFill>
                <a:schemeClr val="lt1"/>
              </a:solidFill>
              <a:highlight>
                <a:schemeClr val="accent2"/>
              </a:highlight>
            </a:endParaRPr>
          </a:p>
        </p:txBody>
      </p:sp>
      <p:sp>
        <p:nvSpPr>
          <p:cNvPr id="2327" name="Google Shape;2327;p75"/>
          <p:cNvSpPr txBox="1"/>
          <p:nvPr/>
        </p:nvSpPr>
        <p:spPr>
          <a:xfrm>
            <a:off x="1157800" y="2177350"/>
            <a:ext cx="7420800" cy="17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Team Members and Contributions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Soh Zu Wei - Classification Models (with gridsearchcv, kfold &amp; one-hot-encoding, github, edit video)  </a:t>
            </a:r>
            <a:endParaRPr/>
          </a:p>
          <a:p>
            <a:pPr indent="0" lvl="0" marL="0" rtl="0" algn="l">
              <a:spcBef>
                <a:spcPts val="1000"/>
              </a:spcBef>
              <a:spcAft>
                <a:spcPts val="0"/>
              </a:spcAft>
              <a:buNone/>
            </a:pPr>
            <a:r>
              <a:rPr lang="en"/>
              <a:t>Sanskkriti - Problem Motivation, Data Preparation, Cleaning and Exploratory Data Analysis  </a:t>
            </a:r>
            <a:endParaRPr/>
          </a:p>
          <a:p>
            <a:pPr indent="0" lvl="0" marL="0" rtl="0" algn="l">
              <a:spcBef>
                <a:spcPts val="1000"/>
              </a:spcBef>
              <a:spcAft>
                <a:spcPts val="1000"/>
              </a:spcAft>
              <a:buNone/>
            </a:pPr>
            <a:r>
              <a:rPr lang="en"/>
              <a:t>Jue Lin - Clustering Models (Kprototypes, elbow method, silhouette, clustering strategies)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76"/>
          <p:cNvSpPr txBox="1"/>
          <p:nvPr>
            <p:ph type="title"/>
          </p:nvPr>
        </p:nvSpPr>
        <p:spPr>
          <a:xfrm>
            <a:off x="718200" y="59924"/>
            <a:ext cx="7707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a:t>
            </a:r>
            <a:endParaRPr/>
          </a:p>
        </p:txBody>
      </p:sp>
      <p:sp>
        <p:nvSpPr>
          <p:cNvPr id="2333" name="Google Shape;2333;p76"/>
          <p:cNvSpPr txBox="1"/>
          <p:nvPr>
            <p:ph idx="1" type="body"/>
          </p:nvPr>
        </p:nvSpPr>
        <p:spPr>
          <a:xfrm>
            <a:off x="664700" y="1068850"/>
            <a:ext cx="7707600" cy="342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u="sng">
                <a:solidFill>
                  <a:schemeClr val="hlink"/>
                </a:solidFill>
                <a:hlinkClick r:id="rId3"/>
              </a:rPr>
              <a:t>https://www.zendesk.com/sg/blog/customer-churn-rate/#:~:text=Why%20is%20customer%20churn%20rate,impact%20on%20its%20bottom%20line</a:t>
            </a:r>
            <a:endParaRPr/>
          </a:p>
          <a:p>
            <a:pPr indent="0" lvl="0" marL="0" rtl="0" algn="l">
              <a:lnSpc>
                <a:spcPct val="130000"/>
              </a:lnSpc>
              <a:spcBef>
                <a:spcPts val="0"/>
              </a:spcBef>
              <a:spcAft>
                <a:spcPts val="0"/>
              </a:spcAft>
              <a:buNone/>
            </a:pPr>
            <a:r>
              <a:rPr lang="en" u="sng">
                <a:solidFill>
                  <a:schemeClr val="hlink"/>
                </a:solidFill>
                <a:hlinkClick r:id="rId4"/>
              </a:rPr>
              <a:t>https://www.heavy.ai/use-case/customer-churn-analysis</a:t>
            </a:r>
            <a:endParaRPr/>
          </a:p>
          <a:p>
            <a:pPr indent="0" lvl="0" marL="0" rtl="0" algn="l">
              <a:lnSpc>
                <a:spcPct val="130000"/>
              </a:lnSpc>
              <a:spcBef>
                <a:spcPts val="0"/>
              </a:spcBef>
              <a:spcAft>
                <a:spcPts val="0"/>
              </a:spcAft>
              <a:buNone/>
            </a:pPr>
            <a:r>
              <a:rPr lang="en" u="sng">
                <a:solidFill>
                  <a:schemeClr val="hlink"/>
                </a:solidFill>
                <a:hlinkClick r:id="rId5"/>
              </a:rPr>
              <a:t>https://www.kaggle.com/datasets/blastchar/telco-customer-churn</a:t>
            </a:r>
            <a:endParaRPr/>
          </a:p>
          <a:p>
            <a:pPr indent="0" lvl="0" marL="0" rtl="0" algn="l">
              <a:lnSpc>
                <a:spcPct val="130000"/>
              </a:lnSpc>
              <a:spcBef>
                <a:spcPts val="0"/>
              </a:spcBef>
              <a:spcAft>
                <a:spcPts val="0"/>
              </a:spcAft>
              <a:buNone/>
            </a:pPr>
            <a:r>
              <a:rPr lang="en" u="sng">
                <a:solidFill>
                  <a:schemeClr val="hlink"/>
                </a:solidFill>
                <a:hlinkClick r:id="rId6"/>
              </a:rPr>
              <a:t>https://www.analyticsvidhya.com/blog/2022/01/churn-analysis-of-a-telecom-company/</a:t>
            </a:r>
            <a:endParaRPr/>
          </a:p>
          <a:p>
            <a:pPr indent="0" lvl="0" marL="0" rtl="0" algn="l">
              <a:lnSpc>
                <a:spcPct val="130000"/>
              </a:lnSpc>
              <a:spcBef>
                <a:spcPts val="0"/>
              </a:spcBef>
              <a:spcAft>
                <a:spcPts val="0"/>
              </a:spcAft>
              <a:buNone/>
            </a:pPr>
            <a:r>
              <a:rPr lang="en" u="sng">
                <a:solidFill>
                  <a:schemeClr val="hlink"/>
                </a:solidFill>
                <a:hlinkClick r:id="rId7"/>
              </a:rPr>
              <a:t>https://towardsdatascience.com/end-to-end-machine-learning-project-telco-customer-churn-90744a8df97d</a:t>
            </a:r>
            <a:endParaRPr/>
          </a:p>
          <a:p>
            <a:pPr indent="0" lvl="0" marL="0" rtl="0" algn="l">
              <a:lnSpc>
                <a:spcPct val="130000"/>
              </a:lnSpc>
              <a:spcBef>
                <a:spcPts val="0"/>
              </a:spcBef>
              <a:spcAft>
                <a:spcPts val="0"/>
              </a:spcAft>
              <a:buNone/>
            </a:pPr>
            <a:r>
              <a:rPr lang="en" u="sng">
                <a:solidFill>
                  <a:schemeClr val="hlink"/>
                </a:solidFill>
                <a:hlinkClick r:id="rId8"/>
              </a:rPr>
              <a:t>https://python.plainenglish.io/data-science-project-clustering-mixed-data-7d5fd6e7f047</a:t>
            </a:r>
            <a:endParaRPr/>
          </a:p>
          <a:p>
            <a:pPr indent="0" lvl="0" marL="0" rtl="0" algn="l">
              <a:lnSpc>
                <a:spcPct val="130000"/>
              </a:lnSpc>
              <a:spcBef>
                <a:spcPts val="0"/>
              </a:spcBef>
              <a:spcAft>
                <a:spcPts val="0"/>
              </a:spcAft>
              <a:buNone/>
            </a:pPr>
            <a:r>
              <a:rPr lang="en" u="sng">
                <a:solidFill>
                  <a:schemeClr val="hlink"/>
                </a:solidFill>
                <a:hlinkClick r:id="rId9"/>
              </a:rPr>
              <a:t>https://github.com/zachzazueta/telecom_churn_project/blob/master/Notebook%202%20-%20Cleaning%20and%20KPrototypes2.ipynb</a:t>
            </a:r>
            <a:endParaRPr/>
          </a:p>
          <a:p>
            <a:pPr indent="0" lvl="0" marL="0" rtl="0" algn="l">
              <a:lnSpc>
                <a:spcPct val="130000"/>
              </a:lnSpc>
              <a:spcBef>
                <a:spcPts val="0"/>
              </a:spcBef>
              <a:spcAft>
                <a:spcPts val="0"/>
              </a:spcAft>
              <a:buNone/>
            </a:pPr>
            <a:r>
              <a:rPr lang="en" u="sng">
                <a:solidFill>
                  <a:schemeClr val="hlink"/>
                </a:solidFill>
                <a:hlinkClick r:id="rId10"/>
              </a:rPr>
              <a:t>https://towardsdatascience.com/the-k-prototype-as-clustering-algorithm-for-mixed-data-type-categorical-and-numerical</a:t>
            </a:r>
            <a:endParaRPr/>
          </a:p>
          <a:p>
            <a:pPr indent="0" lvl="0" marL="0" rtl="0" algn="l">
              <a:lnSpc>
                <a:spcPct val="130000"/>
              </a:lnSpc>
              <a:spcBef>
                <a:spcPts val="0"/>
              </a:spcBef>
              <a:spcAft>
                <a:spcPts val="0"/>
              </a:spcAft>
              <a:buNone/>
            </a:pPr>
            <a:r>
              <a:rPr lang="en" u="sng">
                <a:solidFill>
                  <a:schemeClr val="hlink"/>
                </a:solidFill>
                <a:hlinkClick r:id="rId11"/>
              </a:rPr>
              <a:t>https://www.kaggle.com/code/bandiatindra/telecom-churn-prediction</a:t>
            </a:r>
            <a:endParaRPr/>
          </a:p>
          <a:p>
            <a:pPr indent="0" lvl="0" marL="0" rtl="0" algn="l">
              <a:lnSpc>
                <a:spcPct val="130000"/>
              </a:lnSpc>
              <a:spcBef>
                <a:spcPts val="0"/>
              </a:spcBef>
              <a:spcAft>
                <a:spcPts val="0"/>
              </a:spcAft>
              <a:buNone/>
            </a:pPr>
            <a:r>
              <a:rPr lang="en" u="sng">
                <a:solidFill>
                  <a:schemeClr val="hlink"/>
                </a:solidFill>
                <a:hlinkClick r:id="rId12"/>
              </a:rPr>
              <a:t>https://scikit-learn.org/stable/modules/generated/sklearn.model_selection.GridSearchCV.html</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46"/>
          <p:cNvSpPr txBox="1"/>
          <p:nvPr>
            <p:ph idx="4294967295" type="title"/>
          </p:nvPr>
        </p:nvSpPr>
        <p:spPr>
          <a:xfrm>
            <a:off x="2545200" y="325800"/>
            <a:ext cx="4053600" cy="8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a:t>
            </a:r>
            <a:r>
              <a:rPr lang="en" sz="3600"/>
              <a:t> </a:t>
            </a:r>
            <a:r>
              <a:rPr lang="en" sz="3600">
                <a:solidFill>
                  <a:schemeClr val="lt1"/>
                </a:solidFill>
                <a:highlight>
                  <a:schemeClr val="accent2"/>
                </a:highlight>
              </a:rPr>
              <a:t>Definition</a:t>
            </a:r>
            <a:endParaRPr sz="3600">
              <a:solidFill>
                <a:schemeClr val="lt1"/>
              </a:solidFill>
              <a:highlight>
                <a:schemeClr val="accent2"/>
              </a:highlight>
            </a:endParaRPr>
          </a:p>
        </p:txBody>
      </p:sp>
      <p:sp>
        <p:nvSpPr>
          <p:cNvPr id="1563" name="Google Shape;1563;p46"/>
          <p:cNvSpPr txBox="1"/>
          <p:nvPr>
            <p:ph idx="4294967295" type="subTitle"/>
          </p:nvPr>
        </p:nvSpPr>
        <p:spPr>
          <a:xfrm>
            <a:off x="805050" y="1382625"/>
            <a:ext cx="7812300" cy="3023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Signika Medium"/>
              <a:buChar char="●"/>
            </a:pPr>
            <a:r>
              <a:rPr lang="en" sz="2200">
                <a:solidFill>
                  <a:srgbClr val="000000"/>
                </a:solidFill>
                <a:latin typeface="Signika Medium"/>
                <a:ea typeface="Signika Medium"/>
                <a:cs typeface="Signika Medium"/>
                <a:sym typeface="Signika Medium"/>
              </a:rPr>
              <a:t>Can we predict whether customers will churn?</a:t>
            </a:r>
            <a:endParaRPr sz="2200">
              <a:solidFill>
                <a:srgbClr val="000000"/>
              </a:solidFill>
              <a:latin typeface="Signika Medium"/>
              <a:ea typeface="Signika Medium"/>
              <a:cs typeface="Signika Medium"/>
              <a:sym typeface="Signika Medium"/>
            </a:endParaRPr>
          </a:p>
          <a:p>
            <a:pPr indent="-368300" lvl="0" marL="457200" rtl="0" algn="l">
              <a:lnSpc>
                <a:spcPct val="115000"/>
              </a:lnSpc>
              <a:spcBef>
                <a:spcPts val="2100"/>
              </a:spcBef>
              <a:spcAft>
                <a:spcPts val="0"/>
              </a:spcAft>
              <a:buClr>
                <a:srgbClr val="000000"/>
              </a:buClr>
              <a:buSzPts val="2200"/>
              <a:buFont typeface="Signika Medium"/>
              <a:buChar char="●"/>
            </a:pPr>
            <a:r>
              <a:rPr lang="en" sz="2200">
                <a:solidFill>
                  <a:srgbClr val="000000"/>
                </a:solidFill>
                <a:latin typeface="Signika Medium"/>
                <a:ea typeface="Signika Medium"/>
                <a:cs typeface="Signika Medium"/>
                <a:sym typeface="Signika Medium"/>
              </a:rPr>
              <a:t>Can telco customers be clustered into different segments to help the telco understand their customer segments and create targeted strategies?</a:t>
            </a:r>
            <a:endParaRPr sz="2200">
              <a:solidFill>
                <a:srgbClr val="000000"/>
              </a:solidFill>
              <a:latin typeface="Signika Medium"/>
              <a:ea typeface="Signika Medium"/>
              <a:cs typeface="Signika Medium"/>
              <a:sym typeface="Signika Medium"/>
            </a:endParaRPr>
          </a:p>
          <a:p>
            <a:pPr indent="0" lvl="0" marL="0" rtl="0" algn="l">
              <a:spcBef>
                <a:spcPts val="1000"/>
              </a:spcBef>
              <a:spcAft>
                <a:spcPts val="1000"/>
              </a:spcAft>
              <a:buNone/>
            </a:pPr>
            <a:r>
              <a:t/>
            </a:r>
            <a:endParaRPr sz="1700">
              <a:latin typeface="Signika Medium"/>
              <a:ea typeface="Signika Medium"/>
              <a:cs typeface="Signika Medium"/>
              <a:sym typeface="Signik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pic>
        <p:nvPicPr>
          <p:cNvPr id="1568" name="Google Shape;1568;p47"/>
          <p:cNvPicPr preferRelativeResize="0"/>
          <p:nvPr/>
        </p:nvPicPr>
        <p:blipFill>
          <a:blip r:embed="rId3">
            <a:alphaModFix/>
          </a:blip>
          <a:stretch>
            <a:fillRect/>
          </a:stretch>
        </p:blipFill>
        <p:spPr>
          <a:xfrm>
            <a:off x="5977750" y="2067025"/>
            <a:ext cx="2818400" cy="2609625"/>
          </a:xfrm>
          <a:prstGeom prst="rect">
            <a:avLst/>
          </a:prstGeom>
          <a:noFill/>
          <a:ln>
            <a:noFill/>
          </a:ln>
        </p:spPr>
      </p:pic>
      <p:sp>
        <p:nvSpPr>
          <p:cNvPr id="1569" name="Google Shape;1569;p47"/>
          <p:cNvSpPr txBox="1"/>
          <p:nvPr/>
        </p:nvSpPr>
        <p:spPr>
          <a:xfrm>
            <a:off x="745300" y="482650"/>
            <a:ext cx="2670000" cy="64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Red Hat Text"/>
                <a:ea typeface="Red Hat Text"/>
                <a:cs typeface="Red Hat Text"/>
                <a:sym typeface="Red Hat Text"/>
              </a:rPr>
              <a:t>Data Cleaning</a:t>
            </a:r>
            <a:endParaRPr b="1" sz="2800">
              <a:solidFill>
                <a:schemeClr val="lt1"/>
              </a:solidFill>
              <a:latin typeface="Red Hat Text"/>
              <a:ea typeface="Red Hat Text"/>
              <a:cs typeface="Red Hat Text"/>
              <a:sym typeface="Red Hat Text"/>
            </a:endParaRPr>
          </a:p>
        </p:txBody>
      </p:sp>
      <p:sp>
        <p:nvSpPr>
          <p:cNvPr id="1570" name="Google Shape;1570;p47"/>
          <p:cNvSpPr txBox="1"/>
          <p:nvPr/>
        </p:nvSpPr>
        <p:spPr>
          <a:xfrm>
            <a:off x="-12" y="2194802"/>
            <a:ext cx="1961100" cy="8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Roboto"/>
                <a:ea typeface="Roboto"/>
                <a:cs typeface="Roboto"/>
                <a:sym typeface="Roboto"/>
              </a:rPr>
              <a:t> </a:t>
            </a:r>
            <a:r>
              <a:rPr lang="en" sz="1700">
                <a:solidFill>
                  <a:schemeClr val="dk1"/>
                </a:solidFill>
                <a:latin typeface="Roboto"/>
                <a:ea typeface="Roboto"/>
                <a:cs typeface="Roboto"/>
                <a:sym typeface="Roboto"/>
              </a:rPr>
              <a:t>Variable that was dropped from the dataset </a:t>
            </a:r>
            <a:endParaRPr sz="1700">
              <a:solidFill>
                <a:schemeClr val="dk1"/>
              </a:solidFill>
              <a:latin typeface="Roboto"/>
              <a:ea typeface="Roboto"/>
              <a:cs typeface="Roboto"/>
              <a:sym typeface="Roboto"/>
            </a:endParaRPr>
          </a:p>
        </p:txBody>
      </p:sp>
      <p:sp>
        <p:nvSpPr>
          <p:cNvPr id="1571" name="Google Shape;1571;p47"/>
          <p:cNvSpPr txBox="1"/>
          <p:nvPr/>
        </p:nvSpPr>
        <p:spPr>
          <a:xfrm>
            <a:off x="6004750" y="884350"/>
            <a:ext cx="2570100" cy="6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The Null Values were filled in using the formula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 sz="1600">
                <a:solidFill>
                  <a:schemeClr val="dk1"/>
                </a:solidFill>
                <a:latin typeface="Roboto"/>
                <a:ea typeface="Roboto"/>
                <a:cs typeface="Roboto"/>
                <a:sym typeface="Roboto"/>
              </a:rPr>
              <a:t>monthlycharges*tenure = totalcharges</a:t>
            </a:r>
            <a:endParaRPr sz="1600">
              <a:solidFill>
                <a:schemeClr val="dk1"/>
              </a:solidFill>
              <a:latin typeface="Roboto"/>
              <a:ea typeface="Roboto"/>
              <a:cs typeface="Roboto"/>
              <a:sym typeface="Roboto"/>
            </a:endParaRPr>
          </a:p>
        </p:txBody>
      </p:sp>
      <p:sp>
        <p:nvSpPr>
          <p:cNvPr id="1572" name="Google Shape;1572;p47"/>
          <p:cNvSpPr txBox="1"/>
          <p:nvPr/>
        </p:nvSpPr>
        <p:spPr>
          <a:xfrm>
            <a:off x="164786" y="1852200"/>
            <a:ext cx="1631400" cy="401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100">
                <a:solidFill>
                  <a:schemeClr val="accent2"/>
                </a:solidFill>
                <a:latin typeface="Red Hat Text"/>
                <a:ea typeface="Red Hat Text"/>
                <a:cs typeface="Red Hat Text"/>
                <a:sym typeface="Red Hat Text"/>
              </a:rPr>
              <a:t>CustomerID</a:t>
            </a:r>
            <a:endParaRPr b="1" sz="2100">
              <a:solidFill>
                <a:schemeClr val="accent2"/>
              </a:solidFill>
              <a:latin typeface="Red Hat Text"/>
              <a:ea typeface="Red Hat Text"/>
              <a:cs typeface="Red Hat Text"/>
              <a:sym typeface="Red Hat Text"/>
            </a:endParaRPr>
          </a:p>
        </p:txBody>
      </p:sp>
      <p:sp>
        <p:nvSpPr>
          <p:cNvPr id="1573" name="Google Shape;1573;p47"/>
          <p:cNvSpPr txBox="1"/>
          <p:nvPr/>
        </p:nvSpPr>
        <p:spPr>
          <a:xfrm>
            <a:off x="6382907" y="482650"/>
            <a:ext cx="1813800" cy="4017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chemeClr val="accent2"/>
                </a:solidFill>
                <a:latin typeface="Red Hat Text"/>
                <a:ea typeface="Red Hat Text"/>
                <a:cs typeface="Red Hat Text"/>
                <a:sym typeface="Red Hat Text"/>
              </a:rPr>
              <a:t>TotalCharges</a:t>
            </a:r>
            <a:endParaRPr b="1" sz="2000">
              <a:solidFill>
                <a:schemeClr val="accent2"/>
              </a:solidFill>
              <a:latin typeface="Red Hat Text"/>
              <a:ea typeface="Red Hat Text"/>
              <a:cs typeface="Red Hat Text"/>
              <a:sym typeface="Red Hat Text"/>
            </a:endParaRPr>
          </a:p>
        </p:txBody>
      </p:sp>
      <p:pic>
        <p:nvPicPr>
          <p:cNvPr id="1574" name="Google Shape;1574;p47"/>
          <p:cNvPicPr preferRelativeResize="0"/>
          <p:nvPr/>
        </p:nvPicPr>
        <p:blipFill rotWithShape="1">
          <a:blip r:embed="rId4">
            <a:alphaModFix/>
          </a:blip>
          <a:srcRect b="46618" l="0" r="0" t="0"/>
          <a:stretch/>
        </p:blipFill>
        <p:spPr>
          <a:xfrm>
            <a:off x="2015975" y="1635163"/>
            <a:ext cx="1364602" cy="2821949"/>
          </a:xfrm>
          <a:prstGeom prst="rect">
            <a:avLst/>
          </a:prstGeom>
          <a:noFill/>
          <a:ln>
            <a:noFill/>
          </a:ln>
        </p:spPr>
      </p:pic>
      <p:grpSp>
        <p:nvGrpSpPr>
          <p:cNvPr id="1575" name="Google Shape;1575;p47"/>
          <p:cNvGrpSpPr/>
          <p:nvPr/>
        </p:nvGrpSpPr>
        <p:grpSpPr>
          <a:xfrm>
            <a:off x="3600375" y="1349532"/>
            <a:ext cx="2011449" cy="2249116"/>
            <a:chOff x="1519600" y="901925"/>
            <a:chExt cx="1933900" cy="2333350"/>
          </a:xfrm>
        </p:grpSpPr>
        <p:sp>
          <p:nvSpPr>
            <p:cNvPr id="1576" name="Google Shape;1576;p47"/>
            <p:cNvSpPr/>
            <p:nvPr/>
          </p:nvSpPr>
          <p:spPr>
            <a:xfrm>
              <a:off x="1519600" y="2689250"/>
              <a:ext cx="904000" cy="546025"/>
            </a:xfrm>
            <a:custGeom>
              <a:rect b="b" l="l" r="r" t="t"/>
              <a:pathLst>
                <a:path extrusionOk="0" h="21841" w="36160">
                  <a:moveTo>
                    <a:pt x="1718" y="0"/>
                  </a:moveTo>
                  <a:cubicBezTo>
                    <a:pt x="1543" y="0"/>
                    <a:pt x="1368" y="42"/>
                    <a:pt x="1201" y="125"/>
                  </a:cubicBezTo>
                  <a:lnTo>
                    <a:pt x="300" y="659"/>
                  </a:lnTo>
                  <a:cubicBezTo>
                    <a:pt x="0" y="826"/>
                    <a:pt x="0" y="1059"/>
                    <a:pt x="300" y="1226"/>
                  </a:cubicBezTo>
                  <a:lnTo>
                    <a:pt x="19481" y="12334"/>
                  </a:lnTo>
                  <a:cubicBezTo>
                    <a:pt x="19647" y="12367"/>
                    <a:pt x="19714" y="12568"/>
                    <a:pt x="19681" y="12734"/>
                  </a:cubicBezTo>
                  <a:cubicBezTo>
                    <a:pt x="19647" y="12834"/>
                    <a:pt x="19581" y="12901"/>
                    <a:pt x="19481" y="12968"/>
                  </a:cubicBezTo>
                  <a:lnTo>
                    <a:pt x="7005" y="20140"/>
                  </a:lnTo>
                  <a:cubicBezTo>
                    <a:pt x="6838" y="20173"/>
                    <a:pt x="6738" y="20373"/>
                    <a:pt x="6805" y="20540"/>
                  </a:cubicBezTo>
                  <a:cubicBezTo>
                    <a:pt x="6838" y="20640"/>
                    <a:pt x="6872" y="20707"/>
                    <a:pt x="7005" y="20740"/>
                  </a:cubicBezTo>
                  <a:lnTo>
                    <a:pt x="8873" y="21841"/>
                  </a:lnTo>
                  <a:cubicBezTo>
                    <a:pt x="9307" y="21841"/>
                    <a:pt x="9674" y="21841"/>
                    <a:pt x="9974" y="21674"/>
                  </a:cubicBezTo>
                  <a:lnTo>
                    <a:pt x="35859" y="6730"/>
                  </a:lnTo>
                  <a:cubicBezTo>
                    <a:pt x="36159" y="6563"/>
                    <a:pt x="36159" y="6330"/>
                    <a:pt x="35859" y="6163"/>
                  </a:cubicBezTo>
                  <a:lnTo>
                    <a:pt x="33991" y="5062"/>
                  </a:lnTo>
                  <a:cubicBezTo>
                    <a:pt x="33824" y="4979"/>
                    <a:pt x="33649" y="4937"/>
                    <a:pt x="33474" y="4937"/>
                  </a:cubicBezTo>
                  <a:cubicBezTo>
                    <a:pt x="33299" y="4937"/>
                    <a:pt x="33124" y="4979"/>
                    <a:pt x="32957" y="5062"/>
                  </a:cubicBezTo>
                  <a:lnTo>
                    <a:pt x="22449" y="11167"/>
                  </a:lnTo>
                  <a:cubicBezTo>
                    <a:pt x="22283" y="11250"/>
                    <a:pt x="22099" y="11292"/>
                    <a:pt x="21920" y="11292"/>
                  </a:cubicBezTo>
                  <a:cubicBezTo>
                    <a:pt x="21741" y="11292"/>
                    <a:pt x="21565" y="11250"/>
                    <a:pt x="21415" y="11167"/>
                  </a:cubicBezTo>
                  <a:lnTo>
                    <a:pt x="2235" y="125"/>
                  </a:lnTo>
                  <a:cubicBezTo>
                    <a:pt x="2068" y="42"/>
                    <a:pt x="1893" y="0"/>
                    <a:pt x="1718"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7"/>
            <p:cNvSpPr/>
            <p:nvPr/>
          </p:nvSpPr>
          <p:spPr>
            <a:xfrm>
              <a:off x="2577850" y="2557275"/>
              <a:ext cx="875650" cy="548750"/>
            </a:xfrm>
            <a:custGeom>
              <a:rect b="b" l="l" r="r" t="t"/>
              <a:pathLst>
                <a:path extrusionOk="0" h="21950" w="35026">
                  <a:moveTo>
                    <a:pt x="17513" y="0"/>
                  </a:moveTo>
                  <a:cubicBezTo>
                    <a:pt x="7839" y="0"/>
                    <a:pt x="0" y="4904"/>
                    <a:pt x="0" y="10975"/>
                  </a:cubicBezTo>
                  <a:cubicBezTo>
                    <a:pt x="0" y="17046"/>
                    <a:pt x="7839" y="21949"/>
                    <a:pt x="17513" y="21949"/>
                  </a:cubicBezTo>
                  <a:cubicBezTo>
                    <a:pt x="27186" y="21949"/>
                    <a:pt x="35025" y="17046"/>
                    <a:pt x="35025" y="10975"/>
                  </a:cubicBezTo>
                  <a:cubicBezTo>
                    <a:pt x="35025" y="4904"/>
                    <a:pt x="27186" y="0"/>
                    <a:pt x="17513"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7"/>
            <p:cNvSpPr/>
            <p:nvPr/>
          </p:nvSpPr>
          <p:spPr>
            <a:xfrm>
              <a:off x="1876500" y="2611475"/>
              <a:ext cx="343625" cy="206000"/>
            </a:xfrm>
            <a:custGeom>
              <a:rect b="b" l="l" r="r" t="t"/>
              <a:pathLst>
                <a:path extrusionOk="0" h="8240" w="13745">
                  <a:moveTo>
                    <a:pt x="13744" y="1"/>
                  </a:moveTo>
                  <a:lnTo>
                    <a:pt x="1" y="8006"/>
                  </a:lnTo>
                  <a:lnTo>
                    <a:pt x="268" y="8240"/>
                  </a:lnTo>
                  <a:lnTo>
                    <a:pt x="13744" y="401"/>
                  </a:lnTo>
                  <a:lnTo>
                    <a:pt x="137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7"/>
            <p:cNvSpPr/>
            <p:nvPr/>
          </p:nvSpPr>
          <p:spPr>
            <a:xfrm>
              <a:off x="1540450" y="2118275"/>
              <a:ext cx="146775" cy="595800"/>
            </a:xfrm>
            <a:custGeom>
              <a:rect b="b" l="l" r="r" t="t"/>
              <a:pathLst>
                <a:path extrusionOk="0" h="23832" w="5871">
                  <a:moveTo>
                    <a:pt x="5342" y="1"/>
                  </a:moveTo>
                  <a:cubicBezTo>
                    <a:pt x="5320" y="1"/>
                    <a:pt x="5304" y="24"/>
                    <a:pt x="5304" y="48"/>
                  </a:cubicBezTo>
                  <a:lnTo>
                    <a:pt x="0" y="23498"/>
                  </a:lnTo>
                  <a:cubicBezTo>
                    <a:pt x="0" y="23531"/>
                    <a:pt x="0" y="23565"/>
                    <a:pt x="33" y="23565"/>
                  </a:cubicBezTo>
                  <a:lnTo>
                    <a:pt x="367" y="23798"/>
                  </a:lnTo>
                  <a:cubicBezTo>
                    <a:pt x="467" y="23832"/>
                    <a:pt x="500" y="23832"/>
                    <a:pt x="600" y="23832"/>
                  </a:cubicBezTo>
                  <a:lnTo>
                    <a:pt x="701" y="23198"/>
                  </a:lnTo>
                  <a:lnTo>
                    <a:pt x="5871" y="348"/>
                  </a:lnTo>
                  <a:cubicBezTo>
                    <a:pt x="5871" y="315"/>
                    <a:pt x="5871" y="281"/>
                    <a:pt x="5838" y="281"/>
                  </a:cubicBezTo>
                  <a:lnTo>
                    <a:pt x="5371" y="15"/>
                  </a:lnTo>
                  <a:cubicBezTo>
                    <a:pt x="5361" y="5"/>
                    <a:pt x="5351" y="1"/>
                    <a:pt x="53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p:nvPr/>
          </p:nvSpPr>
          <p:spPr>
            <a:xfrm>
              <a:off x="1555450" y="2116950"/>
              <a:ext cx="146800" cy="597125"/>
            </a:xfrm>
            <a:custGeom>
              <a:rect b="b" l="l" r="r" t="t"/>
              <a:pathLst>
                <a:path extrusionOk="0" h="23885" w="5872">
                  <a:moveTo>
                    <a:pt x="5871" y="1"/>
                  </a:moveTo>
                  <a:lnTo>
                    <a:pt x="5338" y="268"/>
                  </a:lnTo>
                  <a:lnTo>
                    <a:pt x="167" y="23217"/>
                  </a:lnTo>
                  <a:lnTo>
                    <a:pt x="0" y="23885"/>
                  </a:lnTo>
                  <a:cubicBezTo>
                    <a:pt x="34" y="23885"/>
                    <a:pt x="101" y="23885"/>
                    <a:pt x="167" y="23818"/>
                  </a:cubicBezTo>
                  <a:lnTo>
                    <a:pt x="501" y="23618"/>
                  </a:lnTo>
                  <a:cubicBezTo>
                    <a:pt x="534" y="23618"/>
                    <a:pt x="568" y="23584"/>
                    <a:pt x="568" y="23551"/>
                  </a:cubicBezTo>
                  <a:lnTo>
                    <a:pt x="587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7"/>
            <p:cNvSpPr/>
            <p:nvPr/>
          </p:nvSpPr>
          <p:spPr>
            <a:xfrm>
              <a:off x="1852325" y="2179500"/>
              <a:ext cx="15875" cy="977400"/>
            </a:xfrm>
            <a:custGeom>
              <a:rect b="b" l="l" r="r" t="t"/>
              <a:pathLst>
                <a:path extrusionOk="0" h="39096" w="635">
                  <a:moveTo>
                    <a:pt x="1" y="1"/>
                  </a:moveTo>
                  <a:lnTo>
                    <a:pt x="1" y="38762"/>
                  </a:lnTo>
                  <a:cubicBezTo>
                    <a:pt x="1" y="38795"/>
                    <a:pt x="34" y="38828"/>
                    <a:pt x="67" y="38895"/>
                  </a:cubicBezTo>
                  <a:lnTo>
                    <a:pt x="401" y="39062"/>
                  </a:lnTo>
                  <a:cubicBezTo>
                    <a:pt x="501" y="39095"/>
                    <a:pt x="534" y="39095"/>
                    <a:pt x="634" y="39095"/>
                  </a:cubicBezTo>
                  <a:lnTo>
                    <a:pt x="634" y="38395"/>
                  </a:lnTo>
                  <a:lnTo>
                    <a:pt x="634" y="334"/>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7"/>
            <p:cNvSpPr/>
            <p:nvPr/>
          </p:nvSpPr>
          <p:spPr>
            <a:xfrm>
              <a:off x="1868175" y="2177825"/>
              <a:ext cx="15025" cy="979075"/>
            </a:xfrm>
            <a:custGeom>
              <a:rect b="b" l="l" r="r" t="t"/>
              <a:pathLst>
                <a:path extrusionOk="0" h="39163" w="601">
                  <a:moveTo>
                    <a:pt x="601" y="1"/>
                  </a:moveTo>
                  <a:lnTo>
                    <a:pt x="0" y="401"/>
                  </a:lnTo>
                  <a:lnTo>
                    <a:pt x="0" y="39162"/>
                  </a:lnTo>
                  <a:cubicBezTo>
                    <a:pt x="67" y="39162"/>
                    <a:pt x="167" y="39129"/>
                    <a:pt x="201" y="39096"/>
                  </a:cubicBezTo>
                  <a:lnTo>
                    <a:pt x="534" y="38929"/>
                  </a:lnTo>
                  <a:cubicBezTo>
                    <a:pt x="567" y="38862"/>
                    <a:pt x="601" y="38829"/>
                    <a:pt x="601" y="38795"/>
                  </a:cubicBez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7"/>
            <p:cNvSpPr/>
            <p:nvPr/>
          </p:nvSpPr>
          <p:spPr>
            <a:xfrm>
              <a:off x="2114175" y="2078600"/>
              <a:ext cx="171825" cy="836450"/>
            </a:xfrm>
            <a:custGeom>
              <a:rect b="b" l="l" r="r" t="t"/>
              <a:pathLst>
                <a:path extrusionOk="0" h="33458" w="6873">
                  <a:moveTo>
                    <a:pt x="1" y="0"/>
                  </a:moveTo>
                  <a:lnTo>
                    <a:pt x="6272" y="33091"/>
                  </a:lnTo>
                  <a:cubicBezTo>
                    <a:pt x="6272" y="33124"/>
                    <a:pt x="6339" y="33157"/>
                    <a:pt x="6372" y="33224"/>
                  </a:cubicBezTo>
                  <a:lnTo>
                    <a:pt x="6706" y="33424"/>
                  </a:lnTo>
                  <a:cubicBezTo>
                    <a:pt x="6739" y="33424"/>
                    <a:pt x="6772" y="33458"/>
                    <a:pt x="6872" y="33458"/>
                  </a:cubicBezTo>
                  <a:lnTo>
                    <a:pt x="6739" y="32757"/>
                  </a:lnTo>
                  <a:lnTo>
                    <a:pt x="568" y="3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7"/>
            <p:cNvSpPr/>
            <p:nvPr/>
          </p:nvSpPr>
          <p:spPr>
            <a:xfrm>
              <a:off x="2128350" y="2079425"/>
              <a:ext cx="171825" cy="834800"/>
            </a:xfrm>
            <a:custGeom>
              <a:rect b="b" l="l" r="r" t="t"/>
              <a:pathLst>
                <a:path extrusionOk="0" h="33392" w="6873">
                  <a:moveTo>
                    <a:pt x="601" y="1"/>
                  </a:moveTo>
                  <a:lnTo>
                    <a:pt x="1" y="334"/>
                  </a:lnTo>
                  <a:lnTo>
                    <a:pt x="6172" y="32724"/>
                  </a:lnTo>
                  <a:lnTo>
                    <a:pt x="6305" y="33391"/>
                  </a:lnTo>
                  <a:cubicBezTo>
                    <a:pt x="6372" y="33391"/>
                    <a:pt x="6472" y="33391"/>
                    <a:pt x="6505" y="33325"/>
                  </a:cubicBezTo>
                  <a:lnTo>
                    <a:pt x="6806" y="33191"/>
                  </a:lnTo>
                  <a:cubicBezTo>
                    <a:pt x="6839" y="33124"/>
                    <a:pt x="6872" y="33091"/>
                    <a:pt x="6872" y="33058"/>
                  </a:cubicBez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7"/>
            <p:cNvSpPr/>
            <p:nvPr/>
          </p:nvSpPr>
          <p:spPr>
            <a:xfrm>
              <a:off x="1878175" y="2613150"/>
              <a:ext cx="356950" cy="223525"/>
            </a:xfrm>
            <a:custGeom>
              <a:rect b="b" l="l" r="r" t="t"/>
              <a:pathLst>
                <a:path extrusionOk="0" h="8941" w="14278">
                  <a:moveTo>
                    <a:pt x="14278" y="0"/>
                  </a:moveTo>
                  <a:lnTo>
                    <a:pt x="1" y="8240"/>
                  </a:lnTo>
                  <a:lnTo>
                    <a:pt x="1" y="8940"/>
                  </a:lnTo>
                  <a:lnTo>
                    <a:pt x="14278" y="667"/>
                  </a:lnTo>
                  <a:lnTo>
                    <a:pt x="1427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7"/>
            <p:cNvSpPr/>
            <p:nvPr/>
          </p:nvSpPr>
          <p:spPr>
            <a:xfrm>
              <a:off x="1568800" y="2017500"/>
              <a:ext cx="798075" cy="488100"/>
            </a:xfrm>
            <a:custGeom>
              <a:rect b="b" l="l" r="r" t="t"/>
              <a:pathLst>
                <a:path extrusionOk="0" h="19524" w="31923">
                  <a:moveTo>
                    <a:pt x="27074" y="1"/>
                  </a:moveTo>
                  <a:cubicBezTo>
                    <a:pt x="26936" y="1"/>
                    <a:pt x="26803" y="26"/>
                    <a:pt x="26686" y="76"/>
                  </a:cubicBezTo>
                  <a:lnTo>
                    <a:pt x="400" y="15220"/>
                  </a:lnTo>
                  <a:cubicBezTo>
                    <a:pt x="167" y="15354"/>
                    <a:pt x="34" y="15587"/>
                    <a:pt x="0" y="15887"/>
                  </a:cubicBezTo>
                  <a:lnTo>
                    <a:pt x="0" y="16388"/>
                  </a:lnTo>
                  <a:cubicBezTo>
                    <a:pt x="0" y="16688"/>
                    <a:pt x="167" y="16921"/>
                    <a:pt x="367" y="17055"/>
                  </a:cubicBezTo>
                  <a:lnTo>
                    <a:pt x="4503" y="19423"/>
                  </a:lnTo>
                  <a:cubicBezTo>
                    <a:pt x="4620" y="19490"/>
                    <a:pt x="4754" y="19523"/>
                    <a:pt x="4887" y="19523"/>
                  </a:cubicBezTo>
                  <a:cubicBezTo>
                    <a:pt x="5020" y="19523"/>
                    <a:pt x="5154" y="19490"/>
                    <a:pt x="5271" y="19423"/>
                  </a:cubicBezTo>
                  <a:lnTo>
                    <a:pt x="31556" y="4312"/>
                  </a:lnTo>
                  <a:cubicBezTo>
                    <a:pt x="31756" y="4146"/>
                    <a:pt x="31923" y="3879"/>
                    <a:pt x="31923" y="3645"/>
                  </a:cubicBezTo>
                  <a:lnTo>
                    <a:pt x="31923" y="3145"/>
                  </a:lnTo>
                  <a:cubicBezTo>
                    <a:pt x="31923" y="2845"/>
                    <a:pt x="31756" y="2578"/>
                    <a:pt x="31556" y="2478"/>
                  </a:cubicBezTo>
                  <a:lnTo>
                    <a:pt x="27486" y="76"/>
                  </a:lnTo>
                  <a:cubicBezTo>
                    <a:pt x="27353" y="26"/>
                    <a:pt x="27211" y="1"/>
                    <a:pt x="27074" y="1"/>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7"/>
            <p:cNvSpPr/>
            <p:nvPr/>
          </p:nvSpPr>
          <p:spPr>
            <a:xfrm>
              <a:off x="1573050" y="2016050"/>
              <a:ext cx="791325" cy="454525"/>
            </a:xfrm>
            <a:custGeom>
              <a:rect b="b" l="l" r="r" t="t"/>
              <a:pathLst>
                <a:path extrusionOk="0" h="18181" w="31653">
                  <a:moveTo>
                    <a:pt x="26950" y="1"/>
                  </a:moveTo>
                  <a:cubicBezTo>
                    <a:pt x="26816" y="1"/>
                    <a:pt x="26683" y="34"/>
                    <a:pt x="26549" y="101"/>
                  </a:cubicBezTo>
                  <a:lnTo>
                    <a:pt x="264" y="15245"/>
                  </a:lnTo>
                  <a:cubicBezTo>
                    <a:pt x="164" y="15245"/>
                    <a:pt x="30" y="15312"/>
                    <a:pt x="30" y="15445"/>
                  </a:cubicBezTo>
                  <a:cubicBezTo>
                    <a:pt x="0" y="15594"/>
                    <a:pt x="104" y="15717"/>
                    <a:pt x="198" y="15717"/>
                  </a:cubicBezTo>
                  <a:cubicBezTo>
                    <a:pt x="209" y="15717"/>
                    <a:pt x="220" y="15715"/>
                    <a:pt x="230" y="15712"/>
                  </a:cubicBezTo>
                  <a:lnTo>
                    <a:pt x="4367" y="18080"/>
                  </a:lnTo>
                  <a:cubicBezTo>
                    <a:pt x="4500" y="18147"/>
                    <a:pt x="4634" y="18180"/>
                    <a:pt x="4767" y="18180"/>
                  </a:cubicBezTo>
                  <a:cubicBezTo>
                    <a:pt x="4900" y="18180"/>
                    <a:pt x="5034" y="18147"/>
                    <a:pt x="5167" y="18080"/>
                  </a:cubicBezTo>
                  <a:lnTo>
                    <a:pt x="31419" y="2936"/>
                  </a:lnTo>
                  <a:cubicBezTo>
                    <a:pt x="31553" y="2903"/>
                    <a:pt x="31653" y="2769"/>
                    <a:pt x="31586" y="2636"/>
                  </a:cubicBezTo>
                  <a:cubicBezTo>
                    <a:pt x="31553" y="2569"/>
                    <a:pt x="31519" y="2502"/>
                    <a:pt x="31419" y="2469"/>
                  </a:cubicBezTo>
                  <a:lnTo>
                    <a:pt x="27350" y="101"/>
                  </a:lnTo>
                  <a:cubicBezTo>
                    <a:pt x="27216" y="34"/>
                    <a:pt x="27083" y="1"/>
                    <a:pt x="26950"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7"/>
            <p:cNvSpPr/>
            <p:nvPr/>
          </p:nvSpPr>
          <p:spPr>
            <a:xfrm>
              <a:off x="1539600" y="978425"/>
              <a:ext cx="796425" cy="1472450"/>
            </a:xfrm>
            <a:custGeom>
              <a:rect b="b" l="l" r="r" t="t"/>
              <a:pathLst>
                <a:path extrusionOk="0" h="58898" w="31857">
                  <a:moveTo>
                    <a:pt x="26987" y="1"/>
                  </a:moveTo>
                  <a:cubicBezTo>
                    <a:pt x="26770" y="1"/>
                    <a:pt x="26553" y="59"/>
                    <a:pt x="26353" y="176"/>
                  </a:cubicBezTo>
                  <a:lnTo>
                    <a:pt x="601" y="15020"/>
                  </a:lnTo>
                  <a:cubicBezTo>
                    <a:pt x="201" y="15253"/>
                    <a:pt x="1" y="15687"/>
                    <a:pt x="1" y="16121"/>
                  </a:cubicBezTo>
                  <a:lnTo>
                    <a:pt x="2369" y="56950"/>
                  </a:lnTo>
                  <a:cubicBezTo>
                    <a:pt x="2469" y="57417"/>
                    <a:pt x="2703" y="57817"/>
                    <a:pt x="3070" y="58084"/>
                  </a:cubicBezTo>
                  <a:lnTo>
                    <a:pt x="4204" y="58751"/>
                  </a:lnTo>
                  <a:cubicBezTo>
                    <a:pt x="4380" y="58847"/>
                    <a:pt x="4587" y="58897"/>
                    <a:pt x="4803" y="58897"/>
                  </a:cubicBezTo>
                  <a:cubicBezTo>
                    <a:pt x="5036" y="58897"/>
                    <a:pt x="5279" y="58839"/>
                    <a:pt x="5505" y="58718"/>
                  </a:cubicBezTo>
                  <a:lnTo>
                    <a:pt x="31223" y="43907"/>
                  </a:lnTo>
                  <a:cubicBezTo>
                    <a:pt x="31657" y="43640"/>
                    <a:pt x="31857" y="43240"/>
                    <a:pt x="31857" y="42773"/>
                  </a:cubicBezTo>
                  <a:lnTo>
                    <a:pt x="29455" y="1944"/>
                  </a:lnTo>
                  <a:cubicBezTo>
                    <a:pt x="29388" y="1477"/>
                    <a:pt x="29155" y="1077"/>
                    <a:pt x="28755" y="843"/>
                  </a:cubicBezTo>
                  <a:lnTo>
                    <a:pt x="27620" y="176"/>
                  </a:lnTo>
                  <a:cubicBezTo>
                    <a:pt x="27420" y="59"/>
                    <a:pt x="27203" y="1"/>
                    <a:pt x="269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7"/>
            <p:cNvSpPr/>
            <p:nvPr/>
          </p:nvSpPr>
          <p:spPr>
            <a:xfrm>
              <a:off x="1543775" y="977400"/>
              <a:ext cx="733050" cy="423225"/>
            </a:xfrm>
            <a:custGeom>
              <a:rect b="b" l="l" r="r" t="t"/>
              <a:pathLst>
                <a:path extrusionOk="0" h="16929" w="29322">
                  <a:moveTo>
                    <a:pt x="26824" y="0"/>
                  </a:moveTo>
                  <a:cubicBezTo>
                    <a:pt x="26603" y="0"/>
                    <a:pt x="26386" y="50"/>
                    <a:pt x="26186" y="150"/>
                  </a:cubicBezTo>
                  <a:lnTo>
                    <a:pt x="467" y="14994"/>
                  </a:lnTo>
                  <a:cubicBezTo>
                    <a:pt x="234" y="15128"/>
                    <a:pt x="134" y="15294"/>
                    <a:pt x="0" y="15495"/>
                  </a:cubicBezTo>
                  <a:lnTo>
                    <a:pt x="2469" y="16929"/>
                  </a:lnTo>
                  <a:cubicBezTo>
                    <a:pt x="2569" y="16729"/>
                    <a:pt x="2702" y="16562"/>
                    <a:pt x="2903" y="16429"/>
                  </a:cubicBezTo>
                  <a:lnTo>
                    <a:pt x="28654" y="1585"/>
                  </a:lnTo>
                  <a:cubicBezTo>
                    <a:pt x="28688" y="1518"/>
                    <a:pt x="28754" y="1485"/>
                    <a:pt x="28854" y="1485"/>
                  </a:cubicBezTo>
                  <a:cubicBezTo>
                    <a:pt x="29055" y="1485"/>
                    <a:pt x="29255" y="1651"/>
                    <a:pt x="29321" y="1885"/>
                  </a:cubicBezTo>
                  <a:cubicBezTo>
                    <a:pt x="29221" y="1451"/>
                    <a:pt x="28988" y="1084"/>
                    <a:pt x="28654" y="817"/>
                  </a:cubicBezTo>
                  <a:lnTo>
                    <a:pt x="27487" y="150"/>
                  </a:lnTo>
                  <a:cubicBezTo>
                    <a:pt x="27270" y="50"/>
                    <a:pt x="27045" y="0"/>
                    <a:pt x="2682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7"/>
            <p:cNvSpPr/>
            <p:nvPr/>
          </p:nvSpPr>
          <p:spPr>
            <a:xfrm>
              <a:off x="1755600" y="1046600"/>
              <a:ext cx="336100" cy="257500"/>
            </a:xfrm>
            <a:custGeom>
              <a:rect b="b" l="l" r="r" t="t"/>
              <a:pathLst>
                <a:path extrusionOk="0" h="10300" w="13444">
                  <a:moveTo>
                    <a:pt x="8552" y="1"/>
                  </a:moveTo>
                  <a:cubicBezTo>
                    <a:pt x="8456" y="1"/>
                    <a:pt x="8356" y="17"/>
                    <a:pt x="8273" y="51"/>
                  </a:cubicBezTo>
                  <a:lnTo>
                    <a:pt x="267" y="4654"/>
                  </a:lnTo>
                  <a:cubicBezTo>
                    <a:pt x="100" y="4721"/>
                    <a:pt x="0" y="4888"/>
                    <a:pt x="0" y="5121"/>
                  </a:cubicBezTo>
                  <a:lnTo>
                    <a:pt x="0" y="7623"/>
                  </a:lnTo>
                  <a:lnTo>
                    <a:pt x="1201" y="6889"/>
                  </a:lnTo>
                  <a:lnTo>
                    <a:pt x="3636" y="8323"/>
                  </a:lnTo>
                  <a:lnTo>
                    <a:pt x="3636" y="9391"/>
                  </a:lnTo>
                  <a:cubicBezTo>
                    <a:pt x="3703" y="9558"/>
                    <a:pt x="3770" y="9724"/>
                    <a:pt x="3936" y="9858"/>
                  </a:cubicBezTo>
                  <a:lnTo>
                    <a:pt x="4603" y="10225"/>
                  </a:lnTo>
                  <a:cubicBezTo>
                    <a:pt x="4687" y="10275"/>
                    <a:pt x="4779" y="10300"/>
                    <a:pt x="4870" y="10300"/>
                  </a:cubicBezTo>
                  <a:cubicBezTo>
                    <a:pt x="4962" y="10300"/>
                    <a:pt x="5054" y="10275"/>
                    <a:pt x="5137" y="10225"/>
                  </a:cubicBezTo>
                  <a:lnTo>
                    <a:pt x="13176" y="5655"/>
                  </a:lnTo>
                  <a:cubicBezTo>
                    <a:pt x="13343" y="5555"/>
                    <a:pt x="13443" y="5388"/>
                    <a:pt x="13443" y="5188"/>
                  </a:cubicBezTo>
                  <a:lnTo>
                    <a:pt x="13443" y="3020"/>
                  </a:lnTo>
                  <a:cubicBezTo>
                    <a:pt x="13443" y="2820"/>
                    <a:pt x="13376" y="2653"/>
                    <a:pt x="13176" y="2553"/>
                  </a:cubicBezTo>
                  <a:lnTo>
                    <a:pt x="8806" y="51"/>
                  </a:lnTo>
                  <a:cubicBezTo>
                    <a:pt x="8740" y="17"/>
                    <a:pt x="8648" y="1"/>
                    <a:pt x="8552" y="1"/>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7"/>
            <p:cNvSpPr/>
            <p:nvPr/>
          </p:nvSpPr>
          <p:spPr>
            <a:xfrm>
              <a:off x="1877350" y="1110400"/>
              <a:ext cx="214350" cy="194325"/>
            </a:xfrm>
            <a:custGeom>
              <a:rect b="b" l="l" r="r" t="t"/>
              <a:pathLst>
                <a:path extrusionOk="0" h="7773" w="8574">
                  <a:moveTo>
                    <a:pt x="8340" y="1"/>
                  </a:moveTo>
                  <a:cubicBezTo>
                    <a:pt x="8348" y="8"/>
                    <a:pt x="8357" y="15"/>
                    <a:pt x="8365" y="22"/>
                  </a:cubicBezTo>
                  <a:lnTo>
                    <a:pt x="8365" y="22"/>
                  </a:lnTo>
                  <a:cubicBezTo>
                    <a:pt x="8357" y="15"/>
                    <a:pt x="8349" y="8"/>
                    <a:pt x="8340" y="1"/>
                  </a:cubicBezTo>
                  <a:close/>
                  <a:moveTo>
                    <a:pt x="8365" y="22"/>
                  </a:moveTo>
                  <a:lnTo>
                    <a:pt x="8365" y="22"/>
                  </a:lnTo>
                  <a:cubicBezTo>
                    <a:pt x="8464" y="115"/>
                    <a:pt x="8399" y="208"/>
                    <a:pt x="8306" y="301"/>
                  </a:cubicBezTo>
                  <a:lnTo>
                    <a:pt x="267" y="4904"/>
                  </a:lnTo>
                  <a:cubicBezTo>
                    <a:pt x="200" y="4938"/>
                    <a:pt x="67" y="4971"/>
                    <a:pt x="0" y="4971"/>
                  </a:cubicBezTo>
                  <a:lnTo>
                    <a:pt x="0" y="7773"/>
                  </a:lnTo>
                  <a:cubicBezTo>
                    <a:pt x="100" y="7773"/>
                    <a:pt x="200" y="7706"/>
                    <a:pt x="267" y="7673"/>
                  </a:cubicBezTo>
                  <a:lnTo>
                    <a:pt x="8306" y="3103"/>
                  </a:lnTo>
                  <a:cubicBezTo>
                    <a:pt x="8473" y="3003"/>
                    <a:pt x="8573" y="2836"/>
                    <a:pt x="8573" y="2636"/>
                  </a:cubicBezTo>
                  <a:lnTo>
                    <a:pt x="8573" y="468"/>
                  </a:lnTo>
                  <a:cubicBezTo>
                    <a:pt x="8573" y="310"/>
                    <a:pt x="8513" y="151"/>
                    <a:pt x="8365" y="22"/>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7"/>
            <p:cNvSpPr/>
            <p:nvPr/>
          </p:nvSpPr>
          <p:spPr>
            <a:xfrm>
              <a:off x="1759750" y="1045775"/>
              <a:ext cx="330275" cy="188500"/>
            </a:xfrm>
            <a:custGeom>
              <a:rect b="b" l="l" r="r" t="t"/>
              <a:pathLst>
                <a:path extrusionOk="0" h="7540" w="13211">
                  <a:moveTo>
                    <a:pt x="8428" y="0"/>
                  </a:moveTo>
                  <a:cubicBezTo>
                    <a:pt x="8332" y="0"/>
                    <a:pt x="8240" y="17"/>
                    <a:pt x="8173" y="50"/>
                  </a:cubicBezTo>
                  <a:lnTo>
                    <a:pt x="168" y="4654"/>
                  </a:lnTo>
                  <a:cubicBezTo>
                    <a:pt x="1" y="4721"/>
                    <a:pt x="1" y="4887"/>
                    <a:pt x="168" y="4987"/>
                  </a:cubicBezTo>
                  <a:lnTo>
                    <a:pt x="4504" y="7489"/>
                  </a:lnTo>
                  <a:cubicBezTo>
                    <a:pt x="4588" y="7523"/>
                    <a:pt x="4679" y="7539"/>
                    <a:pt x="4771" y="7539"/>
                  </a:cubicBezTo>
                  <a:cubicBezTo>
                    <a:pt x="4863" y="7539"/>
                    <a:pt x="4954" y="7523"/>
                    <a:pt x="5038" y="7489"/>
                  </a:cubicBezTo>
                  <a:lnTo>
                    <a:pt x="13044" y="2886"/>
                  </a:lnTo>
                  <a:cubicBezTo>
                    <a:pt x="13210" y="2819"/>
                    <a:pt x="13210" y="2686"/>
                    <a:pt x="13044" y="2552"/>
                  </a:cubicBezTo>
                  <a:lnTo>
                    <a:pt x="8707" y="50"/>
                  </a:lnTo>
                  <a:cubicBezTo>
                    <a:pt x="8624" y="17"/>
                    <a:pt x="8524" y="0"/>
                    <a:pt x="8428" y="0"/>
                  </a:cubicBez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7"/>
            <p:cNvSpPr/>
            <p:nvPr/>
          </p:nvSpPr>
          <p:spPr>
            <a:xfrm>
              <a:off x="1757250" y="1986750"/>
              <a:ext cx="70925" cy="248975"/>
            </a:xfrm>
            <a:custGeom>
              <a:rect b="b" l="l" r="r" t="t"/>
              <a:pathLst>
                <a:path extrusionOk="0" h="9959" w="2837">
                  <a:moveTo>
                    <a:pt x="2108" y="0"/>
                  </a:moveTo>
                  <a:cubicBezTo>
                    <a:pt x="2043" y="0"/>
                    <a:pt x="1982" y="25"/>
                    <a:pt x="1936" y="72"/>
                  </a:cubicBezTo>
                  <a:lnTo>
                    <a:pt x="435" y="939"/>
                  </a:lnTo>
                  <a:cubicBezTo>
                    <a:pt x="168" y="1106"/>
                    <a:pt x="1" y="1373"/>
                    <a:pt x="1" y="1706"/>
                  </a:cubicBezTo>
                  <a:lnTo>
                    <a:pt x="468" y="9645"/>
                  </a:lnTo>
                  <a:cubicBezTo>
                    <a:pt x="435" y="9745"/>
                    <a:pt x="468" y="9812"/>
                    <a:pt x="501" y="9879"/>
                  </a:cubicBezTo>
                  <a:cubicBezTo>
                    <a:pt x="575" y="9934"/>
                    <a:pt x="658" y="9959"/>
                    <a:pt x="741" y="9959"/>
                  </a:cubicBezTo>
                  <a:cubicBezTo>
                    <a:pt x="808" y="9959"/>
                    <a:pt x="875" y="9942"/>
                    <a:pt x="935" y="9912"/>
                  </a:cubicBezTo>
                  <a:lnTo>
                    <a:pt x="2436" y="9045"/>
                  </a:lnTo>
                  <a:cubicBezTo>
                    <a:pt x="2669" y="8878"/>
                    <a:pt x="2836" y="8578"/>
                    <a:pt x="2836" y="8278"/>
                  </a:cubicBezTo>
                  <a:lnTo>
                    <a:pt x="2369" y="305"/>
                  </a:lnTo>
                  <a:cubicBezTo>
                    <a:pt x="2436" y="239"/>
                    <a:pt x="2369" y="139"/>
                    <a:pt x="2336" y="105"/>
                  </a:cubicBezTo>
                  <a:cubicBezTo>
                    <a:pt x="2264" y="34"/>
                    <a:pt x="2183" y="0"/>
                    <a:pt x="2108" y="0"/>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7"/>
            <p:cNvSpPr/>
            <p:nvPr/>
          </p:nvSpPr>
          <p:spPr>
            <a:xfrm>
              <a:off x="1773100" y="2247350"/>
              <a:ext cx="58400" cy="43150"/>
            </a:xfrm>
            <a:custGeom>
              <a:rect b="b" l="l" r="r" t="t"/>
              <a:pathLst>
                <a:path extrusionOk="0" h="1726" w="2336">
                  <a:moveTo>
                    <a:pt x="2116" y="1"/>
                  </a:moveTo>
                  <a:cubicBezTo>
                    <a:pt x="2047" y="1"/>
                    <a:pt x="1964" y="19"/>
                    <a:pt x="1869" y="55"/>
                  </a:cubicBezTo>
                  <a:lnTo>
                    <a:pt x="368" y="956"/>
                  </a:lnTo>
                  <a:cubicBezTo>
                    <a:pt x="167" y="1056"/>
                    <a:pt x="34" y="1289"/>
                    <a:pt x="1" y="1523"/>
                  </a:cubicBezTo>
                  <a:cubicBezTo>
                    <a:pt x="22" y="1652"/>
                    <a:pt x="99" y="1726"/>
                    <a:pt x="223" y="1726"/>
                  </a:cubicBezTo>
                  <a:cubicBezTo>
                    <a:pt x="291" y="1726"/>
                    <a:pt x="373" y="1704"/>
                    <a:pt x="468" y="1656"/>
                  </a:cubicBezTo>
                  <a:lnTo>
                    <a:pt x="1902" y="822"/>
                  </a:lnTo>
                  <a:cubicBezTo>
                    <a:pt x="2169" y="689"/>
                    <a:pt x="2302" y="456"/>
                    <a:pt x="2336" y="189"/>
                  </a:cubicBezTo>
                  <a:cubicBezTo>
                    <a:pt x="2314" y="60"/>
                    <a:pt x="2238" y="1"/>
                    <a:pt x="211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7"/>
            <p:cNvSpPr/>
            <p:nvPr/>
          </p:nvSpPr>
          <p:spPr>
            <a:xfrm>
              <a:off x="1890700" y="2006775"/>
              <a:ext cx="65900" cy="153900"/>
            </a:xfrm>
            <a:custGeom>
              <a:rect b="b" l="l" r="r" t="t"/>
              <a:pathLst>
                <a:path extrusionOk="0" h="6156" w="2636">
                  <a:moveTo>
                    <a:pt x="2137" y="0"/>
                  </a:moveTo>
                  <a:cubicBezTo>
                    <a:pt x="2075" y="0"/>
                    <a:pt x="2015" y="25"/>
                    <a:pt x="1968" y="71"/>
                  </a:cubicBezTo>
                  <a:lnTo>
                    <a:pt x="467" y="939"/>
                  </a:lnTo>
                  <a:cubicBezTo>
                    <a:pt x="200" y="1105"/>
                    <a:pt x="33" y="1339"/>
                    <a:pt x="0" y="1673"/>
                  </a:cubicBezTo>
                  <a:lnTo>
                    <a:pt x="267" y="5842"/>
                  </a:lnTo>
                  <a:cubicBezTo>
                    <a:pt x="200" y="5942"/>
                    <a:pt x="267" y="6009"/>
                    <a:pt x="300" y="6076"/>
                  </a:cubicBezTo>
                  <a:cubicBezTo>
                    <a:pt x="355" y="6131"/>
                    <a:pt x="431" y="6156"/>
                    <a:pt x="509" y="6156"/>
                  </a:cubicBezTo>
                  <a:cubicBezTo>
                    <a:pt x="574" y="6156"/>
                    <a:pt x="641" y="6139"/>
                    <a:pt x="701" y="6109"/>
                  </a:cubicBezTo>
                  <a:lnTo>
                    <a:pt x="2202" y="5242"/>
                  </a:lnTo>
                  <a:cubicBezTo>
                    <a:pt x="2468" y="5075"/>
                    <a:pt x="2635" y="4775"/>
                    <a:pt x="2635" y="4475"/>
                  </a:cubicBezTo>
                  <a:lnTo>
                    <a:pt x="2368" y="305"/>
                  </a:lnTo>
                  <a:cubicBezTo>
                    <a:pt x="2435" y="238"/>
                    <a:pt x="2368" y="138"/>
                    <a:pt x="2335" y="105"/>
                  </a:cubicBezTo>
                  <a:cubicBezTo>
                    <a:pt x="2281" y="33"/>
                    <a:pt x="2209" y="0"/>
                    <a:pt x="2137" y="0"/>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7"/>
            <p:cNvSpPr/>
            <p:nvPr/>
          </p:nvSpPr>
          <p:spPr>
            <a:xfrm>
              <a:off x="1901525" y="2172300"/>
              <a:ext cx="59250" cy="44200"/>
            </a:xfrm>
            <a:custGeom>
              <a:rect b="b" l="l" r="r" t="t"/>
              <a:pathLst>
                <a:path extrusionOk="0" h="1768" w="2370">
                  <a:moveTo>
                    <a:pt x="2134" y="0"/>
                  </a:moveTo>
                  <a:cubicBezTo>
                    <a:pt x="2065" y="0"/>
                    <a:pt x="1986" y="19"/>
                    <a:pt x="1902" y="55"/>
                  </a:cubicBezTo>
                  <a:lnTo>
                    <a:pt x="401" y="956"/>
                  </a:lnTo>
                  <a:cubicBezTo>
                    <a:pt x="134" y="1056"/>
                    <a:pt x="34" y="1323"/>
                    <a:pt x="1" y="1556"/>
                  </a:cubicBezTo>
                  <a:cubicBezTo>
                    <a:pt x="21" y="1700"/>
                    <a:pt x="92" y="1768"/>
                    <a:pt x="198" y="1768"/>
                  </a:cubicBezTo>
                  <a:cubicBezTo>
                    <a:pt x="264" y="1768"/>
                    <a:pt x="344" y="1741"/>
                    <a:pt x="434" y="1690"/>
                  </a:cubicBezTo>
                  <a:lnTo>
                    <a:pt x="1935" y="822"/>
                  </a:lnTo>
                  <a:cubicBezTo>
                    <a:pt x="2202" y="689"/>
                    <a:pt x="2336" y="455"/>
                    <a:pt x="2369" y="189"/>
                  </a:cubicBezTo>
                  <a:cubicBezTo>
                    <a:pt x="2348" y="60"/>
                    <a:pt x="2258" y="0"/>
                    <a:pt x="21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7"/>
            <p:cNvSpPr/>
            <p:nvPr/>
          </p:nvSpPr>
          <p:spPr>
            <a:xfrm>
              <a:off x="2012450" y="1780550"/>
              <a:ext cx="72575" cy="305075"/>
            </a:xfrm>
            <a:custGeom>
              <a:rect b="b" l="l" r="r" t="t"/>
              <a:pathLst>
                <a:path extrusionOk="0" h="12203" w="2903">
                  <a:moveTo>
                    <a:pt x="2065" y="1"/>
                  </a:moveTo>
                  <a:cubicBezTo>
                    <a:pt x="2005" y="1"/>
                    <a:pt x="1946" y="17"/>
                    <a:pt x="1902" y="47"/>
                  </a:cubicBezTo>
                  <a:lnTo>
                    <a:pt x="400" y="914"/>
                  </a:lnTo>
                  <a:cubicBezTo>
                    <a:pt x="134" y="1115"/>
                    <a:pt x="0" y="1381"/>
                    <a:pt x="0" y="1682"/>
                  </a:cubicBezTo>
                  <a:lnTo>
                    <a:pt x="567" y="11889"/>
                  </a:lnTo>
                  <a:cubicBezTo>
                    <a:pt x="501" y="11989"/>
                    <a:pt x="567" y="12056"/>
                    <a:pt x="601" y="12123"/>
                  </a:cubicBezTo>
                  <a:cubicBezTo>
                    <a:pt x="637" y="12178"/>
                    <a:pt x="704" y="12202"/>
                    <a:pt x="779" y="12202"/>
                  </a:cubicBezTo>
                  <a:cubicBezTo>
                    <a:pt x="841" y="12202"/>
                    <a:pt x="908" y="12186"/>
                    <a:pt x="968" y="12156"/>
                  </a:cubicBezTo>
                  <a:lnTo>
                    <a:pt x="2469" y="11289"/>
                  </a:lnTo>
                  <a:cubicBezTo>
                    <a:pt x="2735" y="11122"/>
                    <a:pt x="2902" y="10822"/>
                    <a:pt x="2902" y="10521"/>
                  </a:cubicBezTo>
                  <a:lnTo>
                    <a:pt x="2302" y="314"/>
                  </a:lnTo>
                  <a:cubicBezTo>
                    <a:pt x="2335" y="214"/>
                    <a:pt x="2302" y="147"/>
                    <a:pt x="2268" y="81"/>
                  </a:cubicBezTo>
                  <a:cubicBezTo>
                    <a:pt x="2213" y="25"/>
                    <a:pt x="2138" y="1"/>
                    <a:pt x="2065"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7"/>
            <p:cNvSpPr/>
            <p:nvPr/>
          </p:nvSpPr>
          <p:spPr>
            <a:xfrm>
              <a:off x="2029950" y="2098275"/>
              <a:ext cx="60075" cy="44050"/>
            </a:xfrm>
            <a:custGeom>
              <a:rect b="b" l="l" r="r" t="t"/>
              <a:pathLst>
                <a:path extrusionOk="0" h="1762" w="2403">
                  <a:moveTo>
                    <a:pt x="2181" y="1"/>
                  </a:moveTo>
                  <a:cubicBezTo>
                    <a:pt x="2111" y="1"/>
                    <a:pt x="2029" y="27"/>
                    <a:pt x="1935" y="81"/>
                  </a:cubicBezTo>
                  <a:lnTo>
                    <a:pt x="434" y="948"/>
                  </a:lnTo>
                  <a:cubicBezTo>
                    <a:pt x="201" y="1081"/>
                    <a:pt x="1" y="1282"/>
                    <a:pt x="1" y="1582"/>
                  </a:cubicBezTo>
                  <a:cubicBezTo>
                    <a:pt x="1" y="1702"/>
                    <a:pt x="85" y="1762"/>
                    <a:pt x="202" y="1762"/>
                  </a:cubicBezTo>
                  <a:cubicBezTo>
                    <a:pt x="281" y="1762"/>
                    <a:pt x="374" y="1735"/>
                    <a:pt x="468" y="1682"/>
                  </a:cubicBezTo>
                  <a:lnTo>
                    <a:pt x="1969" y="815"/>
                  </a:lnTo>
                  <a:cubicBezTo>
                    <a:pt x="2236" y="681"/>
                    <a:pt x="2336" y="448"/>
                    <a:pt x="2402" y="181"/>
                  </a:cubicBezTo>
                  <a:cubicBezTo>
                    <a:pt x="2362" y="61"/>
                    <a:pt x="2286" y="1"/>
                    <a:pt x="218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7"/>
            <p:cNvSpPr/>
            <p:nvPr/>
          </p:nvSpPr>
          <p:spPr>
            <a:xfrm>
              <a:off x="2147550" y="1819125"/>
              <a:ext cx="65900" cy="192900"/>
            </a:xfrm>
            <a:custGeom>
              <a:rect b="b" l="l" r="r" t="t"/>
              <a:pathLst>
                <a:path extrusionOk="0" h="7716" w="2636">
                  <a:moveTo>
                    <a:pt x="2095" y="1"/>
                  </a:moveTo>
                  <a:cubicBezTo>
                    <a:pt x="2032" y="1"/>
                    <a:pt x="1963" y="26"/>
                    <a:pt x="1901" y="72"/>
                  </a:cubicBezTo>
                  <a:lnTo>
                    <a:pt x="400" y="939"/>
                  </a:lnTo>
                  <a:cubicBezTo>
                    <a:pt x="167" y="1106"/>
                    <a:pt x="33" y="1340"/>
                    <a:pt x="0" y="1673"/>
                  </a:cubicBezTo>
                  <a:lnTo>
                    <a:pt x="334" y="7411"/>
                  </a:lnTo>
                  <a:cubicBezTo>
                    <a:pt x="267" y="7477"/>
                    <a:pt x="334" y="7577"/>
                    <a:pt x="367" y="7611"/>
                  </a:cubicBezTo>
                  <a:cubicBezTo>
                    <a:pt x="403" y="7682"/>
                    <a:pt x="467" y="7715"/>
                    <a:pt x="540" y="7715"/>
                  </a:cubicBezTo>
                  <a:cubicBezTo>
                    <a:pt x="603" y="7715"/>
                    <a:pt x="672" y="7691"/>
                    <a:pt x="734" y="7644"/>
                  </a:cubicBezTo>
                  <a:lnTo>
                    <a:pt x="2235" y="6777"/>
                  </a:lnTo>
                  <a:cubicBezTo>
                    <a:pt x="2468" y="6610"/>
                    <a:pt x="2635" y="6310"/>
                    <a:pt x="2635" y="6010"/>
                  </a:cubicBezTo>
                  <a:lnTo>
                    <a:pt x="2335" y="305"/>
                  </a:lnTo>
                  <a:cubicBezTo>
                    <a:pt x="2368" y="239"/>
                    <a:pt x="2335" y="139"/>
                    <a:pt x="2268" y="105"/>
                  </a:cubicBezTo>
                  <a:cubicBezTo>
                    <a:pt x="2233" y="34"/>
                    <a:pt x="2168" y="1"/>
                    <a:pt x="2095"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7"/>
            <p:cNvSpPr/>
            <p:nvPr/>
          </p:nvSpPr>
          <p:spPr>
            <a:xfrm>
              <a:off x="2158375" y="2023225"/>
              <a:ext cx="60075" cy="44050"/>
            </a:xfrm>
            <a:custGeom>
              <a:rect b="b" l="l" r="r" t="t"/>
              <a:pathLst>
                <a:path extrusionOk="0" h="1762" w="2403">
                  <a:moveTo>
                    <a:pt x="2181" y="0"/>
                  </a:moveTo>
                  <a:cubicBezTo>
                    <a:pt x="2112" y="0"/>
                    <a:pt x="2029" y="27"/>
                    <a:pt x="1935" y="81"/>
                  </a:cubicBezTo>
                  <a:lnTo>
                    <a:pt x="434" y="948"/>
                  </a:lnTo>
                  <a:cubicBezTo>
                    <a:pt x="234" y="1081"/>
                    <a:pt x="67" y="1315"/>
                    <a:pt x="1" y="1582"/>
                  </a:cubicBezTo>
                  <a:cubicBezTo>
                    <a:pt x="1" y="1702"/>
                    <a:pt x="85" y="1762"/>
                    <a:pt x="202" y="1762"/>
                  </a:cubicBezTo>
                  <a:cubicBezTo>
                    <a:pt x="281" y="1762"/>
                    <a:pt x="374" y="1735"/>
                    <a:pt x="468" y="1682"/>
                  </a:cubicBezTo>
                  <a:lnTo>
                    <a:pt x="1969" y="814"/>
                  </a:lnTo>
                  <a:cubicBezTo>
                    <a:pt x="2202" y="681"/>
                    <a:pt x="2336" y="447"/>
                    <a:pt x="2402" y="181"/>
                  </a:cubicBezTo>
                  <a:cubicBezTo>
                    <a:pt x="2362" y="60"/>
                    <a:pt x="2286" y="0"/>
                    <a:pt x="21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7"/>
            <p:cNvSpPr/>
            <p:nvPr/>
          </p:nvSpPr>
          <p:spPr>
            <a:xfrm>
              <a:off x="1712225" y="1439800"/>
              <a:ext cx="281050" cy="332950"/>
            </a:xfrm>
            <a:custGeom>
              <a:rect b="b" l="l" r="r" t="t"/>
              <a:pathLst>
                <a:path extrusionOk="0" h="13318" w="11242">
                  <a:moveTo>
                    <a:pt x="4637" y="1"/>
                  </a:moveTo>
                  <a:cubicBezTo>
                    <a:pt x="1969" y="2002"/>
                    <a:pt x="1" y="6005"/>
                    <a:pt x="167" y="9307"/>
                  </a:cubicBezTo>
                  <a:cubicBezTo>
                    <a:pt x="286" y="11869"/>
                    <a:pt x="1635" y="13317"/>
                    <a:pt x="3484" y="13317"/>
                  </a:cubicBezTo>
                  <a:cubicBezTo>
                    <a:pt x="4236" y="13317"/>
                    <a:pt x="5070" y="13078"/>
                    <a:pt x="5938" y="12576"/>
                  </a:cubicBezTo>
                  <a:cubicBezTo>
                    <a:pt x="8940" y="10808"/>
                    <a:pt x="11242" y="6439"/>
                    <a:pt x="11008" y="2903"/>
                  </a:cubicBezTo>
                  <a:cubicBezTo>
                    <a:pt x="10975" y="2769"/>
                    <a:pt x="10808" y="2803"/>
                    <a:pt x="10675" y="2769"/>
                  </a:cubicBezTo>
                  <a:cubicBezTo>
                    <a:pt x="10642" y="2836"/>
                    <a:pt x="10608" y="2936"/>
                    <a:pt x="10608" y="3003"/>
                  </a:cubicBezTo>
                  <a:cubicBezTo>
                    <a:pt x="10775" y="6339"/>
                    <a:pt x="8640" y="10308"/>
                    <a:pt x="5905" y="12009"/>
                  </a:cubicBezTo>
                  <a:cubicBezTo>
                    <a:pt x="5049" y="12553"/>
                    <a:pt x="4230" y="12811"/>
                    <a:pt x="3501" y="12811"/>
                  </a:cubicBezTo>
                  <a:cubicBezTo>
                    <a:pt x="1815" y="12811"/>
                    <a:pt x="614" y="11429"/>
                    <a:pt x="568" y="9007"/>
                  </a:cubicBezTo>
                  <a:cubicBezTo>
                    <a:pt x="468" y="5938"/>
                    <a:pt x="2269" y="2136"/>
                    <a:pt x="4804" y="334"/>
                  </a:cubicBezTo>
                  <a:lnTo>
                    <a:pt x="4637" y="268"/>
                  </a:lnTo>
                  <a:lnTo>
                    <a:pt x="46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7"/>
            <p:cNvSpPr/>
            <p:nvPr/>
          </p:nvSpPr>
          <p:spPr>
            <a:xfrm>
              <a:off x="1705550" y="1396200"/>
              <a:ext cx="301075" cy="394275"/>
            </a:xfrm>
            <a:custGeom>
              <a:rect b="b" l="l" r="r" t="t"/>
              <a:pathLst>
                <a:path extrusionOk="0" h="15771" w="12043">
                  <a:moveTo>
                    <a:pt x="8223" y="1"/>
                  </a:moveTo>
                  <a:cubicBezTo>
                    <a:pt x="7402" y="1"/>
                    <a:pt x="6490" y="271"/>
                    <a:pt x="5538" y="844"/>
                  </a:cubicBezTo>
                  <a:cubicBezTo>
                    <a:pt x="3937" y="1845"/>
                    <a:pt x="2669" y="3246"/>
                    <a:pt x="1735" y="4880"/>
                  </a:cubicBezTo>
                  <a:lnTo>
                    <a:pt x="2703" y="5581"/>
                  </a:lnTo>
                  <a:cubicBezTo>
                    <a:pt x="3403" y="4347"/>
                    <a:pt x="4404" y="3246"/>
                    <a:pt x="5638" y="2512"/>
                  </a:cubicBezTo>
                  <a:cubicBezTo>
                    <a:pt x="6378" y="2074"/>
                    <a:pt x="7084" y="1866"/>
                    <a:pt x="7717" y="1866"/>
                  </a:cubicBezTo>
                  <a:cubicBezTo>
                    <a:pt x="9252" y="1866"/>
                    <a:pt x="10357" y="3088"/>
                    <a:pt x="10475" y="5214"/>
                  </a:cubicBezTo>
                  <a:cubicBezTo>
                    <a:pt x="10675" y="8216"/>
                    <a:pt x="8707" y="11852"/>
                    <a:pt x="6205" y="13353"/>
                  </a:cubicBezTo>
                  <a:cubicBezTo>
                    <a:pt x="5480" y="13788"/>
                    <a:pt x="4783" y="13993"/>
                    <a:pt x="4155" y="13993"/>
                  </a:cubicBezTo>
                  <a:cubicBezTo>
                    <a:pt x="2615" y="13993"/>
                    <a:pt x="1487" y="12760"/>
                    <a:pt x="1368" y="10651"/>
                  </a:cubicBezTo>
                  <a:lnTo>
                    <a:pt x="1" y="11418"/>
                  </a:lnTo>
                  <a:cubicBezTo>
                    <a:pt x="142" y="14178"/>
                    <a:pt x="1585" y="15770"/>
                    <a:pt x="3574" y="15770"/>
                  </a:cubicBezTo>
                  <a:cubicBezTo>
                    <a:pt x="4397" y="15770"/>
                    <a:pt x="5314" y="15497"/>
                    <a:pt x="6272" y="14921"/>
                  </a:cubicBezTo>
                  <a:cubicBezTo>
                    <a:pt x="9574" y="12986"/>
                    <a:pt x="12043" y="8216"/>
                    <a:pt x="11843" y="4347"/>
                  </a:cubicBezTo>
                  <a:cubicBezTo>
                    <a:pt x="11677" y="1604"/>
                    <a:pt x="10221" y="1"/>
                    <a:pt x="8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7"/>
            <p:cNvSpPr/>
            <p:nvPr/>
          </p:nvSpPr>
          <p:spPr>
            <a:xfrm>
              <a:off x="1764775" y="1478900"/>
              <a:ext cx="178475" cy="228650"/>
            </a:xfrm>
            <a:custGeom>
              <a:rect b="b" l="l" r="r" t="t"/>
              <a:pathLst>
                <a:path extrusionOk="0" h="9146" w="7139">
                  <a:moveTo>
                    <a:pt x="4910" y="1"/>
                  </a:moveTo>
                  <a:cubicBezTo>
                    <a:pt x="4429" y="1"/>
                    <a:pt x="3894" y="162"/>
                    <a:pt x="3336" y="505"/>
                  </a:cubicBezTo>
                  <a:cubicBezTo>
                    <a:pt x="1468" y="1606"/>
                    <a:pt x="0" y="4374"/>
                    <a:pt x="134" y="6609"/>
                  </a:cubicBezTo>
                  <a:cubicBezTo>
                    <a:pt x="205" y="8224"/>
                    <a:pt x="1054" y="9146"/>
                    <a:pt x="2235" y="9146"/>
                  </a:cubicBezTo>
                  <a:cubicBezTo>
                    <a:pt x="2713" y="9146"/>
                    <a:pt x="3245" y="8995"/>
                    <a:pt x="3803" y="8677"/>
                  </a:cubicBezTo>
                  <a:cubicBezTo>
                    <a:pt x="5704" y="7543"/>
                    <a:pt x="7139" y="4775"/>
                    <a:pt x="7005" y="2540"/>
                  </a:cubicBezTo>
                  <a:cubicBezTo>
                    <a:pt x="6911" y="937"/>
                    <a:pt x="6067" y="1"/>
                    <a:pt x="49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7"/>
            <p:cNvSpPr/>
            <p:nvPr/>
          </p:nvSpPr>
          <p:spPr>
            <a:xfrm>
              <a:off x="2024125" y="1223650"/>
              <a:ext cx="175150" cy="120600"/>
            </a:xfrm>
            <a:custGeom>
              <a:rect b="b" l="l" r="r" t="t"/>
              <a:pathLst>
                <a:path extrusionOk="0" h="4824" w="7006">
                  <a:moveTo>
                    <a:pt x="6652" y="0"/>
                  </a:moveTo>
                  <a:cubicBezTo>
                    <a:pt x="6568" y="0"/>
                    <a:pt x="6473" y="23"/>
                    <a:pt x="6371" y="74"/>
                  </a:cubicBezTo>
                  <a:lnTo>
                    <a:pt x="501" y="3576"/>
                  </a:lnTo>
                  <a:cubicBezTo>
                    <a:pt x="167" y="3777"/>
                    <a:pt x="0" y="4110"/>
                    <a:pt x="0" y="4477"/>
                  </a:cubicBezTo>
                  <a:cubicBezTo>
                    <a:pt x="0" y="4704"/>
                    <a:pt x="139" y="4823"/>
                    <a:pt x="323" y="4823"/>
                  </a:cubicBezTo>
                  <a:cubicBezTo>
                    <a:pt x="409" y="4823"/>
                    <a:pt x="505" y="4797"/>
                    <a:pt x="601" y="4744"/>
                  </a:cubicBezTo>
                  <a:lnTo>
                    <a:pt x="6471" y="1241"/>
                  </a:lnTo>
                  <a:cubicBezTo>
                    <a:pt x="6805" y="1041"/>
                    <a:pt x="6972" y="708"/>
                    <a:pt x="7005" y="307"/>
                  </a:cubicBezTo>
                  <a:cubicBezTo>
                    <a:pt x="6982" y="122"/>
                    <a:pt x="6845" y="0"/>
                    <a:pt x="66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7"/>
            <p:cNvSpPr/>
            <p:nvPr/>
          </p:nvSpPr>
          <p:spPr>
            <a:xfrm>
              <a:off x="2027450" y="1298700"/>
              <a:ext cx="175150" cy="120600"/>
            </a:xfrm>
            <a:custGeom>
              <a:rect b="b" l="l" r="r" t="t"/>
              <a:pathLst>
                <a:path extrusionOk="0" h="4824" w="7006">
                  <a:moveTo>
                    <a:pt x="6685" y="1"/>
                  </a:moveTo>
                  <a:cubicBezTo>
                    <a:pt x="6601" y="1"/>
                    <a:pt x="6506" y="23"/>
                    <a:pt x="6405" y="74"/>
                  </a:cubicBezTo>
                  <a:lnTo>
                    <a:pt x="534" y="3577"/>
                  </a:lnTo>
                  <a:cubicBezTo>
                    <a:pt x="201" y="3777"/>
                    <a:pt x="34" y="4110"/>
                    <a:pt x="1" y="4477"/>
                  </a:cubicBezTo>
                  <a:cubicBezTo>
                    <a:pt x="1" y="4704"/>
                    <a:pt x="140" y="4823"/>
                    <a:pt x="313" y="4823"/>
                  </a:cubicBezTo>
                  <a:cubicBezTo>
                    <a:pt x="394" y="4823"/>
                    <a:pt x="483" y="4797"/>
                    <a:pt x="568" y="4744"/>
                  </a:cubicBezTo>
                  <a:lnTo>
                    <a:pt x="6472" y="1242"/>
                  </a:lnTo>
                  <a:cubicBezTo>
                    <a:pt x="6805" y="1041"/>
                    <a:pt x="6972" y="708"/>
                    <a:pt x="7006" y="308"/>
                  </a:cubicBezTo>
                  <a:cubicBezTo>
                    <a:pt x="7006" y="122"/>
                    <a:pt x="6876" y="1"/>
                    <a:pt x="66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2031625" y="1373400"/>
              <a:ext cx="175150" cy="120950"/>
            </a:xfrm>
            <a:custGeom>
              <a:rect b="b" l="l" r="r" t="t"/>
              <a:pathLst>
                <a:path extrusionOk="0" h="4838" w="7006">
                  <a:moveTo>
                    <a:pt x="6706" y="0"/>
                  </a:moveTo>
                  <a:cubicBezTo>
                    <a:pt x="6614" y="0"/>
                    <a:pt x="6510" y="30"/>
                    <a:pt x="6405" y="88"/>
                  </a:cubicBezTo>
                  <a:lnTo>
                    <a:pt x="534" y="3591"/>
                  </a:lnTo>
                  <a:cubicBezTo>
                    <a:pt x="201" y="3791"/>
                    <a:pt x="34" y="4124"/>
                    <a:pt x="0" y="4491"/>
                  </a:cubicBezTo>
                  <a:cubicBezTo>
                    <a:pt x="0" y="4719"/>
                    <a:pt x="140" y="4837"/>
                    <a:pt x="313" y="4837"/>
                  </a:cubicBezTo>
                  <a:cubicBezTo>
                    <a:pt x="394" y="4837"/>
                    <a:pt x="482" y="4811"/>
                    <a:pt x="567" y="4758"/>
                  </a:cubicBezTo>
                  <a:lnTo>
                    <a:pt x="6472" y="1256"/>
                  </a:lnTo>
                  <a:cubicBezTo>
                    <a:pt x="6805" y="1056"/>
                    <a:pt x="6972" y="722"/>
                    <a:pt x="7005" y="322"/>
                  </a:cubicBezTo>
                  <a:cubicBezTo>
                    <a:pt x="7005" y="104"/>
                    <a:pt x="6878" y="0"/>
                    <a:pt x="67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7"/>
            <p:cNvSpPr/>
            <p:nvPr/>
          </p:nvSpPr>
          <p:spPr>
            <a:xfrm>
              <a:off x="2035800" y="1448075"/>
              <a:ext cx="175150" cy="121325"/>
            </a:xfrm>
            <a:custGeom>
              <a:rect b="b" l="l" r="r" t="t"/>
              <a:pathLst>
                <a:path extrusionOk="0" h="4853" w="7006">
                  <a:moveTo>
                    <a:pt x="6697" y="1"/>
                  </a:moveTo>
                  <a:cubicBezTo>
                    <a:pt x="6609" y="1"/>
                    <a:pt x="6509" y="34"/>
                    <a:pt x="6405" y="103"/>
                  </a:cubicBezTo>
                  <a:lnTo>
                    <a:pt x="534" y="3606"/>
                  </a:lnTo>
                  <a:cubicBezTo>
                    <a:pt x="200" y="3806"/>
                    <a:pt x="34" y="4140"/>
                    <a:pt x="0" y="4507"/>
                  </a:cubicBezTo>
                  <a:cubicBezTo>
                    <a:pt x="0" y="4734"/>
                    <a:pt x="139" y="4853"/>
                    <a:pt x="313" y="4853"/>
                  </a:cubicBezTo>
                  <a:cubicBezTo>
                    <a:pt x="394" y="4853"/>
                    <a:pt x="482" y="4827"/>
                    <a:pt x="567" y="4773"/>
                  </a:cubicBezTo>
                  <a:lnTo>
                    <a:pt x="6471" y="1271"/>
                  </a:lnTo>
                  <a:cubicBezTo>
                    <a:pt x="6805" y="1071"/>
                    <a:pt x="6972" y="737"/>
                    <a:pt x="7005" y="337"/>
                  </a:cubicBezTo>
                  <a:cubicBezTo>
                    <a:pt x="6983" y="119"/>
                    <a:pt x="6862" y="1"/>
                    <a:pt x="66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7"/>
            <p:cNvSpPr/>
            <p:nvPr/>
          </p:nvSpPr>
          <p:spPr>
            <a:xfrm>
              <a:off x="2039125" y="1523125"/>
              <a:ext cx="175150" cy="121325"/>
            </a:xfrm>
            <a:custGeom>
              <a:rect b="b" l="l" r="r" t="t"/>
              <a:pathLst>
                <a:path extrusionOk="0" h="4853" w="7006">
                  <a:moveTo>
                    <a:pt x="6720" y="1"/>
                  </a:moveTo>
                  <a:cubicBezTo>
                    <a:pt x="6628" y="1"/>
                    <a:pt x="6521" y="34"/>
                    <a:pt x="6405" y="104"/>
                  </a:cubicBezTo>
                  <a:lnTo>
                    <a:pt x="534" y="3606"/>
                  </a:lnTo>
                  <a:cubicBezTo>
                    <a:pt x="201" y="3806"/>
                    <a:pt x="34" y="4140"/>
                    <a:pt x="1" y="4507"/>
                  </a:cubicBezTo>
                  <a:cubicBezTo>
                    <a:pt x="1" y="4734"/>
                    <a:pt x="124" y="4853"/>
                    <a:pt x="298" y="4853"/>
                  </a:cubicBezTo>
                  <a:cubicBezTo>
                    <a:pt x="380" y="4853"/>
                    <a:pt x="472" y="4827"/>
                    <a:pt x="568" y="4774"/>
                  </a:cubicBezTo>
                  <a:lnTo>
                    <a:pt x="6439" y="1271"/>
                  </a:lnTo>
                  <a:cubicBezTo>
                    <a:pt x="6772" y="1038"/>
                    <a:pt x="6939" y="704"/>
                    <a:pt x="7006" y="337"/>
                  </a:cubicBezTo>
                  <a:cubicBezTo>
                    <a:pt x="7006" y="119"/>
                    <a:pt x="6892" y="1"/>
                    <a:pt x="67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2205925" y="1184200"/>
              <a:ext cx="709675" cy="318650"/>
            </a:xfrm>
            <a:custGeom>
              <a:rect b="b" l="l" r="r" t="t"/>
              <a:pathLst>
                <a:path extrusionOk="0" h="12746" w="28387">
                  <a:moveTo>
                    <a:pt x="934" y="1"/>
                  </a:moveTo>
                  <a:cubicBezTo>
                    <a:pt x="851" y="1"/>
                    <a:pt x="767" y="17"/>
                    <a:pt x="701" y="51"/>
                  </a:cubicBezTo>
                  <a:cubicBezTo>
                    <a:pt x="567" y="184"/>
                    <a:pt x="534" y="318"/>
                    <a:pt x="534" y="484"/>
                  </a:cubicBezTo>
                  <a:cubicBezTo>
                    <a:pt x="567" y="585"/>
                    <a:pt x="567" y="751"/>
                    <a:pt x="567" y="918"/>
                  </a:cubicBezTo>
                  <a:cubicBezTo>
                    <a:pt x="500" y="1218"/>
                    <a:pt x="400" y="1485"/>
                    <a:pt x="234" y="1685"/>
                  </a:cubicBezTo>
                  <a:cubicBezTo>
                    <a:pt x="0" y="2252"/>
                    <a:pt x="0" y="2986"/>
                    <a:pt x="234" y="3553"/>
                  </a:cubicBezTo>
                  <a:cubicBezTo>
                    <a:pt x="701" y="4654"/>
                    <a:pt x="1835" y="5388"/>
                    <a:pt x="2835" y="5922"/>
                  </a:cubicBezTo>
                  <a:cubicBezTo>
                    <a:pt x="4070" y="6656"/>
                    <a:pt x="5337" y="7456"/>
                    <a:pt x="6505" y="8323"/>
                  </a:cubicBezTo>
                  <a:cubicBezTo>
                    <a:pt x="8373" y="9724"/>
                    <a:pt x="10274" y="10992"/>
                    <a:pt x="12275" y="12159"/>
                  </a:cubicBezTo>
                  <a:cubicBezTo>
                    <a:pt x="12844" y="12545"/>
                    <a:pt x="13301" y="12746"/>
                    <a:pt x="13820" y="12746"/>
                  </a:cubicBezTo>
                  <a:cubicBezTo>
                    <a:pt x="14154" y="12746"/>
                    <a:pt x="14513" y="12663"/>
                    <a:pt x="14944" y="12493"/>
                  </a:cubicBezTo>
                  <a:cubicBezTo>
                    <a:pt x="18346" y="11092"/>
                    <a:pt x="22683" y="8757"/>
                    <a:pt x="22683" y="8757"/>
                  </a:cubicBezTo>
                  <a:lnTo>
                    <a:pt x="28387" y="3587"/>
                  </a:lnTo>
                  <a:cubicBezTo>
                    <a:pt x="28283" y="3470"/>
                    <a:pt x="28069" y="3417"/>
                    <a:pt x="27770" y="3417"/>
                  </a:cubicBezTo>
                  <a:cubicBezTo>
                    <a:pt x="26532" y="3417"/>
                    <a:pt x="23833" y="4314"/>
                    <a:pt x="21415" y="5255"/>
                  </a:cubicBezTo>
                  <a:cubicBezTo>
                    <a:pt x="18847" y="6255"/>
                    <a:pt x="13877" y="8090"/>
                    <a:pt x="13877" y="8090"/>
                  </a:cubicBezTo>
                  <a:lnTo>
                    <a:pt x="7072" y="4721"/>
                  </a:lnTo>
                  <a:cubicBezTo>
                    <a:pt x="6705" y="4521"/>
                    <a:pt x="6405" y="4187"/>
                    <a:pt x="6238" y="3820"/>
                  </a:cubicBezTo>
                  <a:cubicBezTo>
                    <a:pt x="6004" y="2920"/>
                    <a:pt x="5404" y="2553"/>
                    <a:pt x="5004" y="1819"/>
                  </a:cubicBezTo>
                  <a:cubicBezTo>
                    <a:pt x="4670" y="1218"/>
                    <a:pt x="4670" y="851"/>
                    <a:pt x="4503" y="851"/>
                  </a:cubicBezTo>
                  <a:cubicBezTo>
                    <a:pt x="4103" y="918"/>
                    <a:pt x="3869" y="1318"/>
                    <a:pt x="3903" y="1685"/>
                  </a:cubicBezTo>
                  <a:cubicBezTo>
                    <a:pt x="3935" y="2078"/>
                    <a:pt x="4064" y="2502"/>
                    <a:pt x="4195" y="2864"/>
                  </a:cubicBezTo>
                  <a:lnTo>
                    <a:pt x="4195" y="2864"/>
                  </a:lnTo>
                  <a:cubicBezTo>
                    <a:pt x="4147" y="2788"/>
                    <a:pt x="3896" y="2643"/>
                    <a:pt x="3836" y="2553"/>
                  </a:cubicBezTo>
                  <a:cubicBezTo>
                    <a:pt x="3603" y="2319"/>
                    <a:pt x="3102" y="1986"/>
                    <a:pt x="2869" y="1719"/>
                  </a:cubicBezTo>
                  <a:lnTo>
                    <a:pt x="2335" y="1185"/>
                  </a:lnTo>
                  <a:cubicBezTo>
                    <a:pt x="2035" y="851"/>
                    <a:pt x="1768" y="551"/>
                    <a:pt x="1501" y="384"/>
                  </a:cubicBezTo>
                  <a:cubicBezTo>
                    <a:pt x="1401" y="284"/>
                    <a:pt x="1268" y="151"/>
                    <a:pt x="1168" y="51"/>
                  </a:cubicBezTo>
                  <a:cubicBezTo>
                    <a:pt x="1101" y="17"/>
                    <a:pt x="1017" y="1"/>
                    <a:pt x="934"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7"/>
            <p:cNvSpPr/>
            <p:nvPr/>
          </p:nvSpPr>
          <p:spPr>
            <a:xfrm>
              <a:off x="2386875" y="1261550"/>
              <a:ext cx="527900" cy="243225"/>
            </a:xfrm>
            <a:custGeom>
              <a:rect b="b" l="l" r="r" t="t"/>
              <a:pathLst>
                <a:path extrusionOk="0" h="9729" w="21116">
                  <a:moveTo>
                    <a:pt x="19887" y="0"/>
                  </a:moveTo>
                  <a:cubicBezTo>
                    <a:pt x="18092" y="0"/>
                    <a:pt x="16973" y="648"/>
                    <a:pt x="15512" y="1227"/>
                  </a:cubicBezTo>
                  <a:cubicBezTo>
                    <a:pt x="13443" y="2094"/>
                    <a:pt x="6705" y="4696"/>
                    <a:pt x="6705" y="4696"/>
                  </a:cubicBezTo>
                  <a:lnTo>
                    <a:pt x="2369" y="2628"/>
                  </a:lnTo>
                  <a:cubicBezTo>
                    <a:pt x="2369" y="2628"/>
                    <a:pt x="1135" y="4562"/>
                    <a:pt x="1" y="6097"/>
                  </a:cubicBezTo>
                  <a:cubicBezTo>
                    <a:pt x="1" y="6097"/>
                    <a:pt x="4170" y="8565"/>
                    <a:pt x="5271" y="9232"/>
                  </a:cubicBezTo>
                  <a:cubicBezTo>
                    <a:pt x="5812" y="9570"/>
                    <a:pt x="6087" y="9729"/>
                    <a:pt x="6449" y="9729"/>
                  </a:cubicBezTo>
                  <a:cubicBezTo>
                    <a:pt x="6801" y="9729"/>
                    <a:pt x="7234" y="9579"/>
                    <a:pt x="8073" y="9299"/>
                  </a:cubicBezTo>
                  <a:cubicBezTo>
                    <a:pt x="9808" y="8765"/>
                    <a:pt x="17480" y="6797"/>
                    <a:pt x="17480" y="6797"/>
                  </a:cubicBezTo>
                  <a:lnTo>
                    <a:pt x="21116" y="92"/>
                  </a:lnTo>
                  <a:cubicBezTo>
                    <a:pt x="20670" y="29"/>
                    <a:pt x="20264" y="0"/>
                    <a:pt x="1988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7"/>
            <p:cNvSpPr/>
            <p:nvPr/>
          </p:nvSpPr>
          <p:spPr>
            <a:xfrm>
              <a:off x="3107400" y="2677350"/>
              <a:ext cx="91750" cy="153025"/>
            </a:xfrm>
            <a:custGeom>
              <a:rect b="b" l="l" r="r" t="t"/>
              <a:pathLst>
                <a:path extrusionOk="0" h="6121" w="3670">
                  <a:moveTo>
                    <a:pt x="0" y="1"/>
                  </a:moveTo>
                  <a:lnTo>
                    <a:pt x="701" y="5805"/>
                  </a:lnTo>
                  <a:cubicBezTo>
                    <a:pt x="1143" y="6018"/>
                    <a:pt x="1606" y="6120"/>
                    <a:pt x="2068" y="6120"/>
                  </a:cubicBezTo>
                  <a:cubicBezTo>
                    <a:pt x="2616" y="6120"/>
                    <a:pt x="3162" y="5977"/>
                    <a:pt x="3669" y="5705"/>
                  </a:cubicBezTo>
                  <a:lnTo>
                    <a:pt x="3503" y="368"/>
                  </a:lnTo>
                  <a:lnTo>
                    <a:pt x="0"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7"/>
            <p:cNvSpPr/>
            <p:nvPr/>
          </p:nvSpPr>
          <p:spPr>
            <a:xfrm>
              <a:off x="2836375" y="2597300"/>
              <a:ext cx="94250" cy="171825"/>
            </a:xfrm>
            <a:custGeom>
              <a:rect b="b" l="l" r="r" t="t"/>
              <a:pathLst>
                <a:path extrusionOk="0" h="6873" w="3770">
                  <a:moveTo>
                    <a:pt x="3769" y="1"/>
                  </a:moveTo>
                  <a:lnTo>
                    <a:pt x="67" y="134"/>
                  </a:lnTo>
                  <a:lnTo>
                    <a:pt x="0" y="6005"/>
                  </a:lnTo>
                  <a:cubicBezTo>
                    <a:pt x="803" y="6518"/>
                    <a:pt x="1563" y="6873"/>
                    <a:pt x="2207" y="6873"/>
                  </a:cubicBezTo>
                  <a:cubicBezTo>
                    <a:pt x="2820" y="6873"/>
                    <a:pt x="3328" y="6551"/>
                    <a:pt x="3669" y="5738"/>
                  </a:cubicBezTo>
                  <a:lnTo>
                    <a:pt x="3769"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7"/>
            <p:cNvSpPr/>
            <p:nvPr/>
          </p:nvSpPr>
          <p:spPr>
            <a:xfrm>
              <a:off x="3037350" y="2839150"/>
              <a:ext cx="183475" cy="167125"/>
            </a:xfrm>
            <a:custGeom>
              <a:rect b="b" l="l" r="r" t="t"/>
              <a:pathLst>
                <a:path extrusionOk="0" h="6685" w="7339">
                  <a:moveTo>
                    <a:pt x="7172" y="0"/>
                  </a:moveTo>
                  <a:lnTo>
                    <a:pt x="100" y="4937"/>
                  </a:lnTo>
                  <a:cubicBezTo>
                    <a:pt x="0" y="5237"/>
                    <a:pt x="33" y="5571"/>
                    <a:pt x="167" y="5871"/>
                  </a:cubicBezTo>
                  <a:cubicBezTo>
                    <a:pt x="300" y="6038"/>
                    <a:pt x="967" y="6605"/>
                    <a:pt x="2202" y="6672"/>
                  </a:cubicBezTo>
                  <a:cubicBezTo>
                    <a:pt x="2327" y="6680"/>
                    <a:pt x="2452" y="6684"/>
                    <a:pt x="2577" y="6684"/>
                  </a:cubicBezTo>
                  <a:cubicBezTo>
                    <a:pt x="3451" y="6684"/>
                    <a:pt x="4316" y="6480"/>
                    <a:pt x="5104" y="6071"/>
                  </a:cubicBezTo>
                  <a:cubicBezTo>
                    <a:pt x="5671" y="5738"/>
                    <a:pt x="6038" y="5171"/>
                    <a:pt x="6138" y="4470"/>
                  </a:cubicBezTo>
                  <a:cubicBezTo>
                    <a:pt x="6171" y="3770"/>
                    <a:pt x="6104" y="3169"/>
                    <a:pt x="6371" y="2635"/>
                  </a:cubicBezTo>
                  <a:cubicBezTo>
                    <a:pt x="6672" y="2068"/>
                    <a:pt x="7105" y="1601"/>
                    <a:pt x="7205" y="1334"/>
                  </a:cubicBezTo>
                  <a:cubicBezTo>
                    <a:pt x="7339" y="867"/>
                    <a:pt x="7305" y="400"/>
                    <a:pt x="7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7"/>
            <p:cNvSpPr/>
            <p:nvPr/>
          </p:nvSpPr>
          <p:spPr>
            <a:xfrm>
              <a:off x="3037350" y="2782125"/>
              <a:ext cx="182650" cy="207425"/>
            </a:xfrm>
            <a:custGeom>
              <a:rect b="b" l="l" r="r" t="t"/>
              <a:pathLst>
                <a:path extrusionOk="0" h="8297" w="7306">
                  <a:moveTo>
                    <a:pt x="3841" y="1"/>
                  </a:moveTo>
                  <a:cubicBezTo>
                    <a:pt x="3684" y="1"/>
                    <a:pt x="3527" y="5"/>
                    <a:pt x="3369" y="13"/>
                  </a:cubicBezTo>
                  <a:cubicBezTo>
                    <a:pt x="3302" y="13"/>
                    <a:pt x="3169" y="46"/>
                    <a:pt x="3136" y="146"/>
                  </a:cubicBezTo>
                  <a:cubicBezTo>
                    <a:pt x="3102" y="246"/>
                    <a:pt x="3102" y="313"/>
                    <a:pt x="3102" y="380"/>
                  </a:cubicBezTo>
                  <a:lnTo>
                    <a:pt x="3102" y="1347"/>
                  </a:lnTo>
                  <a:cubicBezTo>
                    <a:pt x="3102" y="1614"/>
                    <a:pt x="3036" y="1848"/>
                    <a:pt x="2969" y="2114"/>
                  </a:cubicBezTo>
                  <a:cubicBezTo>
                    <a:pt x="2802" y="2615"/>
                    <a:pt x="2569" y="3115"/>
                    <a:pt x="2302" y="3582"/>
                  </a:cubicBezTo>
                  <a:cubicBezTo>
                    <a:pt x="2168" y="3816"/>
                    <a:pt x="2002" y="4016"/>
                    <a:pt x="1835" y="4283"/>
                  </a:cubicBezTo>
                  <a:cubicBezTo>
                    <a:pt x="1501" y="4683"/>
                    <a:pt x="1101" y="5083"/>
                    <a:pt x="701" y="5483"/>
                  </a:cubicBezTo>
                  <a:cubicBezTo>
                    <a:pt x="334" y="5850"/>
                    <a:pt x="100" y="6384"/>
                    <a:pt x="33" y="6951"/>
                  </a:cubicBezTo>
                  <a:cubicBezTo>
                    <a:pt x="0" y="7852"/>
                    <a:pt x="1001" y="8152"/>
                    <a:pt x="1801" y="8252"/>
                  </a:cubicBezTo>
                  <a:cubicBezTo>
                    <a:pt x="2044" y="8281"/>
                    <a:pt x="2288" y="8296"/>
                    <a:pt x="2530" y="8296"/>
                  </a:cubicBezTo>
                  <a:cubicBezTo>
                    <a:pt x="3119" y="8296"/>
                    <a:pt x="3703" y="8208"/>
                    <a:pt x="4270" y="8019"/>
                  </a:cubicBezTo>
                  <a:cubicBezTo>
                    <a:pt x="5137" y="7785"/>
                    <a:pt x="5771" y="7018"/>
                    <a:pt x="5871" y="6151"/>
                  </a:cubicBezTo>
                  <a:cubicBezTo>
                    <a:pt x="5938" y="5917"/>
                    <a:pt x="5871" y="5650"/>
                    <a:pt x="5938" y="5417"/>
                  </a:cubicBezTo>
                  <a:cubicBezTo>
                    <a:pt x="6004" y="4816"/>
                    <a:pt x="6205" y="4283"/>
                    <a:pt x="6605" y="3782"/>
                  </a:cubicBezTo>
                  <a:cubicBezTo>
                    <a:pt x="6805" y="3482"/>
                    <a:pt x="6972" y="3182"/>
                    <a:pt x="7105" y="2915"/>
                  </a:cubicBezTo>
                  <a:cubicBezTo>
                    <a:pt x="7305" y="2315"/>
                    <a:pt x="7105" y="1681"/>
                    <a:pt x="6938" y="1147"/>
                  </a:cubicBezTo>
                  <a:cubicBezTo>
                    <a:pt x="6749" y="705"/>
                    <a:pt x="6590" y="174"/>
                    <a:pt x="6488" y="174"/>
                  </a:cubicBezTo>
                  <a:cubicBezTo>
                    <a:pt x="6482" y="174"/>
                    <a:pt x="6477" y="176"/>
                    <a:pt x="6471" y="180"/>
                  </a:cubicBezTo>
                  <a:cubicBezTo>
                    <a:pt x="6471" y="280"/>
                    <a:pt x="6471" y="413"/>
                    <a:pt x="6438" y="480"/>
                  </a:cubicBezTo>
                  <a:cubicBezTo>
                    <a:pt x="6371" y="547"/>
                    <a:pt x="6338" y="680"/>
                    <a:pt x="6305" y="780"/>
                  </a:cubicBezTo>
                  <a:lnTo>
                    <a:pt x="6171" y="1147"/>
                  </a:lnTo>
                  <a:cubicBezTo>
                    <a:pt x="6104" y="1347"/>
                    <a:pt x="5971" y="1481"/>
                    <a:pt x="5804" y="1614"/>
                  </a:cubicBezTo>
                  <a:cubicBezTo>
                    <a:pt x="5738" y="1280"/>
                    <a:pt x="5738" y="947"/>
                    <a:pt x="5704" y="547"/>
                  </a:cubicBezTo>
                  <a:cubicBezTo>
                    <a:pt x="5704" y="446"/>
                    <a:pt x="5671" y="346"/>
                    <a:pt x="5637" y="280"/>
                  </a:cubicBezTo>
                  <a:cubicBezTo>
                    <a:pt x="5537" y="180"/>
                    <a:pt x="5471" y="146"/>
                    <a:pt x="5337" y="146"/>
                  </a:cubicBezTo>
                  <a:cubicBezTo>
                    <a:pt x="4853" y="44"/>
                    <a:pt x="4349" y="1"/>
                    <a:pt x="38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7"/>
            <p:cNvSpPr/>
            <p:nvPr/>
          </p:nvSpPr>
          <p:spPr>
            <a:xfrm>
              <a:off x="3089875" y="2856550"/>
              <a:ext cx="80075" cy="24350"/>
            </a:xfrm>
            <a:custGeom>
              <a:rect b="b" l="l" r="r" t="t"/>
              <a:pathLst>
                <a:path extrusionOk="0" h="974" w="3203">
                  <a:moveTo>
                    <a:pt x="1479" y="0"/>
                  </a:moveTo>
                  <a:cubicBezTo>
                    <a:pt x="677" y="0"/>
                    <a:pt x="401" y="138"/>
                    <a:pt x="401" y="138"/>
                  </a:cubicBezTo>
                  <a:cubicBezTo>
                    <a:pt x="401" y="138"/>
                    <a:pt x="1" y="505"/>
                    <a:pt x="67" y="805"/>
                  </a:cubicBezTo>
                  <a:cubicBezTo>
                    <a:pt x="334" y="592"/>
                    <a:pt x="879" y="528"/>
                    <a:pt x="1291" y="528"/>
                  </a:cubicBezTo>
                  <a:cubicBezTo>
                    <a:pt x="1394" y="528"/>
                    <a:pt x="1488" y="532"/>
                    <a:pt x="1568" y="538"/>
                  </a:cubicBezTo>
                  <a:cubicBezTo>
                    <a:pt x="2002" y="605"/>
                    <a:pt x="2402" y="705"/>
                    <a:pt x="2769" y="939"/>
                  </a:cubicBezTo>
                  <a:cubicBezTo>
                    <a:pt x="2817" y="962"/>
                    <a:pt x="2864" y="973"/>
                    <a:pt x="2908" y="973"/>
                  </a:cubicBezTo>
                  <a:cubicBezTo>
                    <a:pt x="2989" y="973"/>
                    <a:pt x="3060" y="937"/>
                    <a:pt x="3103" y="872"/>
                  </a:cubicBezTo>
                  <a:cubicBezTo>
                    <a:pt x="3203" y="805"/>
                    <a:pt x="3203" y="638"/>
                    <a:pt x="3103" y="505"/>
                  </a:cubicBezTo>
                  <a:cubicBezTo>
                    <a:pt x="3103" y="505"/>
                    <a:pt x="3069" y="505"/>
                    <a:pt x="3069" y="472"/>
                  </a:cubicBezTo>
                  <a:cubicBezTo>
                    <a:pt x="2669" y="171"/>
                    <a:pt x="2202" y="38"/>
                    <a:pt x="1735" y="5"/>
                  </a:cubicBezTo>
                  <a:cubicBezTo>
                    <a:pt x="1644" y="2"/>
                    <a:pt x="1559" y="0"/>
                    <a:pt x="14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7"/>
            <p:cNvSpPr/>
            <p:nvPr/>
          </p:nvSpPr>
          <p:spPr>
            <a:xfrm>
              <a:off x="3073200" y="2881575"/>
              <a:ext cx="80925" cy="25225"/>
            </a:xfrm>
            <a:custGeom>
              <a:rect b="b" l="l" r="r" t="t"/>
              <a:pathLst>
                <a:path extrusionOk="0" h="1009" w="3237">
                  <a:moveTo>
                    <a:pt x="1510" y="1"/>
                  </a:moveTo>
                  <a:cubicBezTo>
                    <a:pt x="661" y="1"/>
                    <a:pt x="434" y="171"/>
                    <a:pt x="434" y="171"/>
                  </a:cubicBezTo>
                  <a:cubicBezTo>
                    <a:pt x="234" y="305"/>
                    <a:pt x="67" y="505"/>
                    <a:pt x="0" y="772"/>
                  </a:cubicBezTo>
                  <a:cubicBezTo>
                    <a:pt x="296" y="574"/>
                    <a:pt x="829" y="523"/>
                    <a:pt x="1261" y="523"/>
                  </a:cubicBezTo>
                  <a:cubicBezTo>
                    <a:pt x="1414" y="523"/>
                    <a:pt x="1555" y="529"/>
                    <a:pt x="1668" y="538"/>
                  </a:cubicBezTo>
                  <a:cubicBezTo>
                    <a:pt x="2069" y="605"/>
                    <a:pt x="2502" y="705"/>
                    <a:pt x="2836" y="972"/>
                  </a:cubicBezTo>
                  <a:cubicBezTo>
                    <a:pt x="2874" y="997"/>
                    <a:pt x="2917" y="1008"/>
                    <a:pt x="2961" y="1008"/>
                  </a:cubicBezTo>
                  <a:cubicBezTo>
                    <a:pt x="3033" y="1008"/>
                    <a:pt x="3108" y="980"/>
                    <a:pt x="3169" y="938"/>
                  </a:cubicBezTo>
                  <a:cubicBezTo>
                    <a:pt x="3236" y="838"/>
                    <a:pt x="3236" y="672"/>
                    <a:pt x="3169" y="538"/>
                  </a:cubicBezTo>
                  <a:lnTo>
                    <a:pt x="3103" y="505"/>
                  </a:lnTo>
                  <a:cubicBezTo>
                    <a:pt x="2702" y="205"/>
                    <a:pt x="2235" y="38"/>
                    <a:pt x="1735" y="4"/>
                  </a:cubicBezTo>
                  <a:cubicBezTo>
                    <a:pt x="1655" y="2"/>
                    <a:pt x="1580" y="1"/>
                    <a:pt x="15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7"/>
            <p:cNvSpPr/>
            <p:nvPr/>
          </p:nvSpPr>
          <p:spPr>
            <a:xfrm>
              <a:off x="3103225" y="2832175"/>
              <a:ext cx="75900" cy="22225"/>
            </a:xfrm>
            <a:custGeom>
              <a:rect b="b" l="l" r="r" t="t"/>
              <a:pathLst>
                <a:path extrusionOk="0" h="889" w="3036">
                  <a:moveTo>
                    <a:pt x="1290" y="1"/>
                  </a:moveTo>
                  <a:cubicBezTo>
                    <a:pt x="961" y="1"/>
                    <a:pt x="611" y="50"/>
                    <a:pt x="301" y="179"/>
                  </a:cubicBezTo>
                  <a:cubicBezTo>
                    <a:pt x="134" y="313"/>
                    <a:pt x="0" y="579"/>
                    <a:pt x="134" y="646"/>
                  </a:cubicBezTo>
                  <a:cubicBezTo>
                    <a:pt x="418" y="517"/>
                    <a:pt x="703" y="468"/>
                    <a:pt x="987" y="468"/>
                  </a:cubicBezTo>
                  <a:cubicBezTo>
                    <a:pt x="1070" y="468"/>
                    <a:pt x="1152" y="472"/>
                    <a:pt x="1235" y="479"/>
                  </a:cubicBezTo>
                  <a:cubicBezTo>
                    <a:pt x="1601" y="513"/>
                    <a:pt x="2002" y="613"/>
                    <a:pt x="2369" y="746"/>
                  </a:cubicBezTo>
                  <a:cubicBezTo>
                    <a:pt x="2435" y="780"/>
                    <a:pt x="2569" y="813"/>
                    <a:pt x="2669" y="846"/>
                  </a:cubicBezTo>
                  <a:cubicBezTo>
                    <a:pt x="2709" y="877"/>
                    <a:pt x="2747" y="889"/>
                    <a:pt x="2782" y="889"/>
                  </a:cubicBezTo>
                  <a:cubicBezTo>
                    <a:pt x="2863" y="889"/>
                    <a:pt x="2933" y="826"/>
                    <a:pt x="3002" y="780"/>
                  </a:cubicBezTo>
                  <a:cubicBezTo>
                    <a:pt x="3036" y="646"/>
                    <a:pt x="3002" y="513"/>
                    <a:pt x="2902" y="479"/>
                  </a:cubicBezTo>
                  <a:cubicBezTo>
                    <a:pt x="2502" y="246"/>
                    <a:pt x="2035" y="79"/>
                    <a:pt x="1568" y="12"/>
                  </a:cubicBezTo>
                  <a:cubicBezTo>
                    <a:pt x="1478" y="5"/>
                    <a:pt x="1385" y="1"/>
                    <a:pt x="129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7"/>
            <p:cNvSpPr/>
            <p:nvPr/>
          </p:nvSpPr>
          <p:spPr>
            <a:xfrm>
              <a:off x="2683750" y="2784100"/>
              <a:ext cx="273550" cy="97225"/>
            </a:xfrm>
            <a:custGeom>
              <a:rect b="b" l="l" r="r" t="t"/>
              <a:pathLst>
                <a:path extrusionOk="0" h="3889" w="10942">
                  <a:moveTo>
                    <a:pt x="10808" y="1"/>
                  </a:moveTo>
                  <a:lnTo>
                    <a:pt x="101" y="2336"/>
                  </a:lnTo>
                  <a:cubicBezTo>
                    <a:pt x="1" y="2569"/>
                    <a:pt x="67" y="2869"/>
                    <a:pt x="167" y="3103"/>
                  </a:cubicBezTo>
                  <a:cubicBezTo>
                    <a:pt x="288" y="3345"/>
                    <a:pt x="1342" y="3888"/>
                    <a:pt x="2780" y="3888"/>
                  </a:cubicBezTo>
                  <a:cubicBezTo>
                    <a:pt x="2928" y="3888"/>
                    <a:pt x="3081" y="3882"/>
                    <a:pt x="3236" y="3870"/>
                  </a:cubicBezTo>
                  <a:cubicBezTo>
                    <a:pt x="4471" y="3737"/>
                    <a:pt x="5638" y="3270"/>
                    <a:pt x="6639" y="2569"/>
                  </a:cubicBezTo>
                  <a:cubicBezTo>
                    <a:pt x="7273" y="2169"/>
                    <a:pt x="8006" y="1935"/>
                    <a:pt x="8774" y="1935"/>
                  </a:cubicBezTo>
                  <a:cubicBezTo>
                    <a:pt x="9608" y="1869"/>
                    <a:pt x="10675" y="1435"/>
                    <a:pt x="10842" y="1035"/>
                  </a:cubicBezTo>
                  <a:cubicBezTo>
                    <a:pt x="10942" y="701"/>
                    <a:pt x="10875" y="334"/>
                    <a:pt x="10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2678750" y="2698975"/>
              <a:ext cx="278550" cy="167100"/>
            </a:xfrm>
            <a:custGeom>
              <a:rect b="b" l="l" r="r" t="t"/>
              <a:pathLst>
                <a:path extrusionOk="0" h="6684" w="11142">
                  <a:moveTo>
                    <a:pt x="9997" y="1"/>
                  </a:moveTo>
                  <a:cubicBezTo>
                    <a:pt x="9989" y="1"/>
                    <a:pt x="9982" y="1"/>
                    <a:pt x="9974" y="3"/>
                  </a:cubicBezTo>
                  <a:cubicBezTo>
                    <a:pt x="9974" y="270"/>
                    <a:pt x="9707" y="470"/>
                    <a:pt x="9607" y="670"/>
                  </a:cubicBezTo>
                  <a:cubicBezTo>
                    <a:pt x="9474" y="870"/>
                    <a:pt x="9374" y="1104"/>
                    <a:pt x="9341" y="1337"/>
                  </a:cubicBezTo>
                  <a:cubicBezTo>
                    <a:pt x="9274" y="1538"/>
                    <a:pt x="9140" y="1771"/>
                    <a:pt x="8940" y="1938"/>
                  </a:cubicBezTo>
                  <a:cubicBezTo>
                    <a:pt x="8823" y="2021"/>
                    <a:pt x="8707" y="2063"/>
                    <a:pt x="8594" y="2063"/>
                  </a:cubicBezTo>
                  <a:cubicBezTo>
                    <a:pt x="8482" y="2063"/>
                    <a:pt x="8373" y="2021"/>
                    <a:pt x="8273" y="1938"/>
                  </a:cubicBezTo>
                  <a:cubicBezTo>
                    <a:pt x="8006" y="1671"/>
                    <a:pt x="8140" y="1271"/>
                    <a:pt x="7973" y="970"/>
                  </a:cubicBezTo>
                  <a:cubicBezTo>
                    <a:pt x="7806" y="804"/>
                    <a:pt x="7639" y="670"/>
                    <a:pt x="7372" y="604"/>
                  </a:cubicBezTo>
                  <a:lnTo>
                    <a:pt x="6839" y="403"/>
                  </a:lnTo>
                  <a:lnTo>
                    <a:pt x="6372" y="237"/>
                  </a:lnTo>
                  <a:cubicBezTo>
                    <a:pt x="6305" y="170"/>
                    <a:pt x="6205" y="170"/>
                    <a:pt x="6138" y="170"/>
                  </a:cubicBezTo>
                  <a:cubicBezTo>
                    <a:pt x="6038" y="237"/>
                    <a:pt x="5971" y="337"/>
                    <a:pt x="5971" y="470"/>
                  </a:cubicBezTo>
                  <a:cubicBezTo>
                    <a:pt x="5938" y="737"/>
                    <a:pt x="5871" y="970"/>
                    <a:pt x="5805" y="1237"/>
                  </a:cubicBezTo>
                  <a:cubicBezTo>
                    <a:pt x="5671" y="1437"/>
                    <a:pt x="5504" y="1604"/>
                    <a:pt x="5338" y="1738"/>
                  </a:cubicBezTo>
                  <a:cubicBezTo>
                    <a:pt x="4937" y="2071"/>
                    <a:pt x="4504" y="2405"/>
                    <a:pt x="4037" y="2638"/>
                  </a:cubicBezTo>
                  <a:cubicBezTo>
                    <a:pt x="3503" y="2939"/>
                    <a:pt x="2969" y="3172"/>
                    <a:pt x="2436" y="3472"/>
                  </a:cubicBezTo>
                  <a:cubicBezTo>
                    <a:pt x="1869" y="3772"/>
                    <a:pt x="1101" y="3939"/>
                    <a:pt x="668" y="4273"/>
                  </a:cubicBezTo>
                  <a:cubicBezTo>
                    <a:pt x="134" y="4640"/>
                    <a:pt x="1" y="5440"/>
                    <a:pt x="434" y="5941"/>
                  </a:cubicBezTo>
                  <a:cubicBezTo>
                    <a:pt x="501" y="6074"/>
                    <a:pt x="634" y="6141"/>
                    <a:pt x="768" y="6208"/>
                  </a:cubicBezTo>
                  <a:cubicBezTo>
                    <a:pt x="1473" y="6523"/>
                    <a:pt x="2250" y="6684"/>
                    <a:pt x="3031" y="6684"/>
                  </a:cubicBezTo>
                  <a:cubicBezTo>
                    <a:pt x="3654" y="6684"/>
                    <a:pt x="4279" y="6582"/>
                    <a:pt x="4871" y="6374"/>
                  </a:cubicBezTo>
                  <a:cubicBezTo>
                    <a:pt x="5838" y="6108"/>
                    <a:pt x="6872" y="5007"/>
                    <a:pt x="8140" y="4907"/>
                  </a:cubicBezTo>
                  <a:cubicBezTo>
                    <a:pt x="8940" y="4807"/>
                    <a:pt x="10475" y="4506"/>
                    <a:pt x="10975" y="3873"/>
                  </a:cubicBezTo>
                  <a:cubicBezTo>
                    <a:pt x="11142" y="3606"/>
                    <a:pt x="10875" y="2772"/>
                    <a:pt x="10641" y="2005"/>
                  </a:cubicBezTo>
                  <a:cubicBezTo>
                    <a:pt x="10381" y="1224"/>
                    <a:pt x="10280" y="1"/>
                    <a:pt x="99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2799675" y="2743250"/>
              <a:ext cx="54225" cy="25950"/>
            </a:xfrm>
            <a:custGeom>
              <a:rect b="b" l="l" r="r" t="t"/>
              <a:pathLst>
                <a:path extrusionOk="0" h="1038" w="2169">
                  <a:moveTo>
                    <a:pt x="601" y="0"/>
                  </a:moveTo>
                  <a:cubicBezTo>
                    <a:pt x="334" y="33"/>
                    <a:pt x="134" y="200"/>
                    <a:pt x="0" y="400"/>
                  </a:cubicBezTo>
                  <a:cubicBezTo>
                    <a:pt x="43" y="398"/>
                    <a:pt x="86" y="397"/>
                    <a:pt x="129" y="397"/>
                  </a:cubicBezTo>
                  <a:cubicBezTo>
                    <a:pt x="682" y="397"/>
                    <a:pt x="1201" y="596"/>
                    <a:pt x="1635" y="967"/>
                  </a:cubicBezTo>
                  <a:cubicBezTo>
                    <a:pt x="1676" y="1009"/>
                    <a:pt x="1743" y="1037"/>
                    <a:pt x="1819" y="1037"/>
                  </a:cubicBezTo>
                  <a:cubicBezTo>
                    <a:pt x="1866" y="1037"/>
                    <a:pt x="1917" y="1026"/>
                    <a:pt x="1968" y="1001"/>
                  </a:cubicBezTo>
                  <a:lnTo>
                    <a:pt x="2035" y="901"/>
                  </a:lnTo>
                  <a:cubicBezTo>
                    <a:pt x="2169" y="801"/>
                    <a:pt x="2135" y="567"/>
                    <a:pt x="2002" y="500"/>
                  </a:cubicBezTo>
                  <a:cubicBezTo>
                    <a:pt x="1635" y="167"/>
                    <a:pt x="1134" y="0"/>
                    <a:pt x="60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2771325" y="2760750"/>
              <a:ext cx="61725" cy="27050"/>
            </a:xfrm>
            <a:custGeom>
              <a:rect b="b" l="l" r="r" t="t"/>
              <a:pathLst>
                <a:path extrusionOk="0" h="1082" w="2469">
                  <a:moveTo>
                    <a:pt x="701" y="1"/>
                  </a:moveTo>
                  <a:cubicBezTo>
                    <a:pt x="434" y="1"/>
                    <a:pt x="167" y="134"/>
                    <a:pt x="0" y="367"/>
                  </a:cubicBezTo>
                  <a:cubicBezTo>
                    <a:pt x="83" y="359"/>
                    <a:pt x="167" y="355"/>
                    <a:pt x="251" y="355"/>
                  </a:cubicBezTo>
                  <a:cubicBezTo>
                    <a:pt x="846" y="355"/>
                    <a:pt x="1467" y="563"/>
                    <a:pt x="1935" y="1001"/>
                  </a:cubicBezTo>
                  <a:cubicBezTo>
                    <a:pt x="1972" y="1056"/>
                    <a:pt x="2029" y="1081"/>
                    <a:pt x="2095" y="1081"/>
                  </a:cubicBezTo>
                  <a:cubicBezTo>
                    <a:pt x="2149" y="1081"/>
                    <a:pt x="2208" y="1065"/>
                    <a:pt x="2268" y="1035"/>
                  </a:cubicBezTo>
                  <a:lnTo>
                    <a:pt x="2335" y="968"/>
                  </a:lnTo>
                  <a:cubicBezTo>
                    <a:pt x="2469" y="834"/>
                    <a:pt x="2435" y="634"/>
                    <a:pt x="2302" y="534"/>
                  </a:cubicBezTo>
                  <a:cubicBezTo>
                    <a:pt x="1835" y="201"/>
                    <a:pt x="1301" y="1"/>
                    <a:pt x="70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2740450" y="2777425"/>
              <a:ext cx="59250" cy="27400"/>
            </a:xfrm>
            <a:custGeom>
              <a:rect b="b" l="l" r="r" t="t"/>
              <a:pathLst>
                <a:path extrusionOk="0" h="1096" w="2370">
                  <a:moveTo>
                    <a:pt x="701" y="1"/>
                  </a:moveTo>
                  <a:cubicBezTo>
                    <a:pt x="435" y="1"/>
                    <a:pt x="168" y="134"/>
                    <a:pt x="1" y="334"/>
                  </a:cubicBezTo>
                  <a:cubicBezTo>
                    <a:pt x="87" y="326"/>
                    <a:pt x="173" y="322"/>
                    <a:pt x="258" y="322"/>
                  </a:cubicBezTo>
                  <a:cubicBezTo>
                    <a:pt x="863" y="322"/>
                    <a:pt x="1426" y="533"/>
                    <a:pt x="1836" y="1001"/>
                  </a:cubicBezTo>
                  <a:cubicBezTo>
                    <a:pt x="1874" y="1060"/>
                    <a:pt x="1936" y="1095"/>
                    <a:pt x="2006" y="1095"/>
                  </a:cubicBezTo>
                  <a:cubicBezTo>
                    <a:pt x="2057" y="1095"/>
                    <a:pt x="2113" y="1077"/>
                    <a:pt x="2169" y="1035"/>
                  </a:cubicBezTo>
                  <a:cubicBezTo>
                    <a:pt x="2203" y="1001"/>
                    <a:pt x="2236" y="1001"/>
                    <a:pt x="2236" y="968"/>
                  </a:cubicBezTo>
                  <a:cubicBezTo>
                    <a:pt x="2369" y="835"/>
                    <a:pt x="2336" y="634"/>
                    <a:pt x="2203" y="534"/>
                  </a:cubicBezTo>
                  <a:cubicBezTo>
                    <a:pt x="1769" y="201"/>
                    <a:pt x="1235" y="1"/>
                    <a:pt x="70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2810500" y="1726675"/>
              <a:ext cx="398650" cy="1026400"/>
            </a:xfrm>
            <a:custGeom>
              <a:rect b="b" l="l" r="r" t="t"/>
              <a:pathLst>
                <a:path extrusionOk="0" h="41056" w="15946">
                  <a:moveTo>
                    <a:pt x="1" y="1"/>
                  </a:moveTo>
                  <a:cubicBezTo>
                    <a:pt x="1" y="1"/>
                    <a:pt x="401" y="20382"/>
                    <a:pt x="501" y="22383"/>
                  </a:cubicBezTo>
                  <a:cubicBezTo>
                    <a:pt x="568" y="24151"/>
                    <a:pt x="935" y="37527"/>
                    <a:pt x="935" y="37527"/>
                  </a:cubicBezTo>
                  <a:cubicBezTo>
                    <a:pt x="1586" y="37690"/>
                    <a:pt x="2253" y="37774"/>
                    <a:pt x="2913" y="37774"/>
                  </a:cubicBezTo>
                  <a:cubicBezTo>
                    <a:pt x="3605" y="37774"/>
                    <a:pt x="4289" y="37682"/>
                    <a:pt x="4938" y="37494"/>
                  </a:cubicBezTo>
                  <a:cubicBezTo>
                    <a:pt x="4938" y="37494"/>
                    <a:pt x="6072" y="29288"/>
                    <a:pt x="6339" y="27387"/>
                  </a:cubicBezTo>
                  <a:cubicBezTo>
                    <a:pt x="6539" y="25652"/>
                    <a:pt x="6572" y="23884"/>
                    <a:pt x="6439" y="22150"/>
                  </a:cubicBezTo>
                  <a:lnTo>
                    <a:pt x="7039" y="13444"/>
                  </a:lnTo>
                  <a:cubicBezTo>
                    <a:pt x="7039" y="13444"/>
                    <a:pt x="8340" y="20148"/>
                    <a:pt x="9007" y="23718"/>
                  </a:cubicBezTo>
                  <a:cubicBezTo>
                    <a:pt x="9741" y="27787"/>
                    <a:pt x="12076" y="40830"/>
                    <a:pt x="12076" y="40830"/>
                  </a:cubicBezTo>
                  <a:cubicBezTo>
                    <a:pt x="12548" y="40978"/>
                    <a:pt x="13042" y="41056"/>
                    <a:pt x="13533" y="41056"/>
                  </a:cubicBezTo>
                  <a:cubicBezTo>
                    <a:pt x="14257" y="41056"/>
                    <a:pt x="14976" y="40887"/>
                    <a:pt x="15612" y="40530"/>
                  </a:cubicBezTo>
                  <a:cubicBezTo>
                    <a:pt x="15612" y="40530"/>
                    <a:pt x="15946" y="31356"/>
                    <a:pt x="15746" y="27220"/>
                  </a:cubicBezTo>
                  <a:cubicBezTo>
                    <a:pt x="15579" y="24385"/>
                    <a:pt x="15279" y="22483"/>
                    <a:pt x="15212" y="21683"/>
                  </a:cubicBezTo>
                  <a:cubicBezTo>
                    <a:pt x="15212" y="21683"/>
                    <a:pt x="14578" y="7639"/>
                    <a:pt x="14178" y="1268"/>
                  </a:cubicBezTo>
                  <a:lnTo>
                    <a:pt x="1" y="1"/>
                  </a:ln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2856375" y="1890125"/>
              <a:ext cx="130125" cy="307750"/>
            </a:xfrm>
            <a:custGeom>
              <a:rect b="b" l="l" r="r" t="t"/>
              <a:pathLst>
                <a:path extrusionOk="0" h="12310" w="5205">
                  <a:moveTo>
                    <a:pt x="1" y="1"/>
                  </a:moveTo>
                  <a:cubicBezTo>
                    <a:pt x="1" y="1"/>
                    <a:pt x="268" y="1435"/>
                    <a:pt x="3603" y="2169"/>
                  </a:cubicBezTo>
                  <a:lnTo>
                    <a:pt x="4704" y="7439"/>
                  </a:lnTo>
                  <a:lnTo>
                    <a:pt x="4837" y="12309"/>
                  </a:lnTo>
                  <a:lnTo>
                    <a:pt x="5204" y="6806"/>
                  </a:lnTo>
                  <a:lnTo>
                    <a:pt x="4104" y="1602"/>
                  </a:lnTo>
                  <a:cubicBezTo>
                    <a:pt x="4104" y="1602"/>
                    <a:pt x="1502" y="1435"/>
                    <a:pt x="1" y="1"/>
                  </a:cubicBezTo>
                  <a:close/>
                </a:path>
              </a:pathLst>
            </a:custGeom>
            <a:solidFill>
              <a:srgbClr val="440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2808000" y="1263825"/>
              <a:ext cx="377800" cy="590100"/>
            </a:xfrm>
            <a:custGeom>
              <a:rect b="b" l="l" r="r" t="t"/>
              <a:pathLst>
                <a:path extrusionOk="0" h="23604" w="15112">
                  <a:moveTo>
                    <a:pt x="4881" y="1"/>
                  </a:moveTo>
                  <a:cubicBezTo>
                    <a:pt x="2329" y="1"/>
                    <a:pt x="630" y="1414"/>
                    <a:pt x="268" y="5238"/>
                  </a:cubicBezTo>
                  <a:cubicBezTo>
                    <a:pt x="34" y="7507"/>
                    <a:pt x="1" y="21383"/>
                    <a:pt x="1" y="21383"/>
                  </a:cubicBezTo>
                  <a:cubicBezTo>
                    <a:pt x="2152" y="22952"/>
                    <a:pt x="5150" y="23603"/>
                    <a:pt x="7896" y="23603"/>
                  </a:cubicBezTo>
                  <a:cubicBezTo>
                    <a:pt x="10814" y="23603"/>
                    <a:pt x="13447" y="22868"/>
                    <a:pt x="14478" y="21717"/>
                  </a:cubicBezTo>
                  <a:lnTo>
                    <a:pt x="14144" y="13244"/>
                  </a:lnTo>
                  <a:lnTo>
                    <a:pt x="15045" y="5939"/>
                  </a:lnTo>
                  <a:cubicBezTo>
                    <a:pt x="15112" y="4938"/>
                    <a:pt x="14978" y="3871"/>
                    <a:pt x="14711" y="2870"/>
                  </a:cubicBezTo>
                  <a:cubicBezTo>
                    <a:pt x="14445" y="1636"/>
                    <a:pt x="14344" y="1002"/>
                    <a:pt x="13110" y="802"/>
                  </a:cubicBezTo>
                  <a:lnTo>
                    <a:pt x="9374" y="368"/>
                  </a:lnTo>
                  <a:lnTo>
                    <a:pt x="4971" y="1"/>
                  </a:lnTo>
                  <a:cubicBezTo>
                    <a:pt x="4941" y="1"/>
                    <a:pt x="4911" y="1"/>
                    <a:pt x="4881" y="1"/>
                  </a:cubicBezTo>
                  <a:close/>
                </a:path>
              </a:pathLst>
            </a:custGeom>
            <a:solidFill>
              <a:srgbClr val="931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7"/>
            <p:cNvSpPr/>
            <p:nvPr/>
          </p:nvSpPr>
          <p:spPr>
            <a:xfrm>
              <a:off x="2820525" y="938625"/>
              <a:ext cx="196825" cy="196825"/>
            </a:xfrm>
            <a:custGeom>
              <a:rect b="b" l="l" r="r" t="t"/>
              <a:pathLst>
                <a:path extrusionOk="0" h="7873" w="7873">
                  <a:moveTo>
                    <a:pt x="3970" y="0"/>
                  </a:moveTo>
                  <a:cubicBezTo>
                    <a:pt x="1802" y="0"/>
                    <a:pt x="0" y="1768"/>
                    <a:pt x="0" y="3936"/>
                  </a:cubicBezTo>
                  <a:cubicBezTo>
                    <a:pt x="0" y="6104"/>
                    <a:pt x="1768" y="7872"/>
                    <a:pt x="3936" y="7872"/>
                  </a:cubicBezTo>
                  <a:cubicBezTo>
                    <a:pt x="6105" y="7872"/>
                    <a:pt x="7873" y="6138"/>
                    <a:pt x="7873" y="3970"/>
                  </a:cubicBezTo>
                  <a:cubicBezTo>
                    <a:pt x="7873" y="1801"/>
                    <a:pt x="6138" y="0"/>
                    <a:pt x="3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7"/>
            <p:cNvSpPr/>
            <p:nvPr/>
          </p:nvSpPr>
          <p:spPr>
            <a:xfrm>
              <a:off x="3046525" y="1000175"/>
              <a:ext cx="66725" cy="210325"/>
            </a:xfrm>
            <a:custGeom>
              <a:rect b="b" l="l" r="r" t="t"/>
              <a:pathLst>
                <a:path extrusionOk="0" h="8413" w="2669">
                  <a:moveTo>
                    <a:pt x="1100" y="0"/>
                  </a:moveTo>
                  <a:cubicBezTo>
                    <a:pt x="1045" y="0"/>
                    <a:pt x="990" y="3"/>
                    <a:pt x="934" y="6"/>
                  </a:cubicBezTo>
                  <a:lnTo>
                    <a:pt x="100" y="2241"/>
                  </a:lnTo>
                  <a:lnTo>
                    <a:pt x="0" y="8413"/>
                  </a:lnTo>
                  <a:cubicBezTo>
                    <a:pt x="334" y="8346"/>
                    <a:pt x="634" y="8079"/>
                    <a:pt x="801" y="7812"/>
                  </a:cubicBezTo>
                  <a:cubicBezTo>
                    <a:pt x="1067" y="7312"/>
                    <a:pt x="1735" y="4310"/>
                    <a:pt x="1735" y="4310"/>
                  </a:cubicBezTo>
                  <a:cubicBezTo>
                    <a:pt x="2335" y="2608"/>
                    <a:pt x="2669" y="940"/>
                    <a:pt x="2135" y="407"/>
                  </a:cubicBezTo>
                  <a:cubicBezTo>
                    <a:pt x="1871" y="113"/>
                    <a:pt x="1503" y="0"/>
                    <a:pt x="1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2831350" y="953450"/>
              <a:ext cx="296075" cy="384450"/>
            </a:xfrm>
            <a:custGeom>
              <a:rect b="b" l="l" r="r" t="t"/>
              <a:pathLst>
                <a:path extrusionOk="0" h="15378" w="11843">
                  <a:moveTo>
                    <a:pt x="4141" y="0"/>
                  </a:moveTo>
                  <a:cubicBezTo>
                    <a:pt x="2355" y="0"/>
                    <a:pt x="655" y="874"/>
                    <a:pt x="368" y="3110"/>
                  </a:cubicBezTo>
                  <a:cubicBezTo>
                    <a:pt x="1" y="6412"/>
                    <a:pt x="168" y="7780"/>
                    <a:pt x="601" y="9448"/>
                  </a:cubicBezTo>
                  <a:cubicBezTo>
                    <a:pt x="902" y="10515"/>
                    <a:pt x="1535" y="11249"/>
                    <a:pt x="2503" y="11416"/>
                  </a:cubicBezTo>
                  <a:cubicBezTo>
                    <a:pt x="2664" y="11425"/>
                    <a:pt x="2824" y="11429"/>
                    <a:pt x="2985" y="11429"/>
                  </a:cubicBezTo>
                  <a:cubicBezTo>
                    <a:pt x="3422" y="11429"/>
                    <a:pt x="3855" y="11398"/>
                    <a:pt x="4271" y="11349"/>
                  </a:cubicBezTo>
                  <a:lnTo>
                    <a:pt x="4271" y="12783"/>
                  </a:lnTo>
                  <a:cubicBezTo>
                    <a:pt x="3584" y="13657"/>
                    <a:pt x="3102" y="15377"/>
                    <a:pt x="4954" y="15377"/>
                  </a:cubicBezTo>
                  <a:cubicBezTo>
                    <a:pt x="5082" y="15377"/>
                    <a:pt x="5221" y="15369"/>
                    <a:pt x="5371" y="15352"/>
                  </a:cubicBezTo>
                  <a:cubicBezTo>
                    <a:pt x="6772" y="15118"/>
                    <a:pt x="8007" y="14218"/>
                    <a:pt x="8574" y="12917"/>
                  </a:cubicBezTo>
                  <a:lnTo>
                    <a:pt x="8607" y="8180"/>
                  </a:lnTo>
                  <a:cubicBezTo>
                    <a:pt x="8607" y="8180"/>
                    <a:pt x="8712" y="8705"/>
                    <a:pt x="9422" y="8705"/>
                  </a:cubicBezTo>
                  <a:cubicBezTo>
                    <a:pt x="9607" y="8705"/>
                    <a:pt x="9833" y="8670"/>
                    <a:pt x="10108" y="8580"/>
                  </a:cubicBezTo>
                  <a:cubicBezTo>
                    <a:pt x="10909" y="8380"/>
                    <a:pt x="11843" y="7013"/>
                    <a:pt x="11342" y="5945"/>
                  </a:cubicBezTo>
                  <a:cubicBezTo>
                    <a:pt x="11276" y="5845"/>
                    <a:pt x="11209" y="5678"/>
                    <a:pt x="11075" y="5578"/>
                  </a:cubicBezTo>
                  <a:cubicBezTo>
                    <a:pt x="10892" y="5410"/>
                    <a:pt x="10652" y="5326"/>
                    <a:pt x="10408" y="5326"/>
                  </a:cubicBezTo>
                  <a:cubicBezTo>
                    <a:pt x="10120" y="5326"/>
                    <a:pt x="9825" y="5443"/>
                    <a:pt x="9608" y="5678"/>
                  </a:cubicBezTo>
                  <a:cubicBezTo>
                    <a:pt x="9373" y="5913"/>
                    <a:pt x="9087" y="6302"/>
                    <a:pt x="8840" y="6302"/>
                  </a:cubicBezTo>
                  <a:cubicBezTo>
                    <a:pt x="8806" y="6302"/>
                    <a:pt x="8773" y="6295"/>
                    <a:pt x="8740" y="6279"/>
                  </a:cubicBezTo>
                  <a:cubicBezTo>
                    <a:pt x="8740" y="6279"/>
                    <a:pt x="9541" y="2376"/>
                    <a:pt x="7273" y="908"/>
                  </a:cubicBezTo>
                  <a:cubicBezTo>
                    <a:pt x="6412" y="343"/>
                    <a:pt x="5260" y="0"/>
                    <a:pt x="4141"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2816350" y="901925"/>
              <a:ext cx="266875" cy="218500"/>
            </a:xfrm>
            <a:custGeom>
              <a:rect b="b" l="l" r="r" t="t"/>
              <a:pathLst>
                <a:path extrusionOk="0" h="8740" w="10675">
                  <a:moveTo>
                    <a:pt x="1268" y="0"/>
                  </a:moveTo>
                  <a:cubicBezTo>
                    <a:pt x="1135" y="67"/>
                    <a:pt x="1001" y="134"/>
                    <a:pt x="968" y="267"/>
                  </a:cubicBezTo>
                  <a:cubicBezTo>
                    <a:pt x="934" y="401"/>
                    <a:pt x="868" y="501"/>
                    <a:pt x="868" y="634"/>
                  </a:cubicBezTo>
                  <a:cubicBezTo>
                    <a:pt x="868" y="768"/>
                    <a:pt x="934" y="934"/>
                    <a:pt x="968" y="1068"/>
                  </a:cubicBezTo>
                  <a:cubicBezTo>
                    <a:pt x="1001" y="1134"/>
                    <a:pt x="1135" y="1335"/>
                    <a:pt x="1135" y="1435"/>
                  </a:cubicBezTo>
                  <a:cubicBezTo>
                    <a:pt x="1113" y="1471"/>
                    <a:pt x="1069" y="1485"/>
                    <a:pt x="1010" y="1485"/>
                  </a:cubicBezTo>
                  <a:cubicBezTo>
                    <a:pt x="798" y="1485"/>
                    <a:pt x="405" y="1294"/>
                    <a:pt x="301" y="1268"/>
                  </a:cubicBezTo>
                  <a:lnTo>
                    <a:pt x="201" y="1268"/>
                  </a:lnTo>
                  <a:cubicBezTo>
                    <a:pt x="167" y="1268"/>
                    <a:pt x="167" y="1301"/>
                    <a:pt x="167" y="1301"/>
                  </a:cubicBezTo>
                  <a:cubicBezTo>
                    <a:pt x="0" y="1735"/>
                    <a:pt x="0" y="2235"/>
                    <a:pt x="267" y="2636"/>
                  </a:cubicBezTo>
                  <a:cubicBezTo>
                    <a:pt x="768" y="3503"/>
                    <a:pt x="1535" y="4170"/>
                    <a:pt x="2502" y="4570"/>
                  </a:cubicBezTo>
                  <a:cubicBezTo>
                    <a:pt x="3246" y="4852"/>
                    <a:pt x="4029" y="5016"/>
                    <a:pt x="4822" y="5016"/>
                  </a:cubicBezTo>
                  <a:cubicBezTo>
                    <a:pt x="5060" y="5016"/>
                    <a:pt x="5299" y="5001"/>
                    <a:pt x="5538" y="4971"/>
                  </a:cubicBezTo>
                  <a:cubicBezTo>
                    <a:pt x="6005" y="4937"/>
                    <a:pt x="6438" y="4804"/>
                    <a:pt x="6839" y="4670"/>
                  </a:cubicBezTo>
                  <a:cubicBezTo>
                    <a:pt x="6939" y="4837"/>
                    <a:pt x="7005" y="4971"/>
                    <a:pt x="7139" y="5137"/>
                  </a:cubicBezTo>
                  <a:cubicBezTo>
                    <a:pt x="7272" y="5271"/>
                    <a:pt x="7372" y="5371"/>
                    <a:pt x="7539" y="5504"/>
                  </a:cubicBezTo>
                  <a:lnTo>
                    <a:pt x="8040" y="5771"/>
                  </a:lnTo>
                  <a:cubicBezTo>
                    <a:pt x="8206" y="5804"/>
                    <a:pt x="8440" y="5804"/>
                    <a:pt x="8507" y="5971"/>
                  </a:cubicBezTo>
                  <a:cubicBezTo>
                    <a:pt x="8540" y="6105"/>
                    <a:pt x="8607" y="6271"/>
                    <a:pt x="8607" y="6405"/>
                  </a:cubicBezTo>
                  <a:lnTo>
                    <a:pt x="8640" y="7639"/>
                  </a:lnTo>
                  <a:cubicBezTo>
                    <a:pt x="8640" y="7839"/>
                    <a:pt x="8673" y="8073"/>
                    <a:pt x="8707" y="8273"/>
                  </a:cubicBezTo>
                  <a:cubicBezTo>
                    <a:pt x="8807" y="8473"/>
                    <a:pt x="8907" y="8640"/>
                    <a:pt x="9140" y="8740"/>
                  </a:cubicBezTo>
                  <a:cubicBezTo>
                    <a:pt x="9140" y="8740"/>
                    <a:pt x="9274" y="8740"/>
                    <a:pt x="9340" y="8673"/>
                  </a:cubicBezTo>
                  <a:cubicBezTo>
                    <a:pt x="9707" y="8573"/>
                    <a:pt x="10008" y="7973"/>
                    <a:pt x="10274" y="7739"/>
                  </a:cubicBezTo>
                  <a:cubicBezTo>
                    <a:pt x="10675" y="7339"/>
                    <a:pt x="10141" y="3936"/>
                    <a:pt x="10141" y="3936"/>
                  </a:cubicBezTo>
                  <a:cubicBezTo>
                    <a:pt x="10341" y="3336"/>
                    <a:pt x="10208" y="2636"/>
                    <a:pt x="9741" y="2169"/>
                  </a:cubicBezTo>
                  <a:cubicBezTo>
                    <a:pt x="9174" y="1568"/>
                    <a:pt x="8273" y="1468"/>
                    <a:pt x="6639" y="1235"/>
                  </a:cubicBezTo>
                  <a:cubicBezTo>
                    <a:pt x="5838" y="1101"/>
                    <a:pt x="4871" y="1001"/>
                    <a:pt x="4103" y="901"/>
                  </a:cubicBezTo>
                  <a:cubicBezTo>
                    <a:pt x="3236" y="768"/>
                    <a:pt x="2469" y="501"/>
                    <a:pt x="1702" y="134"/>
                  </a:cubicBezTo>
                  <a:cubicBezTo>
                    <a:pt x="1568" y="67"/>
                    <a:pt x="1435" y="0"/>
                    <a:pt x="1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2938100" y="1189625"/>
              <a:ext cx="99275" cy="60900"/>
            </a:xfrm>
            <a:custGeom>
              <a:rect b="b" l="l" r="r" t="t"/>
              <a:pathLst>
                <a:path extrusionOk="0" h="2436" w="3971">
                  <a:moveTo>
                    <a:pt x="3970" y="1"/>
                  </a:moveTo>
                  <a:lnTo>
                    <a:pt x="3970" y="1"/>
                  </a:lnTo>
                  <a:cubicBezTo>
                    <a:pt x="3737" y="468"/>
                    <a:pt x="3403" y="801"/>
                    <a:pt x="2936" y="1068"/>
                  </a:cubicBezTo>
                  <a:cubicBezTo>
                    <a:pt x="2169" y="1468"/>
                    <a:pt x="1" y="1902"/>
                    <a:pt x="1" y="1902"/>
                  </a:cubicBezTo>
                  <a:lnTo>
                    <a:pt x="1" y="2436"/>
                  </a:lnTo>
                  <a:cubicBezTo>
                    <a:pt x="1" y="2436"/>
                    <a:pt x="2836" y="1935"/>
                    <a:pt x="3403" y="1235"/>
                  </a:cubicBezTo>
                  <a:cubicBezTo>
                    <a:pt x="3637" y="901"/>
                    <a:pt x="3837" y="468"/>
                    <a:pt x="3970"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2946450" y="1083725"/>
              <a:ext cx="22525" cy="20975"/>
            </a:xfrm>
            <a:custGeom>
              <a:rect b="b" l="l" r="r" t="t"/>
              <a:pathLst>
                <a:path extrusionOk="0" h="839" w="901">
                  <a:moveTo>
                    <a:pt x="434" y="0"/>
                  </a:moveTo>
                  <a:cubicBezTo>
                    <a:pt x="167" y="0"/>
                    <a:pt x="0" y="200"/>
                    <a:pt x="0" y="467"/>
                  </a:cubicBezTo>
                  <a:cubicBezTo>
                    <a:pt x="0" y="681"/>
                    <a:pt x="195" y="838"/>
                    <a:pt x="407" y="838"/>
                  </a:cubicBezTo>
                  <a:cubicBezTo>
                    <a:pt x="427" y="838"/>
                    <a:pt x="447" y="837"/>
                    <a:pt x="467" y="834"/>
                  </a:cubicBezTo>
                  <a:cubicBezTo>
                    <a:pt x="734" y="801"/>
                    <a:pt x="901" y="634"/>
                    <a:pt x="834" y="367"/>
                  </a:cubicBezTo>
                  <a:cubicBezTo>
                    <a:pt x="834" y="167"/>
                    <a:pt x="634"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7"/>
            <p:cNvSpPr/>
            <p:nvPr/>
          </p:nvSpPr>
          <p:spPr>
            <a:xfrm>
              <a:off x="2958950" y="1054200"/>
              <a:ext cx="28375" cy="22875"/>
            </a:xfrm>
            <a:custGeom>
              <a:rect b="b" l="l" r="r" t="t"/>
              <a:pathLst>
                <a:path extrusionOk="0" h="915" w="1135">
                  <a:moveTo>
                    <a:pt x="534" y="0"/>
                  </a:moveTo>
                  <a:cubicBezTo>
                    <a:pt x="332" y="0"/>
                    <a:pt x="113" y="112"/>
                    <a:pt x="1" y="314"/>
                  </a:cubicBezTo>
                  <a:lnTo>
                    <a:pt x="968" y="914"/>
                  </a:lnTo>
                  <a:cubicBezTo>
                    <a:pt x="1135" y="647"/>
                    <a:pt x="1068" y="247"/>
                    <a:pt x="801" y="80"/>
                  </a:cubicBezTo>
                  <a:cubicBezTo>
                    <a:pt x="725" y="26"/>
                    <a:pt x="631" y="0"/>
                    <a:pt x="5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7"/>
            <p:cNvSpPr/>
            <p:nvPr/>
          </p:nvSpPr>
          <p:spPr>
            <a:xfrm>
              <a:off x="2927250" y="1160450"/>
              <a:ext cx="42575" cy="29825"/>
            </a:xfrm>
            <a:custGeom>
              <a:rect b="b" l="l" r="r" t="t"/>
              <a:pathLst>
                <a:path extrusionOk="0" h="1193" w="1703">
                  <a:moveTo>
                    <a:pt x="1502" y="0"/>
                  </a:moveTo>
                  <a:lnTo>
                    <a:pt x="1" y="667"/>
                  </a:lnTo>
                  <a:cubicBezTo>
                    <a:pt x="128" y="998"/>
                    <a:pt x="449" y="1193"/>
                    <a:pt x="772" y="1193"/>
                  </a:cubicBezTo>
                  <a:cubicBezTo>
                    <a:pt x="873" y="1193"/>
                    <a:pt x="973" y="1174"/>
                    <a:pt x="1068" y="1134"/>
                  </a:cubicBezTo>
                  <a:lnTo>
                    <a:pt x="1102" y="1134"/>
                  </a:lnTo>
                  <a:cubicBezTo>
                    <a:pt x="1502" y="934"/>
                    <a:pt x="1702" y="434"/>
                    <a:pt x="1502"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2844700" y="1053025"/>
              <a:ext cx="25875" cy="19875"/>
            </a:xfrm>
            <a:custGeom>
              <a:rect b="b" l="l" r="r" t="t"/>
              <a:pathLst>
                <a:path extrusionOk="0" h="795" w="1035">
                  <a:moveTo>
                    <a:pt x="568" y="1"/>
                  </a:moveTo>
                  <a:cubicBezTo>
                    <a:pt x="486" y="1"/>
                    <a:pt x="406" y="20"/>
                    <a:pt x="334" y="61"/>
                  </a:cubicBezTo>
                  <a:lnTo>
                    <a:pt x="301" y="61"/>
                  </a:lnTo>
                  <a:cubicBezTo>
                    <a:pt x="67" y="227"/>
                    <a:pt x="1" y="561"/>
                    <a:pt x="134" y="795"/>
                  </a:cubicBezTo>
                  <a:lnTo>
                    <a:pt x="1035" y="261"/>
                  </a:lnTo>
                  <a:cubicBezTo>
                    <a:pt x="942" y="99"/>
                    <a:pt x="753"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2856375" y="1079550"/>
              <a:ext cx="20875" cy="21700"/>
            </a:xfrm>
            <a:custGeom>
              <a:rect b="b" l="l" r="r" t="t"/>
              <a:pathLst>
                <a:path extrusionOk="0" h="868" w="835">
                  <a:moveTo>
                    <a:pt x="401" y="0"/>
                  </a:moveTo>
                  <a:cubicBezTo>
                    <a:pt x="201" y="34"/>
                    <a:pt x="1" y="201"/>
                    <a:pt x="1" y="467"/>
                  </a:cubicBezTo>
                  <a:cubicBezTo>
                    <a:pt x="1" y="701"/>
                    <a:pt x="201" y="868"/>
                    <a:pt x="401" y="868"/>
                  </a:cubicBezTo>
                  <a:cubicBezTo>
                    <a:pt x="601" y="868"/>
                    <a:pt x="835" y="668"/>
                    <a:pt x="835" y="467"/>
                  </a:cubicBezTo>
                  <a:cubicBezTo>
                    <a:pt x="835" y="201"/>
                    <a:pt x="668" y="34"/>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2871400" y="1085375"/>
              <a:ext cx="45050" cy="69250"/>
            </a:xfrm>
            <a:custGeom>
              <a:rect b="b" l="l" r="r" t="t"/>
              <a:pathLst>
                <a:path extrusionOk="0" h="2770" w="1802">
                  <a:moveTo>
                    <a:pt x="1801" y="1"/>
                  </a:moveTo>
                  <a:lnTo>
                    <a:pt x="0" y="2169"/>
                  </a:lnTo>
                  <a:lnTo>
                    <a:pt x="1434" y="2770"/>
                  </a:lnTo>
                  <a:lnTo>
                    <a:pt x="180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2792175" y="1770875"/>
              <a:ext cx="56725" cy="60900"/>
            </a:xfrm>
            <a:custGeom>
              <a:rect b="b" l="l" r="r" t="t"/>
              <a:pathLst>
                <a:path extrusionOk="0" h="2436" w="2269">
                  <a:moveTo>
                    <a:pt x="0" y="1"/>
                  </a:moveTo>
                  <a:lnTo>
                    <a:pt x="67" y="1402"/>
                  </a:lnTo>
                  <a:cubicBezTo>
                    <a:pt x="300" y="1668"/>
                    <a:pt x="567" y="1869"/>
                    <a:pt x="834" y="2035"/>
                  </a:cubicBezTo>
                  <a:cubicBezTo>
                    <a:pt x="1168" y="2202"/>
                    <a:pt x="1501" y="2369"/>
                    <a:pt x="1901" y="2436"/>
                  </a:cubicBezTo>
                  <a:lnTo>
                    <a:pt x="1968" y="2436"/>
                  </a:lnTo>
                  <a:cubicBezTo>
                    <a:pt x="2135" y="2436"/>
                    <a:pt x="2268" y="2336"/>
                    <a:pt x="2268" y="2169"/>
                  </a:cubicBezTo>
                  <a:lnTo>
                    <a:pt x="2268" y="1201"/>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2774650" y="1264625"/>
              <a:ext cx="419500" cy="627200"/>
            </a:xfrm>
            <a:custGeom>
              <a:rect b="b" l="l" r="r" t="t"/>
              <a:pathLst>
                <a:path extrusionOk="0" h="25088" w="16780">
                  <a:moveTo>
                    <a:pt x="6159" y="0"/>
                  </a:moveTo>
                  <a:cubicBezTo>
                    <a:pt x="3946" y="0"/>
                    <a:pt x="3413" y="307"/>
                    <a:pt x="2369" y="1604"/>
                  </a:cubicBezTo>
                  <a:cubicBezTo>
                    <a:pt x="1302" y="2972"/>
                    <a:pt x="1101" y="5507"/>
                    <a:pt x="968" y="8409"/>
                  </a:cubicBezTo>
                  <a:cubicBezTo>
                    <a:pt x="835" y="11177"/>
                    <a:pt x="1" y="18082"/>
                    <a:pt x="768" y="20184"/>
                  </a:cubicBezTo>
                  <a:cubicBezTo>
                    <a:pt x="1302" y="21084"/>
                    <a:pt x="3003" y="21451"/>
                    <a:pt x="3003" y="21451"/>
                  </a:cubicBezTo>
                  <a:cubicBezTo>
                    <a:pt x="3003" y="21451"/>
                    <a:pt x="2969" y="20818"/>
                    <a:pt x="3003" y="17449"/>
                  </a:cubicBezTo>
                  <a:cubicBezTo>
                    <a:pt x="3036" y="14079"/>
                    <a:pt x="3170" y="7775"/>
                    <a:pt x="3937" y="4940"/>
                  </a:cubicBezTo>
                  <a:cubicBezTo>
                    <a:pt x="4337" y="3405"/>
                    <a:pt x="5004" y="1937"/>
                    <a:pt x="5871" y="603"/>
                  </a:cubicBezTo>
                  <a:cubicBezTo>
                    <a:pt x="6038" y="336"/>
                    <a:pt x="6305" y="236"/>
                    <a:pt x="6539" y="170"/>
                  </a:cubicBezTo>
                  <a:lnTo>
                    <a:pt x="6539" y="3"/>
                  </a:lnTo>
                  <a:cubicBezTo>
                    <a:pt x="6407" y="1"/>
                    <a:pt x="6281" y="0"/>
                    <a:pt x="6159" y="0"/>
                  </a:cubicBezTo>
                  <a:close/>
                  <a:moveTo>
                    <a:pt x="10842" y="236"/>
                  </a:moveTo>
                  <a:cubicBezTo>
                    <a:pt x="10508" y="1003"/>
                    <a:pt x="9774" y="2004"/>
                    <a:pt x="9374" y="3572"/>
                  </a:cubicBezTo>
                  <a:cubicBezTo>
                    <a:pt x="8974" y="5607"/>
                    <a:pt x="8940" y="8442"/>
                    <a:pt x="8807" y="12779"/>
                  </a:cubicBezTo>
                  <a:cubicBezTo>
                    <a:pt x="8607" y="20551"/>
                    <a:pt x="9107" y="24420"/>
                    <a:pt x="9174" y="25087"/>
                  </a:cubicBezTo>
                  <a:cubicBezTo>
                    <a:pt x="9174" y="25087"/>
                    <a:pt x="14945" y="24854"/>
                    <a:pt x="16346" y="22952"/>
                  </a:cubicBezTo>
                  <a:cubicBezTo>
                    <a:pt x="16179" y="20484"/>
                    <a:pt x="15979" y="16114"/>
                    <a:pt x="15812" y="13312"/>
                  </a:cubicBezTo>
                  <a:lnTo>
                    <a:pt x="16646" y="3805"/>
                  </a:lnTo>
                  <a:cubicBezTo>
                    <a:pt x="16779" y="2505"/>
                    <a:pt x="16045" y="1304"/>
                    <a:pt x="14845" y="770"/>
                  </a:cubicBezTo>
                  <a:lnTo>
                    <a:pt x="10842" y="236"/>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2837200" y="1258850"/>
              <a:ext cx="100925" cy="247700"/>
            </a:xfrm>
            <a:custGeom>
              <a:rect b="b" l="l" r="r" t="t"/>
              <a:pathLst>
                <a:path extrusionOk="0" h="9908" w="4037">
                  <a:moveTo>
                    <a:pt x="4037" y="0"/>
                  </a:moveTo>
                  <a:cubicBezTo>
                    <a:pt x="3269" y="134"/>
                    <a:pt x="2536" y="567"/>
                    <a:pt x="2035" y="1201"/>
                  </a:cubicBezTo>
                  <a:cubicBezTo>
                    <a:pt x="1401" y="2035"/>
                    <a:pt x="901" y="3002"/>
                    <a:pt x="534" y="3970"/>
                  </a:cubicBezTo>
                  <a:cubicBezTo>
                    <a:pt x="401" y="4337"/>
                    <a:pt x="501" y="4704"/>
                    <a:pt x="734" y="5004"/>
                  </a:cubicBezTo>
                  <a:cubicBezTo>
                    <a:pt x="734" y="5004"/>
                    <a:pt x="0" y="6905"/>
                    <a:pt x="134" y="7839"/>
                  </a:cubicBezTo>
                  <a:cubicBezTo>
                    <a:pt x="267" y="8540"/>
                    <a:pt x="467" y="9240"/>
                    <a:pt x="734" y="9907"/>
                  </a:cubicBezTo>
                  <a:cubicBezTo>
                    <a:pt x="734" y="9907"/>
                    <a:pt x="1702" y="4170"/>
                    <a:pt x="2636" y="2402"/>
                  </a:cubicBezTo>
                  <a:cubicBezTo>
                    <a:pt x="3603" y="534"/>
                    <a:pt x="4037" y="534"/>
                    <a:pt x="4037" y="534"/>
                  </a:cubicBezTo>
                  <a:lnTo>
                    <a:pt x="403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2983125" y="1259675"/>
              <a:ext cx="113450" cy="280225"/>
            </a:xfrm>
            <a:custGeom>
              <a:rect b="b" l="l" r="r" t="t"/>
              <a:pathLst>
                <a:path extrusionOk="0" h="11209" w="4538">
                  <a:moveTo>
                    <a:pt x="2503" y="1"/>
                  </a:moveTo>
                  <a:lnTo>
                    <a:pt x="2536" y="468"/>
                  </a:lnTo>
                  <a:cubicBezTo>
                    <a:pt x="1769" y="1602"/>
                    <a:pt x="1202" y="2869"/>
                    <a:pt x="868" y="4204"/>
                  </a:cubicBezTo>
                  <a:cubicBezTo>
                    <a:pt x="1" y="7539"/>
                    <a:pt x="535" y="11142"/>
                    <a:pt x="535" y="11209"/>
                  </a:cubicBezTo>
                  <a:cubicBezTo>
                    <a:pt x="1035" y="10275"/>
                    <a:pt x="1469" y="9274"/>
                    <a:pt x="1769" y="8206"/>
                  </a:cubicBezTo>
                  <a:cubicBezTo>
                    <a:pt x="1802" y="7306"/>
                    <a:pt x="1769" y="6372"/>
                    <a:pt x="1635" y="5505"/>
                  </a:cubicBezTo>
                  <a:cubicBezTo>
                    <a:pt x="2102" y="5338"/>
                    <a:pt x="2503" y="5004"/>
                    <a:pt x="2770" y="4537"/>
                  </a:cubicBezTo>
                  <a:cubicBezTo>
                    <a:pt x="3203" y="3770"/>
                    <a:pt x="4537" y="701"/>
                    <a:pt x="4537" y="701"/>
                  </a:cubicBezTo>
                  <a:cubicBezTo>
                    <a:pt x="4537" y="701"/>
                    <a:pt x="3103" y="134"/>
                    <a:pt x="250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7"/>
            <p:cNvSpPr/>
            <p:nvPr/>
          </p:nvSpPr>
          <p:spPr>
            <a:xfrm>
              <a:off x="2527800" y="1563225"/>
              <a:ext cx="321100" cy="328600"/>
            </a:xfrm>
            <a:custGeom>
              <a:rect b="b" l="l" r="r" t="t"/>
              <a:pathLst>
                <a:path extrusionOk="0" h="13144" w="12844">
                  <a:moveTo>
                    <a:pt x="1" y="1"/>
                  </a:moveTo>
                  <a:lnTo>
                    <a:pt x="2636" y="12176"/>
                  </a:lnTo>
                  <a:lnTo>
                    <a:pt x="12843" y="13143"/>
                  </a:lnTo>
                  <a:lnTo>
                    <a:pt x="12843" y="13143"/>
                  </a:lnTo>
                  <a:lnTo>
                    <a:pt x="10775" y="734"/>
                  </a:lnTo>
                  <a:lnTo>
                    <a:pt x="1" y="1"/>
                  </a:lnTo>
                  <a:close/>
                </a:path>
              </a:pathLst>
            </a:custGeom>
            <a:solidFill>
              <a:srgbClr val="5C0B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7"/>
            <p:cNvSpPr/>
            <p:nvPr/>
          </p:nvSpPr>
          <p:spPr>
            <a:xfrm>
              <a:off x="2587975" y="1538175"/>
              <a:ext cx="140825" cy="39250"/>
            </a:xfrm>
            <a:custGeom>
              <a:rect b="b" l="l" r="r" t="t"/>
              <a:pathLst>
                <a:path extrusionOk="0" h="1570" w="5633">
                  <a:moveTo>
                    <a:pt x="2450" y="1"/>
                  </a:moveTo>
                  <a:cubicBezTo>
                    <a:pt x="1135" y="1"/>
                    <a:pt x="1263" y="802"/>
                    <a:pt x="1263" y="802"/>
                  </a:cubicBezTo>
                  <a:lnTo>
                    <a:pt x="629" y="736"/>
                  </a:lnTo>
                  <a:cubicBezTo>
                    <a:pt x="585" y="731"/>
                    <a:pt x="541" y="729"/>
                    <a:pt x="498" y="729"/>
                  </a:cubicBezTo>
                  <a:cubicBezTo>
                    <a:pt x="221" y="729"/>
                    <a:pt x="0" y="816"/>
                    <a:pt x="29" y="903"/>
                  </a:cubicBezTo>
                  <a:cubicBezTo>
                    <a:pt x="29" y="1036"/>
                    <a:pt x="96" y="1169"/>
                    <a:pt x="96" y="1203"/>
                  </a:cubicBezTo>
                  <a:lnTo>
                    <a:pt x="5633" y="1570"/>
                  </a:lnTo>
                  <a:lnTo>
                    <a:pt x="5633" y="1570"/>
                  </a:lnTo>
                  <a:lnTo>
                    <a:pt x="5600" y="1336"/>
                  </a:lnTo>
                  <a:cubicBezTo>
                    <a:pt x="5533" y="1203"/>
                    <a:pt x="5233" y="1069"/>
                    <a:pt x="4832" y="1036"/>
                  </a:cubicBezTo>
                  <a:lnTo>
                    <a:pt x="4165" y="936"/>
                  </a:lnTo>
                  <a:cubicBezTo>
                    <a:pt x="4165" y="936"/>
                    <a:pt x="3965" y="35"/>
                    <a:pt x="2531" y="2"/>
                  </a:cubicBezTo>
                  <a:cubicBezTo>
                    <a:pt x="2503" y="1"/>
                    <a:pt x="2476" y="1"/>
                    <a:pt x="24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7"/>
            <p:cNvSpPr/>
            <p:nvPr/>
          </p:nvSpPr>
          <p:spPr>
            <a:xfrm>
              <a:off x="2602875" y="1564050"/>
              <a:ext cx="96750" cy="34225"/>
            </a:xfrm>
            <a:custGeom>
              <a:rect b="b" l="l" r="r" t="t"/>
              <a:pathLst>
                <a:path extrusionOk="0" h="1369" w="3870">
                  <a:moveTo>
                    <a:pt x="0" y="1"/>
                  </a:moveTo>
                  <a:lnTo>
                    <a:pt x="200" y="168"/>
                  </a:lnTo>
                  <a:cubicBezTo>
                    <a:pt x="701" y="201"/>
                    <a:pt x="901" y="201"/>
                    <a:pt x="967" y="535"/>
                  </a:cubicBezTo>
                  <a:cubicBezTo>
                    <a:pt x="1001" y="868"/>
                    <a:pt x="1001" y="1202"/>
                    <a:pt x="1001" y="1202"/>
                  </a:cubicBezTo>
                  <a:lnTo>
                    <a:pt x="3469" y="1369"/>
                  </a:lnTo>
                  <a:cubicBezTo>
                    <a:pt x="3469" y="1369"/>
                    <a:pt x="3369" y="935"/>
                    <a:pt x="3369" y="701"/>
                  </a:cubicBezTo>
                  <a:cubicBezTo>
                    <a:pt x="3369" y="537"/>
                    <a:pt x="3437" y="417"/>
                    <a:pt x="3665" y="417"/>
                  </a:cubicBezTo>
                  <a:cubicBezTo>
                    <a:pt x="3714" y="417"/>
                    <a:pt x="3771" y="423"/>
                    <a:pt x="3836" y="435"/>
                  </a:cubicBezTo>
                  <a:lnTo>
                    <a:pt x="3869" y="268"/>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7"/>
            <p:cNvSpPr/>
            <p:nvPr/>
          </p:nvSpPr>
          <p:spPr>
            <a:xfrm>
              <a:off x="2602025" y="1579750"/>
              <a:ext cx="115100" cy="22700"/>
            </a:xfrm>
            <a:custGeom>
              <a:rect b="b" l="l" r="r" t="t"/>
              <a:pathLst>
                <a:path extrusionOk="0" h="908" w="4604">
                  <a:moveTo>
                    <a:pt x="1134" y="1"/>
                  </a:moveTo>
                  <a:cubicBezTo>
                    <a:pt x="460" y="1"/>
                    <a:pt x="1" y="103"/>
                    <a:pt x="1" y="307"/>
                  </a:cubicBezTo>
                  <a:cubicBezTo>
                    <a:pt x="1" y="507"/>
                    <a:pt x="34" y="674"/>
                    <a:pt x="34" y="674"/>
                  </a:cubicBezTo>
                  <a:lnTo>
                    <a:pt x="4604" y="907"/>
                  </a:lnTo>
                  <a:lnTo>
                    <a:pt x="4604" y="907"/>
                  </a:lnTo>
                  <a:lnTo>
                    <a:pt x="4571" y="540"/>
                  </a:lnTo>
                  <a:cubicBezTo>
                    <a:pt x="4571" y="340"/>
                    <a:pt x="3870" y="140"/>
                    <a:pt x="3036" y="73"/>
                  </a:cubicBezTo>
                  <a:lnTo>
                    <a:pt x="1435" y="7"/>
                  </a:lnTo>
                  <a:cubicBezTo>
                    <a:pt x="1331" y="3"/>
                    <a:pt x="1230" y="1"/>
                    <a:pt x="11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7"/>
            <p:cNvSpPr/>
            <p:nvPr/>
          </p:nvSpPr>
          <p:spPr>
            <a:xfrm>
              <a:off x="2723775" y="1288875"/>
              <a:ext cx="537075" cy="514925"/>
            </a:xfrm>
            <a:custGeom>
              <a:rect b="b" l="l" r="r" t="t"/>
              <a:pathLst>
                <a:path extrusionOk="0" h="20597" w="21483">
                  <a:moveTo>
                    <a:pt x="17146" y="0"/>
                  </a:moveTo>
                  <a:cubicBezTo>
                    <a:pt x="15045" y="500"/>
                    <a:pt x="15345" y="5271"/>
                    <a:pt x="15345" y="5271"/>
                  </a:cubicBezTo>
                  <a:lnTo>
                    <a:pt x="16646" y="12676"/>
                  </a:lnTo>
                  <a:cubicBezTo>
                    <a:pt x="16646" y="12676"/>
                    <a:pt x="9141" y="15778"/>
                    <a:pt x="8173" y="16178"/>
                  </a:cubicBezTo>
                  <a:cubicBezTo>
                    <a:pt x="7873" y="16278"/>
                    <a:pt x="7640" y="16312"/>
                    <a:pt x="7339" y="16345"/>
                  </a:cubicBezTo>
                  <a:cubicBezTo>
                    <a:pt x="7201" y="16359"/>
                    <a:pt x="7057" y="16367"/>
                    <a:pt x="6912" y="16367"/>
                  </a:cubicBezTo>
                  <a:cubicBezTo>
                    <a:pt x="6708" y="16367"/>
                    <a:pt x="6501" y="16351"/>
                    <a:pt x="6305" y="16312"/>
                  </a:cubicBezTo>
                  <a:cubicBezTo>
                    <a:pt x="5638" y="16178"/>
                    <a:pt x="4404" y="15945"/>
                    <a:pt x="3670" y="15878"/>
                  </a:cubicBezTo>
                  <a:lnTo>
                    <a:pt x="3670" y="15878"/>
                  </a:lnTo>
                  <a:lnTo>
                    <a:pt x="3837" y="17146"/>
                  </a:lnTo>
                  <a:cubicBezTo>
                    <a:pt x="3870" y="17146"/>
                    <a:pt x="3904" y="17179"/>
                    <a:pt x="3837" y="17212"/>
                  </a:cubicBezTo>
                  <a:lnTo>
                    <a:pt x="3737" y="17212"/>
                  </a:lnTo>
                  <a:cubicBezTo>
                    <a:pt x="3502" y="17226"/>
                    <a:pt x="3273" y="17234"/>
                    <a:pt x="3042" y="17234"/>
                  </a:cubicBezTo>
                  <a:cubicBezTo>
                    <a:pt x="2716" y="17234"/>
                    <a:pt x="2387" y="17218"/>
                    <a:pt x="2036" y="17179"/>
                  </a:cubicBezTo>
                  <a:cubicBezTo>
                    <a:pt x="1569" y="17146"/>
                    <a:pt x="1068" y="17012"/>
                    <a:pt x="568" y="16912"/>
                  </a:cubicBezTo>
                  <a:lnTo>
                    <a:pt x="301" y="16912"/>
                  </a:lnTo>
                  <a:cubicBezTo>
                    <a:pt x="68" y="17012"/>
                    <a:pt x="1" y="17246"/>
                    <a:pt x="34" y="17479"/>
                  </a:cubicBezTo>
                  <a:cubicBezTo>
                    <a:pt x="68" y="17679"/>
                    <a:pt x="168" y="17880"/>
                    <a:pt x="301" y="18046"/>
                  </a:cubicBezTo>
                  <a:cubicBezTo>
                    <a:pt x="468" y="18380"/>
                    <a:pt x="501" y="18814"/>
                    <a:pt x="668" y="19147"/>
                  </a:cubicBezTo>
                  <a:cubicBezTo>
                    <a:pt x="1145" y="20052"/>
                    <a:pt x="1963" y="20597"/>
                    <a:pt x="3664" y="20597"/>
                  </a:cubicBezTo>
                  <a:cubicBezTo>
                    <a:pt x="4221" y="20597"/>
                    <a:pt x="4873" y="20538"/>
                    <a:pt x="5638" y="20415"/>
                  </a:cubicBezTo>
                  <a:cubicBezTo>
                    <a:pt x="6839" y="20181"/>
                    <a:pt x="8007" y="19848"/>
                    <a:pt x="9141" y="19414"/>
                  </a:cubicBezTo>
                  <a:cubicBezTo>
                    <a:pt x="15212" y="17679"/>
                    <a:pt x="17313" y="17179"/>
                    <a:pt x="19148" y="16479"/>
                  </a:cubicBezTo>
                  <a:cubicBezTo>
                    <a:pt x="20882" y="15811"/>
                    <a:pt x="20916" y="14977"/>
                    <a:pt x="21149" y="14177"/>
                  </a:cubicBezTo>
                  <a:cubicBezTo>
                    <a:pt x="21483" y="13009"/>
                    <a:pt x="20816" y="8840"/>
                    <a:pt x="19982" y="5271"/>
                  </a:cubicBezTo>
                  <a:cubicBezTo>
                    <a:pt x="19248" y="2135"/>
                    <a:pt x="18714" y="701"/>
                    <a:pt x="17146"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7"/>
            <p:cNvSpPr/>
            <p:nvPr/>
          </p:nvSpPr>
          <p:spPr>
            <a:xfrm>
              <a:off x="2989800" y="1284700"/>
              <a:ext cx="273550" cy="475350"/>
            </a:xfrm>
            <a:custGeom>
              <a:rect b="b" l="l" r="r" t="t"/>
              <a:pathLst>
                <a:path extrusionOk="0" h="19014" w="10942">
                  <a:moveTo>
                    <a:pt x="6272" y="0"/>
                  </a:moveTo>
                  <a:cubicBezTo>
                    <a:pt x="3613" y="1197"/>
                    <a:pt x="4266" y="5971"/>
                    <a:pt x="4270" y="5971"/>
                  </a:cubicBezTo>
                  <a:cubicBezTo>
                    <a:pt x="4270" y="5971"/>
                    <a:pt x="4270" y="5971"/>
                    <a:pt x="4270" y="5971"/>
                  </a:cubicBezTo>
                  <a:lnTo>
                    <a:pt x="5772" y="12543"/>
                  </a:lnTo>
                  <a:lnTo>
                    <a:pt x="1" y="15144"/>
                  </a:lnTo>
                  <a:cubicBezTo>
                    <a:pt x="534" y="15812"/>
                    <a:pt x="1268" y="17980"/>
                    <a:pt x="1669" y="19014"/>
                  </a:cubicBezTo>
                  <a:cubicBezTo>
                    <a:pt x="1669" y="19014"/>
                    <a:pt x="10275" y="16279"/>
                    <a:pt x="10608" y="15478"/>
                  </a:cubicBezTo>
                  <a:cubicBezTo>
                    <a:pt x="10942" y="14677"/>
                    <a:pt x="10742" y="11775"/>
                    <a:pt x="10241" y="9174"/>
                  </a:cubicBezTo>
                  <a:cubicBezTo>
                    <a:pt x="9708" y="6338"/>
                    <a:pt x="9441" y="5104"/>
                    <a:pt x="9007" y="2836"/>
                  </a:cubicBezTo>
                  <a:cubicBezTo>
                    <a:pt x="8640" y="1368"/>
                    <a:pt x="7740" y="167"/>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0" name="Shape 1650"/>
        <p:cNvGrpSpPr/>
        <p:nvPr/>
      </p:nvGrpSpPr>
      <p:grpSpPr>
        <a:xfrm>
          <a:off x="0" y="0"/>
          <a:ext cx="0" cy="0"/>
          <a:chOff x="0" y="0"/>
          <a:chExt cx="0" cy="0"/>
        </a:xfrm>
      </p:grpSpPr>
      <p:sp>
        <p:nvSpPr>
          <p:cNvPr id="1651" name="Google Shape;1651;p48"/>
          <p:cNvSpPr txBox="1"/>
          <p:nvPr>
            <p:ph type="title"/>
          </p:nvPr>
        </p:nvSpPr>
        <p:spPr>
          <a:xfrm>
            <a:off x="718125" y="425400"/>
            <a:ext cx="7707900" cy="70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accent2"/>
                </a:highlight>
              </a:rPr>
              <a:t>Churn Ratio of the Telco</a:t>
            </a:r>
            <a:endParaRPr>
              <a:solidFill>
                <a:schemeClr val="lt1"/>
              </a:solidFill>
              <a:highlight>
                <a:schemeClr val="accent2"/>
              </a:highlight>
            </a:endParaRPr>
          </a:p>
        </p:txBody>
      </p:sp>
      <p:sp>
        <p:nvSpPr>
          <p:cNvPr id="1652" name="Google Shape;1652;p48"/>
          <p:cNvSpPr txBox="1"/>
          <p:nvPr/>
        </p:nvSpPr>
        <p:spPr>
          <a:xfrm flipH="1">
            <a:off x="1637050" y="3115525"/>
            <a:ext cx="1255800" cy="46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20%</a:t>
            </a:r>
            <a:endParaRPr b="1">
              <a:solidFill>
                <a:schemeClr val="lt1"/>
              </a:solidFill>
              <a:latin typeface="Roboto"/>
              <a:ea typeface="Roboto"/>
              <a:cs typeface="Roboto"/>
              <a:sym typeface="Roboto"/>
            </a:endParaRPr>
          </a:p>
        </p:txBody>
      </p:sp>
      <p:sp>
        <p:nvSpPr>
          <p:cNvPr id="1653" name="Google Shape;1653;p48"/>
          <p:cNvSpPr txBox="1"/>
          <p:nvPr/>
        </p:nvSpPr>
        <p:spPr>
          <a:xfrm flipH="1">
            <a:off x="1637050" y="1946925"/>
            <a:ext cx="1255800" cy="46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32%</a:t>
            </a:r>
            <a:endParaRPr b="1">
              <a:solidFill>
                <a:schemeClr val="lt1"/>
              </a:solidFill>
              <a:latin typeface="Roboto"/>
              <a:ea typeface="Roboto"/>
              <a:cs typeface="Roboto"/>
              <a:sym typeface="Roboto"/>
            </a:endParaRPr>
          </a:p>
        </p:txBody>
      </p:sp>
      <p:pic>
        <p:nvPicPr>
          <p:cNvPr id="1654" name="Google Shape;1654;p48"/>
          <p:cNvPicPr preferRelativeResize="0"/>
          <p:nvPr/>
        </p:nvPicPr>
        <p:blipFill rotWithShape="1">
          <a:blip r:embed="rId3">
            <a:alphaModFix/>
          </a:blip>
          <a:srcRect b="0" l="0" r="0" t="8867"/>
          <a:stretch/>
        </p:blipFill>
        <p:spPr>
          <a:xfrm>
            <a:off x="860750" y="1394238"/>
            <a:ext cx="3138075" cy="3057975"/>
          </a:xfrm>
          <a:prstGeom prst="rect">
            <a:avLst/>
          </a:prstGeom>
          <a:noFill/>
          <a:ln>
            <a:noFill/>
          </a:ln>
        </p:spPr>
      </p:pic>
      <p:sp>
        <p:nvSpPr>
          <p:cNvPr id="1655" name="Google Shape;1655;p48"/>
          <p:cNvSpPr txBox="1"/>
          <p:nvPr>
            <p:ph idx="4294967295" type="body"/>
          </p:nvPr>
        </p:nvSpPr>
        <p:spPr>
          <a:xfrm>
            <a:off x="4628475" y="1317025"/>
            <a:ext cx="4334700" cy="32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rPr lang="en" sz="1700">
                <a:solidFill>
                  <a:srgbClr val="000000"/>
                </a:solidFill>
                <a:latin typeface="Red Hat Text Medium"/>
                <a:ea typeface="Red Hat Text Medium"/>
                <a:cs typeface="Red Hat Text Medium"/>
                <a:sym typeface="Red Hat Text Medium"/>
              </a:rPr>
              <a:t>26.54% of the customers have stopped using the service in a span of 3 years or less </a:t>
            </a:r>
            <a:endParaRPr sz="1700">
              <a:solidFill>
                <a:srgbClr val="000000"/>
              </a:solidFill>
              <a:latin typeface="Red Hat Text Medium"/>
              <a:ea typeface="Red Hat Text Medium"/>
              <a:cs typeface="Red Hat Text Medium"/>
              <a:sym typeface="Red Hat Text Medium"/>
            </a:endParaRPr>
          </a:p>
          <a:p>
            <a:pPr indent="0" lvl="0" marL="0" rtl="0" algn="l">
              <a:lnSpc>
                <a:spcPct val="115000"/>
              </a:lnSpc>
              <a:spcBef>
                <a:spcPts val="1000"/>
              </a:spcBef>
              <a:spcAft>
                <a:spcPts val="0"/>
              </a:spcAft>
              <a:buNone/>
            </a:pPr>
            <a:r>
              <a:t/>
            </a:r>
            <a:endParaRPr sz="1800">
              <a:solidFill>
                <a:srgbClr val="000000"/>
              </a:solidFill>
              <a:latin typeface="Red Hat Text Medium"/>
              <a:ea typeface="Red Hat Text Medium"/>
              <a:cs typeface="Red Hat Text Medium"/>
              <a:sym typeface="Red Hat Text Medium"/>
            </a:endParaRPr>
          </a:p>
          <a:p>
            <a:pPr indent="0" lvl="0" marL="0" rtl="0" algn="l">
              <a:lnSpc>
                <a:spcPct val="115000"/>
              </a:lnSpc>
              <a:spcBef>
                <a:spcPts val="1000"/>
              </a:spcBef>
              <a:spcAft>
                <a:spcPts val="0"/>
              </a:spcAft>
              <a:buNone/>
            </a:pPr>
            <a:r>
              <a:rPr lang="en" sz="1700">
                <a:solidFill>
                  <a:srgbClr val="000000"/>
                </a:solidFill>
                <a:latin typeface="Red Hat Text Medium"/>
                <a:ea typeface="Red Hat Text Medium"/>
                <a:cs typeface="Red Hat Text Medium"/>
                <a:sym typeface="Red Hat Text Medium"/>
              </a:rPr>
              <a:t>Based on this  variable we aim to create and get telcos to adopt better marketing strategies for the customers. </a:t>
            </a:r>
            <a:endParaRPr sz="1700">
              <a:solidFill>
                <a:srgbClr val="000000"/>
              </a:solidFill>
              <a:latin typeface="Red Hat Text Medium"/>
              <a:ea typeface="Red Hat Text Medium"/>
              <a:cs typeface="Red Hat Text Medium"/>
              <a:sym typeface="Red Hat Text Medium"/>
            </a:endParaRPr>
          </a:p>
          <a:p>
            <a:pPr indent="0" lvl="0" marL="0" rtl="0" algn="l">
              <a:lnSpc>
                <a:spcPct val="115000"/>
              </a:lnSpc>
              <a:spcBef>
                <a:spcPts val="1000"/>
              </a:spcBef>
              <a:spcAft>
                <a:spcPts val="0"/>
              </a:spcAft>
              <a:buNone/>
            </a:pPr>
            <a:r>
              <a:t/>
            </a:r>
            <a:endParaRPr sz="1800">
              <a:solidFill>
                <a:srgbClr val="000000"/>
              </a:solidFill>
              <a:latin typeface="Red Hat Text Medium"/>
              <a:ea typeface="Red Hat Text Medium"/>
              <a:cs typeface="Red Hat Text Medium"/>
              <a:sym typeface="Red Hat Text Medium"/>
            </a:endParaRPr>
          </a:p>
          <a:p>
            <a:pPr indent="0" lvl="0" marL="0" rtl="0" algn="l">
              <a:spcBef>
                <a:spcPts val="0"/>
              </a:spcBef>
              <a:spcAft>
                <a:spcPts val="1600"/>
              </a:spcAft>
              <a:buNone/>
            </a:pPr>
            <a:r>
              <a:t/>
            </a:r>
            <a:endParaRPr/>
          </a:p>
        </p:txBody>
      </p:sp>
      <p:sp>
        <p:nvSpPr>
          <p:cNvPr id="1656" name="Google Shape;1656;p48"/>
          <p:cNvSpPr txBox="1"/>
          <p:nvPr/>
        </p:nvSpPr>
        <p:spPr>
          <a:xfrm>
            <a:off x="4270205" y="320283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2</a:t>
            </a:r>
            <a:endParaRPr b="1">
              <a:solidFill>
                <a:schemeClr val="lt1"/>
              </a:solidFill>
              <a:latin typeface="Roboto"/>
              <a:ea typeface="Roboto"/>
              <a:cs typeface="Roboto"/>
              <a:sym typeface="Roboto"/>
            </a:endParaRPr>
          </a:p>
        </p:txBody>
      </p:sp>
      <p:sp>
        <p:nvSpPr>
          <p:cNvPr id="1657" name="Google Shape;1657;p48"/>
          <p:cNvSpPr txBox="1"/>
          <p:nvPr/>
        </p:nvSpPr>
        <p:spPr>
          <a:xfrm>
            <a:off x="4224980" y="1879081"/>
            <a:ext cx="403500" cy="37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1</a:t>
            </a:r>
            <a:endParaRPr b="1">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pic>
        <p:nvPicPr>
          <p:cNvPr id="1662" name="Google Shape;1662;p49"/>
          <p:cNvPicPr preferRelativeResize="0"/>
          <p:nvPr/>
        </p:nvPicPr>
        <p:blipFill rotWithShape="1">
          <a:blip r:embed="rId3">
            <a:alphaModFix/>
          </a:blip>
          <a:srcRect b="0" l="58557" r="0" t="0"/>
          <a:stretch/>
        </p:blipFill>
        <p:spPr>
          <a:xfrm>
            <a:off x="829775" y="850075"/>
            <a:ext cx="3806095" cy="3155699"/>
          </a:xfrm>
          <a:prstGeom prst="rect">
            <a:avLst/>
          </a:prstGeom>
          <a:noFill/>
          <a:ln>
            <a:noFill/>
          </a:ln>
        </p:spPr>
      </p:pic>
      <p:sp>
        <p:nvSpPr>
          <p:cNvPr id="1663" name="Google Shape;1663;p49"/>
          <p:cNvSpPr txBox="1"/>
          <p:nvPr/>
        </p:nvSpPr>
        <p:spPr>
          <a:xfrm>
            <a:off x="829775" y="95950"/>
            <a:ext cx="76440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chemeClr val="lt1"/>
                </a:solidFill>
                <a:highlight>
                  <a:schemeClr val="accent2"/>
                </a:highlight>
                <a:latin typeface="Signika"/>
                <a:ea typeface="Signika"/>
                <a:cs typeface="Signika"/>
                <a:sym typeface="Signika"/>
              </a:rPr>
              <a:t>Exploratory Data Analysis </a:t>
            </a:r>
            <a:endParaRPr b="1" sz="3100">
              <a:solidFill>
                <a:schemeClr val="lt1"/>
              </a:solidFill>
              <a:highlight>
                <a:schemeClr val="accent2"/>
              </a:highlight>
              <a:latin typeface="Signika"/>
              <a:ea typeface="Signika"/>
              <a:cs typeface="Signika"/>
              <a:sym typeface="Signika"/>
            </a:endParaRPr>
          </a:p>
        </p:txBody>
      </p:sp>
      <p:sp>
        <p:nvSpPr>
          <p:cNvPr id="1664" name="Google Shape;1664;p49"/>
          <p:cNvSpPr txBox="1"/>
          <p:nvPr/>
        </p:nvSpPr>
        <p:spPr>
          <a:xfrm>
            <a:off x="4483850" y="1365925"/>
            <a:ext cx="4223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Contract Types:</a:t>
            </a:r>
            <a:r>
              <a:rPr lang="en">
                <a:latin typeface="Roboto"/>
                <a:ea typeface="Roboto"/>
                <a:cs typeface="Roboto"/>
                <a:sym typeface="Roboto"/>
              </a:rPr>
              <a:t> Monthly, One-Year, Two-Year</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customers churn when on monthly contracts with average costs of more than $60/month as we can see on the violin plot</a:t>
            </a:r>
            <a:endParaRPr>
              <a:latin typeface="Roboto"/>
              <a:ea typeface="Roboto"/>
              <a:cs typeface="Roboto"/>
              <a:sym typeface="Roboto"/>
            </a:endParaRPr>
          </a:p>
          <a:p>
            <a:pPr indent="0" lvl="0" marL="91440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As contract durations increase, churn decrease showing telcos should market for longer tenures </a:t>
            </a:r>
            <a:endParaRPr sz="1100">
              <a:latin typeface="Roboto"/>
              <a:ea typeface="Roboto"/>
              <a:cs typeface="Roboto"/>
              <a:sym typeface="Roboto"/>
            </a:endParaRPr>
          </a:p>
        </p:txBody>
      </p:sp>
      <p:sp>
        <p:nvSpPr>
          <p:cNvPr id="1665" name="Google Shape;1665;p49"/>
          <p:cNvSpPr txBox="1"/>
          <p:nvPr/>
        </p:nvSpPr>
        <p:spPr>
          <a:xfrm>
            <a:off x="443825" y="41827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Signika"/>
                <a:ea typeface="Signika"/>
                <a:cs typeface="Signika"/>
                <a:sym typeface="Signika"/>
              </a:rPr>
              <a:t>Monthly Charges</a:t>
            </a:r>
            <a:r>
              <a:rPr b="1" lang="en" sz="1300">
                <a:latin typeface="Signika"/>
                <a:ea typeface="Signika"/>
                <a:cs typeface="Signika"/>
                <a:sym typeface="Signika"/>
              </a:rPr>
              <a:t>:</a:t>
            </a:r>
            <a:r>
              <a:rPr lang="en" sz="1300">
                <a:latin typeface="Signika"/>
                <a:ea typeface="Signika"/>
                <a:cs typeface="Signika"/>
                <a:sym typeface="Signika"/>
              </a:rPr>
              <a:t> </a:t>
            </a:r>
            <a:r>
              <a:rPr lang="en" sz="1200">
                <a:solidFill>
                  <a:srgbClr val="323232"/>
                </a:solidFill>
                <a:highlight>
                  <a:srgbClr val="FFFFFF"/>
                </a:highlight>
                <a:latin typeface="Signika"/>
                <a:ea typeface="Signika"/>
                <a:cs typeface="Signika"/>
                <a:sym typeface="Signika"/>
              </a:rPr>
              <a:t>Indicates the customer’s current total monthly charge for all their services from the company.</a:t>
            </a:r>
            <a:endParaRPr>
              <a:latin typeface="Signika"/>
              <a:ea typeface="Signika"/>
              <a:cs typeface="Signika"/>
              <a:sym typeface="Signika"/>
            </a:endParaRPr>
          </a:p>
        </p:txBody>
      </p:sp>
      <p:sp>
        <p:nvSpPr>
          <p:cNvPr id="1666" name="Google Shape;1666;p49"/>
          <p:cNvSpPr txBox="1"/>
          <p:nvPr/>
        </p:nvSpPr>
        <p:spPr>
          <a:xfrm>
            <a:off x="3877625" y="40981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23232"/>
                </a:solidFill>
                <a:latin typeface="Signika"/>
                <a:ea typeface="Signika"/>
                <a:cs typeface="Signika"/>
                <a:sym typeface="Signika"/>
              </a:rPr>
              <a:t>Tenure in Months:</a:t>
            </a:r>
            <a:r>
              <a:rPr b="1" lang="en" sz="1200">
                <a:solidFill>
                  <a:srgbClr val="323232"/>
                </a:solidFill>
                <a:highlight>
                  <a:srgbClr val="FFFFFF"/>
                </a:highlight>
                <a:latin typeface="Signika"/>
                <a:ea typeface="Signika"/>
                <a:cs typeface="Signika"/>
                <a:sym typeface="Signika"/>
              </a:rPr>
              <a:t> </a:t>
            </a:r>
            <a:r>
              <a:rPr lang="en" sz="1200">
                <a:solidFill>
                  <a:srgbClr val="323232"/>
                </a:solidFill>
                <a:highlight>
                  <a:srgbClr val="FFFFFF"/>
                </a:highlight>
                <a:latin typeface="Signika"/>
                <a:ea typeface="Signika"/>
                <a:cs typeface="Signika"/>
                <a:sym typeface="Signika"/>
              </a:rPr>
              <a:t>Indicates the total amount of months that the customer has been with the company by the end of the quarter specified above.</a:t>
            </a:r>
            <a:endParaRPr>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0" name="Shape 1670"/>
        <p:cNvGrpSpPr/>
        <p:nvPr/>
      </p:nvGrpSpPr>
      <p:grpSpPr>
        <a:xfrm>
          <a:off x="0" y="0"/>
          <a:ext cx="0" cy="0"/>
          <a:chOff x="0" y="0"/>
          <a:chExt cx="0" cy="0"/>
        </a:xfrm>
      </p:grpSpPr>
      <p:sp>
        <p:nvSpPr>
          <p:cNvPr id="1671" name="Google Shape;1671;p50"/>
          <p:cNvSpPr txBox="1"/>
          <p:nvPr>
            <p:ph idx="4294967295" type="title"/>
          </p:nvPr>
        </p:nvSpPr>
        <p:spPr>
          <a:xfrm>
            <a:off x="2921250" y="260975"/>
            <a:ext cx="3301500" cy="4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lt1"/>
                </a:solidFill>
                <a:highlight>
                  <a:schemeClr val="accent2"/>
                </a:highlight>
              </a:rPr>
              <a:t>Add - on Services</a:t>
            </a:r>
            <a:endParaRPr sz="3100">
              <a:solidFill>
                <a:schemeClr val="lt1"/>
              </a:solidFill>
              <a:highlight>
                <a:schemeClr val="accent2"/>
              </a:highlight>
            </a:endParaRPr>
          </a:p>
        </p:txBody>
      </p:sp>
      <p:sp>
        <p:nvSpPr>
          <p:cNvPr id="1672" name="Google Shape;1672;p50"/>
          <p:cNvSpPr txBox="1"/>
          <p:nvPr/>
        </p:nvSpPr>
        <p:spPr>
          <a:xfrm>
            <a:off x="5808450" y="1088800"/>
            <a:ext cx="30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73" name="Google Shape;1673;p50"/>
          <p:cNvSpPr txBox="1"/>
          <p:nvPr/>
        </p:nvSpPr>
        <p:spPr>
          <a:xfrm>
            <a:off x="5884575" y="1121425"/>
            <a:ext cx="30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74" name="Google Shape;1674;p50"/>
          <p:cNvPicPr preferRelativeResize="0"/>
          <p:nvPr/>
        </p:nvPicPr>
        <p:blipFill>
          <a:blip r:embed="rId3">
            <a:alphaModFix/>
          </a:blip>
          <a:stretch>
            <a:fillRect/>
          </a:stretch>
        </p:blipFill>
        <p:spPr>
          <a:xfrm>
            <a:off x="218175" y="1199775"/>
            <a:ext cx="6094573" cy="3240500"/>
          </a:xfrm>
          <a:prstGeom prst="rect">
            <a:avLst/>
          </a:prstGeom>
          <a:noFill/>
          <a:ln>
            <a:noFill/>
          </a:ln>
        </p:spPr>
      </p:pic>
      <p:sp>
        <p:nvSpPr>
          <p:cNvPr id="1675" name="Google Shape;1675;p50"/>
          <p:cNvSpPr txBox="1"/>
          <p:nvPr/>
        </p:nvSpPr>
        <p:spPr>
          <a:xfrm>
            <a:off x="6222750" y="1386900"/>
            <a:ext cx="2739300" cy="2724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500">
                <a:latin typeface="Roboto"/>
                <a:ea typeface="Roboto"/>
                <a:cs typeface="Roboto"/>
                <a:sym typeface="Roboto"/>
              </a:rPr>
              <a:t>Customers with online security and/or tech support churn the least and are ready to pay for the extra service available </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Customers with streaming services (TV/Movies) churn the most </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51"/>
          <p:cNvSpPr/>
          <p:nvPr/>
        </p:nvSpPr>
        <p:spPr>
          <a:xfrm>
            <a:off x="6070050" y="807100"/>
            <a:ext cx="2937600" cy="1921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1" name="Google Shape;1681;p51"/>
          <p:cNvPicPr preferRelativeResize="0"/>
          <p:nvPr/>
        </p:nvPicPr>
        <p:blipFill>
          <a:blip r:embed="rId3">
            <a:alphaModFix/>
          </a:blip>
          <a:stretch>
            <a:fillRect/>
          </a:stretch>
        </p:blipFill>
        <p:spPr>
          <a:xfrm>
            <a:off x="103925" y="861699"/>
            <a:ext cx="5851775" cy="1921474"/>
          </a:xfrm>
          <a:prstGeom prst="rect">
            <a:avLst/>
          </a:prstGeom>
          <a:noFill/>
          <a:ln>
            <a:noFill/>
          </a:ln>
        </p:spPr>
      </p:pic>
      <p:sp>
        <p:nvSpPr>
          <p:cNvPr id="1682" name="Google Shape;1682;p51"/>
          <p:cNvSpPr txBox="1"/>
          <p:nvPr/>
        </p:nvSpPr>
        <p:spPr>
          <a:xfrm>
            <a:off x="1170900" y="90700"/>
            <a:ext cx="6802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lt1"/>
                </a:solidFill>
                <a:highlight>
                  <a:schemeClr val="accent2"/>
                </a:highlight>
                <a:latin typeface="Signika"/>
                <a:ea typeface="Signika"/>
                <a:cs typeface="Signika"/>
                <a:sym typeface="Signika"/>
              </a:rPr>
              <a:t>Customer Tenure and Monthly Charges</a:t>
            </a:r>
            <a:r>
              <a:rPr lang="en">
                <a:latin typeface="Roboto"/>
                <a:ea typeface="Roboto"/>
                <a:cs typeface="Roboto"/>
                <a:sym typeface="Roboto"/>
              </a:rPr>
              <a:t> </a:t>
            </a:r>
            <a:endParaRPr>
              <a:latin typeface="Roboto"/>
              <a:ea typeface="Roboto"/>
              <a:cs typeface="Roboto"/>
              <a:sym typeface="Roboto"/>
            </a:endParaRPr>
          </a:p>
        </p:txBody>
      </p:sp>
      <p:sp>
        <p:nvSpPr>
          <p:cNvPr id="1683" name="Google Shape;1683;p51"/>
          <p:cNvSpPr txBox="1"/>
          <p:nvPr/>
        </p:nvSpPr>
        <p:spPr>
          <a:xfrm>
            <a:off x="6045600" y="791938"/>
            <a:ext cx="2986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ed Hat Text Medium"/>
              <a:buChar char="●"/>
            </a:pPr>
            <a:r>
              <a:rPr lang="en" sz="1600">
                <a:latin typeface="Red Hat Text Medium"/>
                <a:ea typeface="Red Hat Text Medium"/>
                <a:cs typeface="Red Hat Text Medium"/>
                <a:sym typeface="Red Hat Text Medium"/>
              </a:rPr>
              <a:t>Customers are more likely to churn </a:t>
            </a:r>
            <a:r>
              <a:rPr lang="en" sz="1600">
                <a:latin typeface="Red Hat Text Medium"/>
                <a:ea typeface="Red Hat Text Medium"/>
                <a:cs typeface="Red Hat Text Medium"/>
                <a:sym typeface="Red Hat Text Medium"/>
              </a:rPr>
              <a:t>within</a:t>
            </a:r>
            <a:r>
              <a:rPr lang="en" sz="1600">
                <a:latin typeface="Red Hat Text Medium"/>
                <a:ea typeface="Red Hat Text Medium"/>
                <a:cs typeface="Red Hat Text Medium"/>
                <a:sym typeface="Red Hat Text Medium"/>
              </a:rPr>
              <a:t> the first year of tenure</a:t>
            </a:r>
            <a:endParaRPr sz="1300">
              <a:latin typeface="Roboto"/>
              <a:ea typeface="Roboto"/>
              <a:cs typeface="Roboto"/>
              <a:sym typeface="Roboto"/>
            </a:endParaRPr>
          </a:p>
          <a:p>
            <a:pPr indent="0" lvl="0" marL="0" rtl="0" algn="l">
              <a:spcBef>
                <a:spcPts val="0"/>
              </a:spcBef>
              <a:spcAft>
                <a:spcPts val="0"/>
              </a:spcAft>
              <a:buNone/>
            </a:pPr>
            <a:r>
              <a:t/>
            </a:r>
            <a:endParaRPr sz="1600">
              <a:latin typeface="Red Hat Text Medium"/>
              <a:ea typeface="Red Hat Text Medium"/>
              <a:cs typeface="Red Hat Text Medium"/>
              <a:sym typeface="Red Hat Text Medium"/>
            </a:endParaRPr>
          </a:p>
          <a:p>
            <a:pPr indent="-330200" lvl="0" marL="457200" rtl="0" algn="l">
              <a:spcBef>
                <a:spcPts val="0"/>
              </a:spcBef>
              <a:spcAft>
                <a:spcPts val="0"/>
              </a:spcAft>
              <a:buSzPts val="1600"/>
              <a:buFont typeface="Red Hat Text Medium"/>
              <a:buChar char="●"/>
            </a:pPr>
            <a:r>
              <a:rPr lang="en" sz="1600">
                <a:latin typeface="Red Hat Text Medium"/>
                <a:ea typeface="Red Hat Text Medium"/>
                <a:cs typeface="Red Hat Text Medium"/>
                <a:sym typeface="Red Hat Text Medium"/>
              </a:rPr>
              <a:t>As the tenure increases, the probability of churn decreases </a:t>
            </a:r>
            <a:endParaRPr sz="1300">
              <a:latin typeface="Roboto"/>
              <a:ea typeface="Roboto"/>
              <a:cs typeface="Roboto"/>
              <a:sym typeface="Roboto"/>
            </a:endParaRPr>
          </a:p>
        </p:txBody>
      </p:sp>
      <p:pic>
        <p:nvPicPr>
          <p:cNvPr id="1684" name="Google Shape;1684;p51"/>
          <p:cNvPicPr preferRelativeResize="0"/>
          <p:nvPr/>
        </p:nvPicPr>
        <p:blipFill>
          <a:blip r:embed="rId4">
            <a:alphaModFix/>
          </a:blip>
          <a:stretch>
            <a:fillRect/>
          </a:stretch>
        </p:blipFill>
        <p:spPr>
          <a:xfrm>
            <a:off x="4964475" y="1140172"/>
            <a:ext cx="838200" cy="361950"/>
          </a:xfrm>
          <a:prstGeom prst="rect">
            <a:avLst/>
          </a:prstGeom>
          <a:noFill/>
          <a:ln>
            <a:noFill/>
          </a:ln>
        </p:spPr>
      </p:pic>
      <p:pic>
        <p:nvPicPr>
          <p:cNvPr id="1685" name="Google Shape;1685;p51"/>
          <p:cNvPicPr preferRelativeResize="0"/>
          <p:nvPr/>
        </p:nvPicPr>
        <p:blipFill>
          <a:blip r:embed="rId5">
            <a:alphaModFix/>
          </a:blip>
          <a:stretch>
            <a:fillRect/>
          </a:stretch>
        </p:blipFill>
        <p:spPr>
          <a:xfrm>
            <a:off x="3155900" y="3028949"/>
            <a:ext cx="5851775" cy="1921475"/>
          </a:xfrm>
          <a:prstGeom prst="rect">
            <a:avLst/>
          </a:prstGeom>
          <a:noFill/>
          <a:ln>
            <a:noFill/>
          </a:ln>
        </p:spPr>
      </p:pic>
      <p:pic>
        <p:nvPicPr>
          <p:cNvPr id="1686" name="Google Shape;1686;p51"/>
          <p:cNvPicPr preferRelativeResize="0"/>
          <p:nvPr/>
        </p:nvPicPr>
        <p:blipFill>
          <a:blip r:embed="rId4">
            <a:alphaModFix/>
          </a:blip>
          <a:stretch>
            <a:fillRect/>
          </a:stretch>
        </p:blipFill>
        <p:spPr>
          <a:xfrm>
            <a:off x="8050050" y="3254997"/>
            <a:ext cx="838200" cy="361950"/>
          </a:xfrm>
          <a:prstGeom prst="rect">
            <a:avLst/>
          </a:prstGeom>
          <a:noFill/>
          <a:ln>
            <a:noFill/>
          </a:ln>
        </p:spPr>
      </p:pic>
      <p:sp>
        <p:nvSpPr>
          <p:cNvPr id="1687" name="Google Shape;1687;p51"/>
          <p:cNvSpPr/>
          <p:nvPr/>
        </p:nvSpPr>
        <p:spPr>
          <a:xfrm>
            <a:off x="152825" y="2960175"/>
            <a:ext cx="2937600" cy="19215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1"/>
          <p:cNvSpPr txBox="1"/>
          <p:nvPr/>
        </p:nvSpPr>
        <p:spPr>
          <a:xfrm>
            <a:off x="152825" y="2892363"/>
            <a:ext cx="29376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ed Hat Text Medium"/>
              <a:buChar char="●"/>
            </a:pPr>
            <a:r>
              <a:rPr lang="en" sz="1500">
                <a:latin typeface="Red Hat Text Medium"/>
                <a:ea typeface="Red Hat Text Medium"/>
                <a:cs typeface="Red Hat Text Medium"/>
                <a:sym typeface="Red Hat Text Medium"/>
              </a:rPr>
              <a:t>As monthly charges increase, the probability of customer churn increases</a:t>
            </a:r>
            <a:endParaRPr sz="1200">
              <a:latin typeface="Roboto"/>
              <a:ea typeface="Roboto"/>
              <a:cs typeface="Roboto"/>
              <a:sym typeface="Roboto"/>
            </a:endParaRPr>
          </a:p>
          <a:p>
            <a:pPr indent="0" lvl="0" marL="0" rtl="0" algn="l">
              <a:spcBef>
                <a:spcPts val="0"/>
              </a:spcBef>
              <a:spcAft>
                <a:spcPts val="0"/>
              </a:spcAft>
              <a:buNone/>
            </a:pPr>
            <a:r>
              <a:t/>
            </a:r>
            <a:endParaRPr sz="1500">
              <a:latin typeface="Red Hat Text Medium"/>
              <a:ea typeface="Red Hat Text Medium"/>
              <a:cs typeface="Red Hat Text Medium"/>
              <a:sym typeface="Red Hat Text Medium"/>
            </a:endParaRPr>
          </a:p>
          <a:p>
            <a:pPr indent="-323850" lvl="0" marL="457200" rtl="0" algn="l">
              <a:spcBef>
                <a:spcPts val="0"/>
              </a:spcBef>
              <a:spcAft>
                <a:spcPts val="0"/>
              </a:spcAft>
              <a:buSzPts val="1500"/>
              <a:buFont typeface="Red Hat Text Medium"/>
              <a:buChar char="●"/>
            </a:pPr>
            <a:r>
              <a:rPr lang="en" sz="1500">
                <a:latin typeface="Red Hat Text Medium"/>
                <a:ea typeface="Red Hat Text Medium"/>
                <a:cs typeface="Red Hat Text Medium"/>
                <a:sym typeface="Red Hat Text Medium"/>
              </a:rPr>
              <a:t>Customers who churn most likely have bills exceeding $60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Improving Social Skills: Perspective Taking by Slidesgo">
  <a:themeElements>
    <a:clrScheme name="Simple Light">
      <a:dk1>
        <a:srgbClr val="263238"/>
      </a:dk1>
      <a:lt1>
        <a:srgbClr val="FFFFFF"/>
      </a:lt1>
      <a:dk2>
        <a:srgbClr val="263238"/>
      </a:dk2>
      <a:lt2>
        <a:srgbClr val="455A64"/>
      </a:lt2>
      <a:accent1>
        <a:srgbClr val="FF99BA"/>
      </a:accent1>
      <a:accent2>
        <a:srgbClr val="F10B48"/>
      </a:accent2>
      <a:accent3>
        <a:srgbClr val="EBEBEB"/>
      </a:accent3>
      <a:accent4>
        <a:srgbClr val="DBDBDB"/>
      </a:accent4>
      <a:accent5>
        <a:srgbClr val="455A64"/>
      </a:accent5>
      <a:accent6>
        <a:srgbClr val="F10B48"/>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