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2" r:id="rId3"/>
    <p:sldId id="280" r:id="rId4"/>
    <p:sldId id="281" r:id="rId5"/>
    <p:sldId id="283" r:id="rId6"/>
    <p:sldId id="284" r:id="rId7"/>
    <p:sldId id="285" r:id="rId8"/>
    <p:sldId id="286" r:id="rId9"/>
  </p:sldIdLst>
  <p:sldSz cx="9144000" cy="6858000" type="screen4x3"/>
  <p:notesSz cx="7302500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07C"/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5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6393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fld id="{495949BC-D6BA-426A-BCD5-927FF93B6FAB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6393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77346ED6-3685-43CF-B1B7-628A8B8D9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FC99-A1EB-44F8-A76A-209914A8C805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A90E-B310-4E37-9026-C706C0CD0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 to ICICI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Groffr</a:t>
            </a:r>
            <a:r>
              <a:rPr lang="en-US" dirty="0" smtClean="0"/>
              <a:t> White-Labeling Solution for </a:t>
            </a:r>
            <a:r>
              <a:rPr lang="en-US" dirty="0" err="1" smtClean="0"/>
              <a:t>Facebook</a:t>
            </a:r>
            <a:r>
              <a:rPr lang="en-US" dirty="0" smtClean="0"/>
              <a:t> Initiatives</a:t>
            </a:r>
          </a:p>
          <a:p>
            <a:endParaRPr lang="en-US" dirty="0"/>
          </a:p>
          <a:p>
            <a:r>
              <a:rPr lang="en-US" sz="2400" dirty="0" smtClean="0"/>
              <a:t>November 2013</a:t>
            </a:r>
            <a:endParaRPr lang="en-US" sz="2400" dirty="0"/>
          </a:p>
        </p:txBody>
      </p:sp>
      <p:pic>
        <p:nvPicPr>
          <p:cNvPr id="1026" name="Picture 2" descr="Groffr.com Group Offers. Great Offer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2381250" cy="428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529" y="2452689"/>
            <a:ext cx="1904999" cy="40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i="1" u="sng" dirty="0" smtClean="0"/>
              <a:t>FB Integration and Strategy</a:t>
            </a:r>
            <a:endParaRPr lang="en-US" sz="36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857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i="1" u="sng" dirty="0" smtClean="0"/>
              <a:t>Aim</a:t>
            </a:r>
            <a:r>
              <a:rPr lang="en-US" sz="2000" dirty="0" smtClean="0"/>
              <a:t> – To </a:t>
            </a:r>
            <a:r>
              <a:rPr lang="en-US" sz="2000" b="1" u="sng" dirty="0" smtClean="0"/>
              <a:t>increase online referrals</a:t>
            </a:r>
            <a:r>
              <a:rPr lang="en-US" sz="2000" b="1" dirty="0" smtClean="0"/>
              <a:t> </a:t>
            </a:r>
            <a:r>
              <a:rPr lang="en-US" sz="2000" dirty="0" smtClean="0"/>
              <a:t>and </a:t>
            </a:r>
            <a:r>
              <a:rPr lang="en-US" sz="2000" b="1" u="sng" dirty="0" smtClean="0"/>
              <a:t>tracking</a:t>
            </a:r>
            <a:r>
              <a:rPr lang="en-US" sz="2000" b="1" dirty="0" smtClean="0"/>
              <a:t> </a:t>
            </a:r>
            <a:r>
              <a:rPr lang="en-US" sz="2000" dirty="0" smtClean="0"/>
              <a:t>of leads for HFC and PSG group</a:t>
            </a:r>
          </a:p>
          <a:p>
            <a:pPr>
              <a:buNone/>
            </a:pPr>
            <a:r>
              <a:rPr lang="en-US" sz="2000" i="1" u="sng" dirty="0" smtClean="0"/>
              <a:t>Resource </a:t>
            </a:r>
            <a:r>
              <a:rPr lang="en-US" sz="2000" dirty="0" smtClean="0"/>
              <a:t>– </a:t>
            </a:r>
            <a:r>
              <a:rPr lang="en-US" sz="2000" dirty="0" err="1" smtClean="0"/>
              <a:t>Groffr’s</a:t>
            </a:r>
            <a:r>
              <a:rPr lang="en-US" sz="2000" dirty="0" smtClean="0"/>
              <a:t> Home Buyers’ Groups on </a:t>
            </a:r>
            <a:r>
              <a:rPr lang="en-US" sz="2000" dirty="0" err="1" smtClean="0"/>
              <a:t>Facebook</a:t>
            </a: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809875"/>
            <a:ext cx="46482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79546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FB groups &amp; content already present on Groffr.com. Import their links &amp; Forum</a:t>
            </a:r>
            <a:br>
              <a:rPr lang="en-US" dirty="0" smtClean="0"/>
            </a:br>
            <a:r>
              <a:rPr lang="en-US" dirty="0" smtClean="0"/>
              <a:t>discussions on ICICI Bank’s page on FB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b="1" i="1" u="sng" dirty="0" smtClean="0"/>
              <a:t>Create a new home-loans app to be hosted on ICICI Page</a:t>
            </a:r>
            <a:endParaRPr lang="en-US" sz="2800" b="1" i="1" u="sng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613" y="762000"/>
            <a:ext cx="6708775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i="1" u="sng" dirty="0" smtClean="0"/>
              <a:t>Groups open directly in </a:t>
            </a:r>
            <a:r>
              <a:rPr lang="en-US" sz="2400" b="1" i="1" u="sng" dirty="0" err="1" smtClean="0"/>
              <a:t>Facebook</a:t>
            </a:r>
            <a:r>
              <a:rPr lang="en-US" sz="2400" b="1" i="1" u="sng" dirty="0" smtClean="0"/>
              <a:t> App. Users have to use FB login</a:t>
            </a:r>
            <a:endParaRPr lang="en-US" sz="2400" b="1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162800" y="5029200"/>
            <a:ext cx="1981200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“Form your group” to discuss this </a:t>
            </a:r>
            <a:br>
              <a:rPr lang="en-US" sz="1400" b="1" u="sng" dirty="0" smtClean="0"/>
            </a:br>
            <a:r>
              <a:rPr lang="en-US" sz="1400" b="1" u="sng" dirty="0" smtClean="0"/>
              <a:t>with your close friends (</a:t>
            </a:r>
            <a:r>
              <a:rPr lang="en-US" sz="1400" i="1" dirty="0" smtClean="0"/>
              <a:t>Step 5</a:t>
            </a:r>
            <a:r>
              <a:rPr lang="en-US" sz="1400" b="1" u="sng" dirty="0" smtClean="0"/>
              <a:t>)</a:t>
            </a:r>
            <a:endParaRPr lang="en-US" sz="1400" b="1" u="sng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16200000" flipH="1">
            <a:off x="6819900" y="3695700"/>
            <a:ext cx="1066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5910263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760694"/>
            <a:ext cx="1371600" cy="20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00"/>
            <a:ext cx="686752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6019800" y="1485900"/>
            <a:ext cx="1371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1400" y="1143000"/>
            <a:ext cx="1559914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Project brochures, </a:t>
            </a:r>
          </a:p>
          <a:p>
            <a:r>
              <a:rPr lang="en-US" sz="1400" dirty="0" smtClean="0"/>
              <a:t>layout etc will be </a:t>
            </a:r>
          </a:p>
          <a:p>
            <a:r>
              <a:rPr lang="en-US" sz="1400" dirty="0" smtClean="0"/>
              <a:t>uploaded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6477000" y="4648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6553200" y="5562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0" y="5105400"/>
            <a:ext cx="1876924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Users can upload latest</a:t>
            </a:r>
          </a:p>
          <a:p>
            <a:r>
              <a:rPr lang="en-US" sz="1400" dirty="0" smtClean="0"/>
              <a:t>construction photos</a:t>
            </a:r>
            <a:endParaRPr 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347912"/>
            <a:ext cx="1619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>
            <a:stCxn id="2052" idx="2"/>
          </p:cNvCxnSpPr>
          <p:nvPr/>
        </p:nvCxnSpPr>
        <p:spPr>
          <a:xfrm rot="16200000" flipH="1">
            <a:off x="6955631" y="2688430"/>
            <a:ext cx="614363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67600" y="2842736"/>
            <a:ext cx="1344663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Facility for CUG </a:t>
            </a:r>
          </a:p>
          <a:p>
            <a:r>
              <a:rPr lang="en-US" sz="1400" dirty="0" smtClean="0"/>
              <a:t>discussions</a:t>
            </a:r>
            <a:endParaRPr lang="en-US" sz="140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2000" b="1" i="1" u="sng" dirty="0"/>
              <a:t>P</a:t>
            </a:r>
            <a:r>
              <a:rPr lang="en-US" sz="2000" b="1" i="1" u="sng" dirty="0" smtClean="0"/>
              <a:t>roject pages to have all the project information – admin &amp; user generated </a:t>
            </a:r>
            <a:endParaRPr lang="en-US" sz="20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905000"/>
            <a:ext cx="41814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0330" y="1600200"/>
            <a:ext cx="409367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4343400" y="3657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i="1" u="sng" dirty="0" smtClean="0"/>
              <a:t>Users can create CUG to discuss home loans &amp; projects without public glare</a:t>
            </a:r>
            <a:endParaRPr lang="en-US" sz="24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3573" y="1543050"/>
            <a:ext cx="5716427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b="1" i="1" u="sng" dirty="0" smtClean="0"/>
              <a:t>CUG discussions enhance </a:t>
            </a:r>
            <a:r>
              <a:rPr lang="en-US" sz="2800" b="1" i="1" u="sng" dirty="0" err="1" smtClean="0"/>
              <a:t>virality</a:t>
            </a:r>
            <a:r>
              <a:rPr lang="en-US" sz="2800" b="1" i="1" u="sng" dirty="0" smtClean="0"/>
              <a:t> and participation</a:t>
            </a:r>
            <a:endParaRPr lang="en-US" sz="28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Costing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Technology Licensing – INR 4 </a:t>
            </a:r>
            <a:r>
              <a:rPr lang="en-US" dirty="0" err="1" smtClean="0"/>
              <a:t>lakhs</a:t>
            </a:r>
            <a:r>
              <a:rPr lang="en-US" dirty="0" smtClean="0"/>
              <a:t> one time</a:t>
            </a:r>
          </a:p>
          <a:p>
            <a:pPr lvl="1"/>
            <a:r>
              <a:rPr lang="en-US" sz="2400" dirty="0" smtClean="0"/>
              <a:t>AMC – 8% p.a. of one time technology license with 10% step-up p.a.</a:t>
            </a:r>
          </a:p>
          <a:p>
            <a:r>
              <a:rPr lang="en-US" dirty="0" smtClean="0"/>
              <a:t>Content Licensing &amp; </a:t>
            </a:r>
            <a:r>
              <a:rPr lang="en-US" dirty="0" err="1"/>
              <a:t>U</a:t>
            </a:r>
            <a:r>
              <a:rPr lang="en-US" dirty="0" err="1" smtClean="0"/>
              <a:t>pdation</a:t>
            </a:r>
            <a:r>
              <a:rPr lang="en-US" dirty="0" smtClean="0"/>
              <a:t> – INR 1 </a:t>
            </a:r>
            <a:r>
              <a:rPr lang="en-US" dirty="0" err="1" smtClean="0"/>
              <a:t>Lakh</a:t>
            </a:r>
            <a:r>
              <a:rPr lang="en-US" dirty="0" smtClean="0"/>
              <a:t> </a:t>
            </a:r>
            <a:r>
              <a:rPr lang="en-US" dirty="0" err="1" smtClean="0"/>
              <a:t>p.a</a:t>
            </a:r>
            <a:endParaRPr lang="en-US" dirty="0" smtClean="0"/>
          </a:p>
          <a:p>
            <a:pPr lvl="1"/>
            <a:r>
              <a:rPr lang="en-US" sz="2400" dirty="0" smtClean="0"/>
              <a:t>Discussion facilitation managers – INR 25,000 pm per head</a:t>
            </a:r>
          </a:p>
          <a:p>
            <a:r>
              <a:rPr lang="en-US" dirty="0" smtClean="0"/>
              <a:t>Change Request – TBD on specifications</a:t>
            </a:r>
          </a:p>
          <a:p>
            <a:endParaRPr lang="en-US" dirty="0"/>
          </a:p>
          <a:p>
            <a:pPr>
              <a:buNone/>
            </a:pPr>
            <a:r>
              <a:rPr lang="en-US" sz="1800" dirty="0" smtClean="0"/>
              <a:t>Disclaimer: </a:t>
            </a:r>
          </a:p>
          <a:p>
            <a:pPr>
              <a:buNone/>
            </a:pPr>
            <a:r>
              <a:rPr lang="en-US" sz="1800" dirty="0" smtClean="0"/>
              <a:t>	1. The pictures shown herewith are pictorial representation. The design and functionalities may differ in actual product. Costing subject to Service Purchase Agreement clauses.</a:t>
            </a:r>
          </a:p>
          <a:p>
            <a:pPr>
              <a:buNone/>
            </a:pPr>
            <a:r>
              <a:rPr lang="en-US" sz="1800" dirty="0" smtClean="0"/>
              <a:t>	2.  All figures mentioned are excluding statutory taxes.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13705</TotalTime>
  <Words>189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Presentation to ICICI Bank</vt:lpstr>
      <vt:lpstr>FB Integration and Strategy</vt:lpstr>
      <vt:lpstr>Create a new home-loans app to be hosted on ICICI Page</vt:lpstr>
      <vt:lpstr>Groups open directly in Facebook App. Users have to use FB login</vt:lpstr>
      <vt:lpstr>Project pages to have all the project information – admin &amp; user generated </vt:lpstr>
      <vt:lpstr>Users can create CUG to discuss home loans &amp; projects without public glare</vt:lpstr>
      <vt:lpstr>CUG discussions enhance virality and participation</vt:lpstr>
      <vt:lpstr>Costing Proposal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 ICICI Bank</dc:title>
  <dc:creator>rachita</dc:creator>
  <cp:lastModifiedBy>rachita</cp:lastModifiedBy>
  <cp:revision>637</cp:revision>
  <dcterms:created xsi:type="dcterms:W3CDTF">2013-09-25T08:53:54Z</dcterms:created>
  <dcterms:modified xsi:type="dcterms:W3CDTF">2013-12-22T09:20:30Z</dcterms:modified>
</cp:coreProperties>
</file>