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9" r:id="rId1"/>
  </p:sldMasterIdLst>
  <p:sldIdLst>
    <p:sldId id="256" r:id="rId2"/>
    <p:sldId id="257" r:id="rId3"/>
    <p:sldId id="274" r:id="rId4"/>
    <p:sldId id="258" r:id="rId5"/>
    <p:sldId id="262" r:id="rId6"/>
    <p:sldId id="263" r:id="rId7"/>
    <p:sldId id="259" r:id="rId8"/>
    <p:sldId id="264" r:id="rId9"/>
    <p:sldId id="265" r:id="rId10"/>
    <p:sldId id="260" r:id="rId11"/>
    <p:sldId id="266" r:id="rId12"/>
    <p:sldId id="267" r:id="rId13"/>
    <p:sldId id="261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65580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4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38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44409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09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14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45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2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811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49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Crispr</a:t>
            </a:r>
            <a:r>
              <a:rPr lang="en-US" dirty="0" smtClean="0"/>
              <a:t>/C</a:t>
            </a:r>
            <a:r>
              <a:rPr lang="en-US" cap="none" dirty="0" smtClean="0"/>
              <a:t>as</a:t>
            </a:r>
            <a:r>
              <a:rPr lang="en-US" dirty="0" smtClean="0"/>
              <a:t>9 </a:t>
            </a:r>
            <a:r>
              <a:rPr lang="en-US" dirty="0" err="1" smtClean="0"/>
              <a:t>L</a:t>
            </a:r>
            <a:r>
              <a:rPr lang="en-US" cap="none" dirty="0" err="1" smtClean="0"/>
              <a:t>ock</a:t>
            </a:r>
            <a:r>
              <a:rPr lang="en-US" dirty="0" err="1" smtClean="0"/>
              <a:t>O</a:t>
            </a:r>
            <a:r>
              <a:rPr lang="en-US" cap="none" dirty="0" err="1" smtClean="0"/>
              <a:t>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project by Meryl Stav and Mike Tung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Our Research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Benchmarks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dirty="0" err="1" smtClean="0"/>
              <a:t>qtime</a:t>
            </a:r>
            <a:r>
              <a:rPr lang="en-US" dirty="0" smtClean="0"/>
              <a:t>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we’ve tested so far and the timing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Our Research</a:t>
            </a:r>
          </a:p>
          <a:p>
            <a:r>
              <a:rPr lang="en-US" dirty="0" smtClean="0"/>
              <a:t>Future Plans</a:t>
            </a:r>
          </a:p>
          <a:p>
            <a:pPr lvl="1"/>
            <a:r>
              <a:rPr lang="en-US" dirty="0" smtClean="0"/>
              <a:t>Future Tests and Projected Benchmarks</a:t>
            </a:r>
          </a:p>
          <a:p>
            <a:pPr lvl="1"/>
            <a:r>
              <a:rPr lang="en-US" dirty="0" smtClean="0"/>
              <a:t>Company Expansion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Tests and Projected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Our Research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Final Thoughts</a:t>
            </a:r>
          </a:p>
          <a:p>
            <a:pPr lvl="1"/>
            <a:r>
              <a:rPr lang="en-US" dirty="0" smtClean="0"/>
              <a:t>Acknowledgements</a:t>
            </a:r>
          </a:p>
          <a:p>
            <a:pPr lvl="1"/>
            <a:r>
              <a:rPr lang="en-US" dirty="0" smtClean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5944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 (if necessary)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Our Research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Mike Tung, CEO</a:t>
            </a:r>
          </a:p>
          <a:p>
            <a:pPr lvl="1"/>
            <a:r>
              <a:rPr lang="en-US" dirty="0" smtClean="0"/>
              <a:t>Meryl Stav, CFO,</a:t>
            </a:r>
          </a:p>
          <a:p>
            <a:pPr lvl="1"/>
            <a:r>
              <a:rPr lang="en-US" dirty="0" smtClean="0"/>
              <a:t>Abstract on </a:t>
            </a:r>
            <a:r>
              <a:rPr lang="en-US" dirty="0" err="1" smtClean="0"/>
              <a:t>LockOn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Our Research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Mike Tung, CEO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in some backstory about yourself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Meryl Stav, CFO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in some stuff about background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</a:t>
            </a:r>
            <a:r>
              <a:rPr lang="en-US" dirty="0" err="1" smtClean="0"/>
              <a:t>LockOn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about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What is CRISPR/Cas9?</a:t>
            </a:r>
          </a:p>
          <a:p>
            <a:pPr lvl="1"/>
            <a:r>
              <a:rPr lang="en-US" dirty="0" smtClean="0"/>
              <a:t>How will </a:t>
            </a:r>
            <a:r>
              <a:rPr lang="en-US" dirty="0" err="1" smtClean="0"/>
              <a:t>LockOn</a:t>
            </a:r>
            <a:r>
              <a:rPr lang="en-US" dirty="0" smtClean="0"/>
              <a:t> help you?</a:t>
            </a:r>
          </a:p>
          <a:p>
            <a:r>
              <a:rPr lang="en-US" dirty="0" smtClean="0"/>
              <a:t>Our Research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CRISPR/Cas9?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</a:t>
            </a:r>
            <a:r>
              <a:rPr lang="en-US" dirty="0" err="1" smtClean="0"/>
              <a:t>LockOn</a:t>
            </a:r>
            <a:r>
              <a:rPr lang="en-US" dirty="0" smtClean="0"/>
              <a:t> help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</TotalTime>
  <Words>177</Words>
  <Application>Microsoft Macintosh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Franklin Gothic Book</vt:lpstr>
      <vt:lpstr>Crop</vt:lpstr>
      <vt:lpstr>Crispr/Cas9 LockOn</vt:lpstr>
      <vt:lpstr>Table of Contents</vt:lpstr>
      <vt:lpstr>Table of Contents</vt:lpstr>
      <vt:lpstr>Introduction: Mike Tung, CEO</vt:lpstr>
      <vt:lpstr>Introduction: Meryl Stav, CFO</vt:lpstr>
      <vt:lpstr>Introduction: LockOn</vt:lpstr>
      <vt:lpstr>Table of Contents</vt:lpstr>
      <vt:lpstr>What is CRISPR/Cas9?</vt:lpstr>
      <vt:lpstr>How will LockOn help you?</vt:lpstr>
      <vt:lpstr>Table of Contents</vt:lpstr>
      <vt:lpstr>Demo</vt:lpstr>
      <vt:lpstr>Benchmarks</vt:lpstr>
      <vt:lpstr>Table of Contents</vt:lpstr>
      <vt:lpstr>Future Tests and Projected Benchmarks</vt:lpstr>
      <vt:lpstr>Company Expansion</vt:lpstr>
      <vt:lpstr>Table of Contents</vt:lpstr>
      <vt:lpstr>Final Thoughts</vt:lpstr>
      <vt:lpstr>Acknowledgements</vt:lpstr>
      <vt:lpstr>Extra Slides (if necessary)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Crispr/Cas9 LockOn</dc:title>
  <dc:creator>Meryl Stav</dc:creator>
  <cp:lastModifiedBy>Meryl Stav</cp:lastModifiedBy>
  <cp:revision>4</cp:revision>
  <dcterms:created xsi:type="dcterms:W3CDTF">2016-04-07T16:37:52Z</dcterms:created>
  <dcterms:modified xsi:type="dcterms:W3CDTF">2016-04-07T17:10:46Z</dcterms:modified>
</cp:coreProperties>
</file>