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A59-9F44-405A-8AEF-DC8990391D42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D3F9-386A-4524-B8F2-FF578921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zhang@makotoglobal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新邮箱添加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Iphone</a:t>
            </a:r>
            <a:r>
              <a:rPr lang="zh-CN" altLang="en-US" dirty="0" smtClean="0"/>
              <a:t>邮箱设置</a:t>
            </a: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</a:t>
            </a:r>
            <a:r>
              <a:rPr lang="zh-CN" altLang="en-US" dirty="0" smtClean="0"/>
              <a:t>进入“设置”菜单，点击进入“邮件、通讯录、日历”。</a:t>
            </a:r>
            <a:endParaRPr lang="zh-CN" altLang="en-US" dirty="0"/>
          </a:p>
        </p:txBody>
      </p:sp>
      <p:pic>
        <p:nvPicPr>
          <p:cNvPr id="1027" name="Picture 3" descr="C:\Users\Billy\Desktop\QQ图片20141022110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08" y="1052736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019625" y="3861048"/>
            <a:ext cx="306020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Step2.</a:t>
            </a:r>
            <a:r>
              <a:rPr lang="zh-CN" altLang="en-US" dirty="0" smtClean="0"/>
              <a:t> 点击“添加账户”。</a:t>
            </a:r>
            <a:endParaRPr lang="zh-CN" altLang="en-US" dirty="0"/>
          </a:p>
        </p:txBody>
      </p:sp>
      <p:pic>
        <p:nvPicPr>
          <p:cNvPr id="2050" name="Picture 2" descr="C:\Users\Billy\Desktop\QQ图片20141022110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6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31840" y="2708920"/>
            <a:ext cx="304312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lly\Desktop\QQ图片201410221109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6" y="1052736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</a:t>
            </a:r>
            <a:r>
              <a:rPr lang="zh-CN" altLang="en-US" dirty="0" smtClean="0"/>
              <a:t> 点击“其他”。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7978" y="5517232"/>
            <a:ext cx="304221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illy\Desktop\QQ图片201410221139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59" y="1124744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</a:t>
            </a:r>
            <a:r>
              <a:rPr lang="zh-CN" altLang="en-US" dirty="0" smtClean="0"/>
              <a:t> 点击“添加邮件账户”。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85970" y="2204864"/>
            <a:ext cx="304221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Billy\Documents\Tencent Files\2713292384\Image\C2C\863738DCBF14218C5BDA3BA99A065E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884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Step5.</a:t>
            </a:r>
            <a:r>
              <a:rPr lang="zh-CN" altLang="en-US" dirty="0" smtClean="0"/>
              <a:t> 添加邮件账户信息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bzhang@makotoglobal.com</a:t>
            </a:r>
            <a:r>
              <a:rPr lang="zh-CN" altLang="en-US" dirty="0" smtClean="0"/>
              <a:t>为测试账号</a:t>
            </a:r>
            <a:r>
              <a:rPr lang="en-US" altLang="zh-CN" dirty="0" smtClean="0"/>
              <a:t>),</a:t>
            </a:r>
            <a:r>
              <a:rPr lang="zh-CN" altLang="en-US" dirty="0" smtClean="0"/>
              <a:t>点击“下一步”。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04945" y="2060848"/>
            <a:ext cx="3060207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Step6.</a:t>
            </a:r>
            <a:r>
              <a:rPr lang="zh-CN" altLang="en-US" dirty="0" smtClean="0"/>
              <a:t> 添加邮件账户信息，发件服务器“用户名”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和“</a:t>
            </a:r>
            <a:r>
              <a:rPr lang="zh-CN" altLang="en-US" dirty="0"/>
              <a:t>密码</a:t>
            </a:r>
            <a:r>
              <a:rPr lang="zh-CN" altLang="en-US" dirty="0" smtClean="0"/>
              <a:t>” 必填，点击“下一步”。</a:t>
            </a:r>
            <a:endParaRPr lang="zh-CN" altLang="en-US" dirty="0"/>
          </a:p>
        </p:txBody>
      </p:sp>
      <p:pic>
        <p:nvPicPr>
          <p:cNvPr id="5122" name="Picture 2" descr="C:\Users\Billy\Desktop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0572"/>
            <a:ext cx="3042000" cy="646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139952" y="5219908"/>
            <a:ext cx="4248472" cy="369332"/>
            <a:chOff x="4139952" y="5219908"/>
            <a:chExt cx="4248472" cy="369332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4139952" y="5589240"/>
              <a:ext cx="42484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56092" y="521990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不需要修改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11960" y="3443751"/>
            <a:ext cx="4248472" cy="369332"/>
            <a:chOff x="4139952" y="5219908"/>
            <a:chExt cx="4248472" cy="369332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4139952" y="5589240"/>
              <a:ext cx="42484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56092" y="521990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</a:t>
              </a:r>
              <a:r>
                <a:rPr lang="zh-CN" altLang="en-US" dirty="0" smtClean="0"/>
                <a:t>需要修改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2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illy\Desktop\QQ图片20141022114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59" y="1124744"/>
            <a:ext cx="304312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531" y="332656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Step7.</a:t>
            </a:r>
            <a:r>
              <a:rPr lang="zh-CN" altLang="en-US" dirty="0" smtClean="0"/>
              <a:t> 点击“储存”，进入邮箱就可以收发邮件了。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1340768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143</TotalTime>
  <Words>92</Words>
  <Application>Microsoft Office PowerPoint</Application>
  <PresentationFormat>全屏显示(4:3)</PresentationFormat>
  <Paragraphs>13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技巧</vt:lpstr>
      <vt:lpstr>新邮箱添加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电脑邮件设置</dc:title>
  <dc:creator>Billy</dc:creator>
  <cp:lastModifiedBy>Billy</cp:lastModifiedBy>
  <cp:revision>148</cp:revision>
  <dcterms:created xsi:type="dcterms:W3CDTF">2014-10-21T05:56:19Z</dcterms:created>
  <dcterms:modified xsi:type="dcterms:W3CDTF">2014-10-29T05:10:26Z</dcterms:modified>
</cp:coreProperties>
</file>