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8" r:id="rId4"/>
    <p:sldId id="282" r:id="rId5"/>
    <p:sldId id="284" r:id="rId6"/>
    <p:sldId id="286" r:id="rId7"/>
    <p:sldId id="287" r:id="rId8"/>
    <p:sldId id="289" r:id="rId9"/>
    <p:sldId id="260" r:id="rId10"/>
    <p:sldId id="276" r:id="rId11"/>
    <p:sldId id="259" r:id="rId12"/>
    <p:sldId id="261" r:id="rId13"/>
    <p:sldId id="262" r:id="rId14"/>
    <p:sldId id="263" r:id="rId15"/>
    <p:sldId id="264" r:id="rId16"/>
    <p:sldId id="265" r:id="rId17"/>
    <p:sldId id="280" r:id="rId18"/>
    <p:sldId id="266" r:id="rId19"/>
    <p:sldId id="267" r:id="rId20"/>
    <p:sldId id="268" r:id="rId21"/>
    <p:sldId id="273" r:id="rId22"/>
    <p:sldId id="270" r:id="rId23"/>
    <p:sldId id="269" r:id="rId24"/>
    <p:sldId id="272" r:id="rId25"/>
    <p:sldId id="274" r:id="rId26"/>
    <p:sldId id="275" r:id="rId27"/>
    <p:sldId id="277" r:id="rId28"/>
    <p:sldId id="279" r:id="rId29"/>
    <p:sldId id="278" r:id="rId30"/>
    <p:sldId id="28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40" autoAdjust="0"/>
  </p:normalViewPr>
  <p:slideViewPr>
    <p:cSldViewPr>
      <p:cViewPr varScale="1">
        <p:scale>
          <a:sx n="86" d="100"/>
          <a:sy n="86" d="100"/>
        </p:scale>
        <p:origin x="-149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2A59-9F44-405A-8AEF-DC8990391D42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D3F9-386A-4524-B8F2-FF578921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Makoto web system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531" y="332656"/>
            <a:ext cx="715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examples of news list. </a:t>
            </a:r>
            <a:r>
              <a:rPr lang="en-US" altLang="zh-CN" dirty="0"/>
              <a:t>Well located on the site " </a:t>
            </a:r>
            <a:r>
              <a:rPr lang="en-US" altLang="zh-CN" dirty="0" smtClean="0"/>
              <a:t>news</a:t>
            </a:r>
            <a:r>
              <a:rPr lang="en-US" altLang="zh-CN" dirty="0"/>
              <a:t> " </a:t>
            </a:r>
            <a:r>
              <a:rPr lang="en-US" altLang="zh-CN" dirty="0" smtClean="0"/>
              <a:t>page.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3776"/>
            <a:ext cx="6742707" cy="564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0" y="980728"/>
            <a:ext cx="8028384" cy="566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Step1. </a:t>
            </a:r>
            <a:r>
              <a:rPr lang="en-US" altLang="zh-CN" dirty="0"/>
              <a:t>Click to </a:t>
            </a:r>
            <a:r>
              <a:rPr lang="en-US" altLang="zh-CN" dirty="0" smtClean="0"/>
              <a:t>" Create Contents " </a:t>
            </a:r>
            <a:r>
              <a:rPr lang="en-US" altLang="zh-CN" dirty="0"/>
              <a:t>and </a:t>
            </a:r>
            <a:r>
              <a:rPr lang="en-US" altLang="zh-CN" dirty="0" smtClean="0"/>
              <a:t>enter " Write </a:t>
            </a:r>
            <a:r>
              <a:rPr lang="en-US" altLang="zh-CN" dirty="0"/>
              <a:t>a </a:t>
            </a:r>
            <a:r>
              <a:rPr lang="en-US" altLang="zh-CN" dirty="0" smtClean="0"/>
              <a:t>news ".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7373" y="2636912"/>
            <a:ext cx="1480331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Step2.</a:t>
            </a:r>
            <a:r>
              <a:rPr lang="en-US" altLang="zh-CN" dirty="0"/>
              <a:t> Fill "</a:t>
            </a:r>
            <a:r>
              <a:rPr lang="en-US" altLang="zh-CN" dirty="0" smtClean="0"/>
              <a:t> </a:t>
            </a:r>
            <a:r>
              <a:rPr lang="zh-CN" altLang="en-US" dirty="0" smtClean="0"/>
              <a:t>* </a:t>
            </a:r>
            <a:r>
              <a:rPr lang="en-US" altLang="zh-CN" dirty="0" smtClean="0"/>
              <a:t>", </a:t>
            </a:r>
            <a:r>
              <a:rPr lang="en-US" altLang="zh-CN" dirty="0"/>
              <a:t>and then click " </a:t>
            </a:r>
            <a:r>
              <a:rPr lang="en-US" altLang="zh-CN" dirty="0" smtClean="0"/>
              <a:t>Save ".</a:t>
            </a:r>
            <a:endParaRPr lang="en-US" altLang="zh-C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5739"/>
            <a:ext cx="6566884" cy="516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31840" y="5877272"/>
            <a:ext cx="5040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29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855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</a:t>
            </a:r>
            <a:r>
              <a:rPr lang="en-US" altLang="zh-CN" dirty="0"/>
              <a:t>Click to "</a:t>
            </a:r>
            <a:r>
              <a:rPr lang="en-US" altLang="zh-CN" dirty="0" smtClean="0"/>
              <a:t> Edit 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 Content </a:t>
            </a:r>
            <a:r>
              <a:rPr lang="en-US" altLang="zh-CN" dirty="0"/>
              <a:t>"</a:t>
            </a:r>
            <a:r>
              <a:rPr lang="en-US" altLang="zh-CN" dirty="0" smtClean="0"/>
              <a:t> </a:t>
            </a:r>
            <a:r>
              <a:rPr lang="en-US" altLang="zh-CN" dirty="0"/>
              <a:t>and enter "</a:t>
            </a:r>
            <a:r>
              <a:rPr lang="en-US" altLang="zh-CN" dirty="0" smtClean="0"/>
              <a:t> Edit </a:t>
            </a:r>
            <a:r>
              <a:rPr lang="en-US" altLang="zh-CN" dirty="0"/>
              <a:t>News "</a:t>
            </a:r>
            <a:r>
              <a:rPr lang="en-US" altLang="zh-CN" dirty="0" smtClean="0"/>
              <a:t>. </a:t>
            </a:r>
            <a:r>
              <a:rPr lang="en-US" altLang="zh-CN" dirty="0"/>
              <a:t>Here is the </a:t>
            </a:r>
            <a:r>
              <a:rPr lang="en-US" altLang="zh-CN" dirty="0" smtClean="0"/>
              <a:t>news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/>
              <a:t>list . </a:t>
            </a:r>
          </a:p>
        </p:txBody>
      </p:sp>
      <p:sp>
        <p:nvSpPr>
          <p:cNvPr id="5" name="矩形 4"/>
          <p:cNvSpPr/>
          <p:nvPr/>
        </p:nvSpPr>
        <p:spPr>
          <a:xfrm>
            <a:off x="56632" y="3789040"/>
            <a:ext cx="1707056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29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</a:t>
            </a:r>
            <a:r>
              <a:rPr lang="en-US" altLang="zh-CN" dirty="0"/>
              <a:t> Click into </a:t>
            </a:r>
            <a:r>
              <a:rPr lang="en-US" altLang="zh-CN" dirty="0" smtClean="0"/>
              <a:t>" Makoto news ".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30509" y="4453497"/>
            <a:ext cx="2119348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21" y="1053663"/>
            <a:ext cx="6392763" cy="561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802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Step5.</a:t>
            </a:r>
            <a:r>
              <a:rPr lang="en-US" altLang="zh-CN" dirty="0"/>
              <a:t> You can </a:t>
            </a:r>
            <a:r>
              <a:rPr lang="en-US" altLang="zh-CN" dirty="0" smtClean="0"/>
              <a:t>editor </a:t>
            </a:r>
            <a:r>
              <a:rPr lang="en-US" altLang="zh-CN" dirty="0"/>
              <a:t>the </a:t>
            </a:r>
            <a:r>
              <a:rPr lang="en-US" altLang="zh-CN" dirty="0" smtClean="0"/>
              <a:t>news. </a:t>
            </a:r>
            <a:r>
              <a:rPr lang="en-US" altLang="zh-CN" dirty="0"/>
              <a:t>Click on the '' Upload photos for the news </a:t>
            </a:r>
            <a:r>
              <a:rPr lang="en-US" altLang="zh-CN" dirty="0" smtClean="0"/>
              <a:t>'',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Upload </a:t>
            </a:r>
            <a:r>
              <a:rPr lang="en-US" altLang="zh-CN" dirty="0"/>
              <a:t>News with pictures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25584" y="1484784"/>
            <a:ext cx="2890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Step6. </a:t>
            </a:r>
            <a:r>
              <a:rPr lang="en-US" altLang="zh-CN" dirty="0"/>
              <a:t>Click the button to select the picture.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57454" cy="47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43808" y="4149080"/>
            <a:ext cx="1512168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57454" cy="47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Step7. </a:t>
            </a:r>
            <a:r>
              <a:rPr lang="en-US" altLang="zh-CN" dirty="0"/>
              <a:t>Click the </a:t>
            </a:r>
            <a:r>
              <a:rPr lang="en-US" altLang="zh-CN" dirty="0" smtClean="0"/>
              <a:t>" Upload ".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902473" y="4725144"/>
            <a:ext cx="589407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Step8. </a:t>
            </a:r>
            <a:r>
              <a:rPr lang="en-US" altLang="zh-CN" dirty="0"/>
              <a:t>Click the " </a:t>
            </a:r>
            <a:r>
              <a:rPr lang="en-US" altLang="zh-CN" dirty="0" smtClean="0"/>
              <a:t>Return to edit news " .</a:t>
            </a: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57454" cy="47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33494" y="2492896"/>
            <a:ext cx="3494489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540971" cy="544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Step9. </a:t>
            </a:r>
            <a:r>
              <a:rPr lang="en-US" altLang="zh-CN" dirty="0"/>
              <a:t>Click the " </a:t>
            </a:r>
            <a:r>
              <a:rPr lang="en-US" altLang="zh-CN" dirty="0" smtClean="0"/>
              <a:t>Save " 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59833" y="5877272"/>
            <a:ext cx="432048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Step1.</a:t>
            </a:r>
            <a:r>
              <a:rPr lang="en-US" altLang="zh-CN" dirty="0"/>
              <a:t> </a:t>
            </a:r>
            <a:r>
              <a:rPr lang="en-US" altLang="zh-CN" dirty="0" smtClean="0"/>
              <a:t>Using an administrator account login.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53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88024" y="3429000"/>
            <a:ext cx="39604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4013448"/>
            <a:ext cx="39604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24328" y="4522945"/>
            <a:ext cx="1249406" cy="346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Add a team member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/>
          <a:lstStyle/>
          <a:p>
            <a:r>
              <a:rPr lang="en-US" altLang="zh-CN" dirty="0"/>
              <a:t>Makoto web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34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371" y="369098"/>
            <a:ext cx="889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These are </a:t>
            </a:r>
            <a:r>
              <a:rPr lang="en-US" altLang="zh-CN" dirty="0" smtClean="0"/>
              <a:t>examples of member </a:t>
            </a:r>
            <a:r>
              <a:rPr lang="en-US" altLang="zh-CN" dirty="0"/>
              <a:t>information. Well located on </a:t>
            </a:r>
            <a:r>
              <a:rPr lang="en-US" altLang="zh-CN" dirty="0" smtClean="0"/>
              <a:t>the </a:t>
            </a:r>
            <a:r>
              <a:rPr lang="en-US" altLang="zh-CN" dirty="0"/>
              <a:t>site " </a:t>
            </a:r>
            <a:r>
              <a:rPr lang="en-US" altLang="zh-CN" dirty="0" smtClean="0"/>
              <a:t>Contact </a:t>
            </a:r>
            <a:r>
              <a:rPr lang="en-US" altLang="zh-CN" dirty="0"/>
              <a:t>"</a:t>
            </a:r>
            <a:r>
              <a:rPr lang="en-US" altLang="zh-CN" dirty="0" smtClean="0"/>
              <a:t> page.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3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" y="980728"/>
            <a:ext cx="9132333" cy="465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724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Step1. </a:t>
            </a:r>
            <a:r>
              <a:rPr lang="en-US" altLang="zh-CN" dirty="0"/>
              <a:t>Click to </a:t>
            </a:r>
            <a:r>
              <a:rPr lang="en-US" altLang="zh-CN" dirty="0" smtClean="0"/>
              <a:t>" Create Contents " </a:t>
            </a:r>
            <a:r>
              <a:rPr lang="en-US" altLang="zh-CN" dirty="0"/>
              <a:t>and </a:t>
            </a:r>
            <a:r>
              <a:rPr lang="en-US" altLang="zh-CN" dirty="0" smtClean="0"/>
              <a:t>enter " Add a team member ".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496" y="3229252"/>
            <a:ext cx="1752021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Step2. Fill " </a:t>
            </a:r>
            <a:r>
              <a:rPr lang="en-US" altLang="zh-CN" dirty="0" smtClean="0"/>
              <a:t>* ", </a:t>
            </a:r>
            <a:r>
              <a:rPr lang="en-US" altLang="zh-CN" dirty="0"/>
              <a:t>and then </a:t>
            </a:r>
            <a:r>
              <a:rPr lang="en-US" altLang="zh-CN" dirty="0" smtClean="0"/>
              <a:t>click the </a:t>
            </a:r>
            <a:r>
              <a:rPr lang="en-US" altLang="zh-CN" dirty="0"/>
              <a:t>" Save ".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6120680" cy="560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27784" y="2348880"/>
            <a:ext cx="5040560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53393" y="2852936"/>
            <a:ext cx="5014951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53393" y="3335978"/>
            <a:ext cx="5014951" cy="2829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3791"/>
            <a:ext cx="9144000" cy="472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8364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</a:t>
            </a:r>
            <a:r>
              <a:rPr lang="en-US" altLang="zh-CN" dirty="0"/>
              <a:t>Click to "</a:t>
            </a:r>
            <a:r>
              <a:rPr lang="en-US" altLang="zh-CN" dirty="0" smtClean="0"/>
              <a:t> Edit 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 Content </a:t>
            </a:r>
            <a:r>
              <a:rPr lang="en-US" altLang="zh-CN" dirty="0"/>
              <a:t>"</a:t>
            </a:r>
            <a:r>
              <a:rPr lang="en-US" altLang="zh-CN" dirty="0" smtClean="0"/>
              <a:t> </a:t>
            </a:r>
            <a:r>
              <a:rPr lang="en-US" altLang="zh-CN" dirty="0"/>
              <a:t>and enter "</a:t>
            </a:r>
            <a:r>
              <a:rPr lang="en-US" altLang="zh-CN" dirty="0" smtClean="0"/>
              <a:t> Edit Team Members </a:t>
            </a:r>
            <a:r>
              <a:rPr lang="en-US" altLang="zh-CN" dirty="0"/>
              <a:t>"</a:t>
            </a:r>
            <a:r>
              <a:rPr lang="en-US" altLang="zh-CN" dirty="0" smtClean="0"/>
              <a:t>. </a:t>
            </a:r>
            <a:r>
              <a:rPr lang="en-US" altLang="zh-CN" dirty="0"/>
              <a:t>Here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is </a:t>
            </a:r>
            <a:r>
              <a:rPr lang="en-US" altLang="zh-CN" dirty="0"/>
              <a:t>the </a:t>
            </a:r>
            <a:r>
              <a:rPr lang="en-US" altLang="zh-CN" dirty="0" smtClean="0"/>
              <a:t>team list </a:t>
            </a:r>
            <a:r>
              <a:rPr lang="en-US" altLang="zh-CN" dirty="0"/>
              <a:t>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05064"/>
            <a:ext cx="1763688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412776"/>
            <a:ext cx="77247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</a:t>
            </a:r>
            <a:r>
              <a:rPr lang="en-US" altLang="zh-CN" dirty="0"/>
              <a:t> Click into </a:t>
            </a:r>
            <a:r>
              <a:rPr lang="en-US" altLang="zh-CN" dirty="0" smtClean="0"/>
              <a:t>" Billy ".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3608" y="5085184"/>
            <a:ext cx="504056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99213"/>
            <a:ext cx="6048672" cy="567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841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Step5.</a:t>
            </a:r>
            <a:r>
              <a:rPr lang="en-US" altLang="zh-CN" dirty="0"/>
              <a:t> You can modify the </a:t>
            </a:r>
            <a:r>
              <a:rPr lang="en-US" altLang="zh-CN" dirty="0" smtClean="0"/>
              <a:t>member information</a:t>
            </a:r>
            <a:r>
              <a:rPr lang="en-US" altLang="zh-CN" dirty="0"/>
              <a:t>. Click on the '' Upload photos for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the member'', Upload member information </a:t>
            </a:r>
            <a:r>
              <a:rPr lang="en-US" altLang="zh-CN" dirty="0"/>
              <a:t>with pictures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63688" y="999212"/>
            <a:ext cx="2793245" cy="1205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7574"/>
            <a:ext cx="7734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Step6. </a:t>
            </a:r>
            <a:r>
              <a:rPr lang="en-US" altLang="zh-CN" dirty="0"/>
              <a:t>Click the button to select the picture.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725144"/>
            <a:ext cx="1512168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7574"/>
            <a:ext cx="7734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Step7. </a:t>
            </a:r>
            <a:r>
              <a:rPr lang="en-US" altLang="zh-CN" dirty="0"/>
              <a:t>Click the </a:t>
            </a:r>
            <a:r>
              <a:rPr lang="en-US" altLang="zh-CN" dirty="0" smtClean="0"/>
              <a:t>" Upload ".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987824" y="5301208"/>
            <a:ext cx="649852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7574"/>
            <a:ext cx="7734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Step8. </a:t>
            </a:r>
            <a:r>
              <a:rPr lang="en-US" altLang="zh-CN" dirty="0"/>
              <a:t>Click the " </a:t>
            </a:r>
            <a:r>
              <a:rPr lang="en-US" altLang="zh-CN" dirty="0" smtClean="0"/>
              <a:t>Return to edit team profile " .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43608" y="2852936"/>
            <a:ext cx="3528392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51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Step2. Click the “ADMINSITRATOR PASSAGE” .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" y="1046190"/>
            <a:ext cx="9134368" cy="497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812360" y="1046190"/>
            <a:ext cx="936104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16" y="999212"/>
            <a:ext cx="6048672" cy="567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Step9. </a:t>
            </a:r>
            <a:r>
              <a:rPr lang="en-US" altLang="zh-CN" dirty="0"/>
              <a:t>Click the " </a:t>
            </a:r>
            <a:r>
              <a:rPr lang="en-US" altLang="zh-CN" dirty="0" smtClean="0"/>
              <a:t>Save " .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7864" y="6374781"/>
            <a:ext cx="432048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Edit website content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/>
          <a:lstStyle/>
          <a:p>
            <a:r>
              <a:rPr lang="en-US" altLang="zh-CN" dirty="0"/>
              <a:t>Makoto web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0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531" y="332656"/>
            <a:ext cx="748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Step1.</a:t>
            </a:r>
            <a:r>
              <a:rPr lang="en-US" altLang="zh-CN" dirty="0"/>
              <a:t> </a:t>
            </a:r>
            <a:r>
              <a:rPr lang="en-US" altLang="zh-CN" dirty="0" smtClean="0"/>
              <a:t>Click the " Manage Content " and enter " Edit Website Content ".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7800"/>
            <a:ext cx="9144000" cy="523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5496" y="3281710"/>
            <a:ext cx="1763688" cy="335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531" y="209105"/>
            <a:ext cx="684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en-US" altLang="zh-CN" dirty="0"/>
              <a:t> </a:t>
            </a:r>
            <a:r>
              <a:rPr lang="en-US" altLang="zh-CN" dirty="0" smtClean="0"/>
              <a:t>This </a:t>
            </a:r>
            <a:r>
              <a:rPr lang="en-US" altLang="zh-CN" dirty="0"/>
              <a:t>is a </a:t>
            </a:r>
            <a:r>
              <a:rPr lang="en-US" altLang="zh-CN" dirty="0" smtClean="0"/>
              <a:t>edit of </a:t>
            </a:r>
            <a:r>
              <a:rPr lang="en-US" altLang="zh-CN" dirty="0"/>
              <a:t>the information on this </a:t>
            </a:r>
            <a:r>
              <a:rPr lang="en-US" altLang="zh-CN" dirty="0" smtClean="0"/>
              <a:t>"</a:t>
            </a:r>
            <a:r>
              <a:rPr lang="zh-CN" altLang="en-US" dirty="0" smtClean="0"/>
              <a:t> </a:t>
            </a:r>
            <a:r>
              <a:rPr lang="en-US" altLang="zh-CN" dirty="0"/>
              <a:t>Makoto`s DNA</a:t>
            </a:r>
            <a:r>
              <a:rPr lang="zh-CN" altLang="en-US" dirty="0"/>
              <a:t> </a:t>
            </a:r>
            <a:r>
              <a:rPr lang="en-US" altLang="zh-CN" dirty="0" smtClean="0"/>
              <a:t>" </a:t>
            </a:r>
            <a:r>
              <a:rPr lang="en-US" altLang="zh-CN" dirty="0"/>
              <a:t>page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5872"/>
            <a:ext cx="9144000" cy="523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7704" y="4355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7251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51479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55306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531" y="548680"/>
            <a:ext cx="684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 smtClean="0"/>
              <a:t> This </a:t>
            </a:r>
            <a:r>
              <a:rPr lang="en-US" altLang="zh-CN" dirty="0"/>
              <a:t>is a </a:t>
            </a:r>
            <a:r>
              <a:rPr lang="en-US" altLang="zh-CN" dirty="0" smtClean="0"/>
              <a:t>edit </a:t>
            </a:r>
            <a:r>
              <a:rPr lang="en-US" altLang="zh-CN" dirty="0"/>
              <a:t>of the information on this </a:t>
            </a:r>
            <a:r>
              <a:rPr lang="en-US" altLang="zh-CN" dirty="0" smtClean="0"/>
              <a:t>"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Makoto Global</a:t>
            </a:r>
            <a:r>
              <a:rPr lang="zh-CN" altLang="en-US" dirty="0" smtClean="0"/>
              <a:t> </a:t>
            </a:r>
            <a:r>
              <a:rPr lang="en-US" altLang="zh-CN" dirty="0" smtClean="0"/>
              <a:t>" </a:t>
            </a:r>
            <a:r>
              <a:rPr lang="en-US" altLang="zh-CN" dirty="0"/>
              <a:t>page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349531" y="908720"/>
            <a:ext cx="61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r>
              <a:rPr lang="en-US" altLang="zh-CN" dirty="0" smtClean="0"/>
              <a:t> This </a:t>
            </a:r>
            <a:r>
              <a:rPr lang="en-US" altLang="zh-CN" dirty="0"/>
              <a:t>is a </a:t>
            </a:r>
            <a:r>
              <a:rPr lang="en-US" altLang="zh-CN" dirty="0" smtClean="0"/>
              <a:t>edit </a:t>
            </a:r>
            <a:r>
              <a:rPr lang="en-US" altLang="zh-CN" dirty="0"/>
              <a:t>of the information on this </a:t>
            </a:r>
            <a:r>
              <a:rPr lang="en-US" altLang="zh-CN" dirty="0" smtClean="0"/>
              <a:t>"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" </a:t>
            </a:r>
            <a:r>
              <a:rPr lang="en-US" altLang="zh-CN" dirty="0"/>
              <a:t>page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349531" y="1259468"/>
            <a:ext cx="615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</a:t>
            </a:r>
            <a:r>
              <a:rPr lang="en-US" altLang="zh-CN" dirty="0" smtClean="0"/>
              <a:t> This </a:t>
            </a:r>
            <a:r>
              <a:rPr lang="en-US" altLang="zh-CN" dirty="0"/>
              <a:t>is a </a:t>
            </a:r>
            <a:r>
              <a:rPr lang="en-US" altLang="zh-CN" dirty="0" smtClean="0"/>
              <a:t>edit </a:t>
            </a:r>
            <a:r>
              <a:rPr lang="en-US" altLang="zh-CN" dirty="0"/>
              <a:t>of the information on this </a:t>
            </a:r>
            <a:r>
              <a:rPr lang="en-US" altLang="zh-CN" dirty="0" smtClean="0"/>
              <a:t>"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" </a:t>
            </a:r>
            <a:r>
              <a:rPr lang="en-US" altLang="zh-CN" dirty="0"/>
              <a:t>page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53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531" y="332656"/>
            <a:ext cx="634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Step2. Click into " What does Makoto Mean?(SINCERITY) ".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7800"/>
            <a:ext cx="9144000" cy="523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427984" y="3617556"/>
            <a:ext cx="4536504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60" y="908721"/>
            <a:ext cx="6125996" cy="577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531" y="332656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</a:t>
            </a:r>
            <a:r>
              <a:rPr lang="en-US" altLang="zh-CN" dirty="0"/>
              <a:t>Fill " * ", and then click the " Save </a:t>
            </a:r>
            <a:r>
              <a:rPr lang="en-US" altLang="zh-CN" dirty="0" smtClean="0"/>
              <a:t>".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51920" y="1052736"/>
            <a:ext cx="3528392" cy="29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51920" y="1628800"/>
            <a:ext cx="3528392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Write a news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/>
          <a:lstStyle/>
          <a:p>
            <a:r>
              <a:rPr lang="en-US" altLang="zh-CN" dirty="0"/>
              <a:t>Makoto web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449</TotalTime>
  <Words>423</Words>
  <Application>Microsoft Office PowerPoint</Application>
  <PresentationFormat>全屏显示(4:3)</PresentationFormat>
  <Paragraphs>48</Paragraphs>
  <Slides>30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技巧</vt:lpstr>
      <vt:lpstr>Makoto web system </vt:lpstr>
      <vt:lpstr>PowerPoint 演示文稿</vt:lpstr>
      <vt:lpstr>PowerPoint 演示文稿</vt:lpstr>
      <vt:lpstr>Edit website content </vt:lpstr>
      <vt:lpstr>PowerPoint 演示文稿</vt:lpstr>
      <vt:lpstr>PowerPoint 演示文稿</vt:lpstr>
      <vt:lpstr>PowerPoint 演示文稿</vt:lpstr>
      <vt:lpstr>PowerPoint 演示文稿</vt:lpstr>
      <vt:lpstr>Write a news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 a team member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电脑邮件设置</dc:title>
  <dc:creator>Billy</dc:creator>
  <cp:lastModifiedBy>Billy</cp:lastModifiedBy>
  <cp:revision>484</cp:revision>
  <dcterms:created xsi:type="dcterms:W3CDTF">2014-10-21T05:56:19Z</dcterms:created>
  <dcterms:modified xsi:type="dcterms:W3CDTF">2014-10-30T07:41:03Z</dcterms:modified>
</cp:coreProperties>
</file>