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8" r:id="rId11"/>
    <p:sldId id="273" r:id="rId12"/>
    <p:sldId id="270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40" autoAdjust="0"/>
  </p:normalViewPr>
  <p:slideViewPr>
    <p:cSldViewPr>
      <p:cViewPr varScale="1">
        <p:scale>
          <a:sx n="74" d="100"/>
          <a:sy n="74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2A59-9F44-405A-8AEF-DC8990391D42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D3F9-386A-4524-B8F2-FF578921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新邮箱添加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电脑邮件设置</a:t>
            </a:r>
          </a:p>
        </p:txBody>
      </p:sp>
      <p:pic>
        <p:nvPicPr>
          <p:cNvPr id="1026" name="Picture 2" descr="E:\我的文档\company work\Gemba\日本logo(小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6151959"/>
            <a:ext cx="10191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531" y="33265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Step10.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“完成”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1" y="1124744"/>
            <a:ext cx="72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设置默认发件邮箱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电脑邮件设置</a:t>
            </a:r>
          </a:p>
        </p:txBody>
      </p:sp>
      <p:pic>
        <p:nvPicPr>
          <p:cNvPr id="1026" name="Picture 2" descr="E:\我的文档\company work\Gemba\日本logo(小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6151959"/>
            <a:ext cx="10191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531" y="33265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Step8.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文件，点击“账户设置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删除添加”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0"/>
            <a:ext cx="9138193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349531" y="1196752"/>
            <a:ext cx="1054117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648" y="1017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15616" y="3284984"/>
            <a:ext cx="7200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531" y="332656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Step9.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“设为默认”，把需要的邮箱设为默认发件人。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1" y="1196752"/>
            <a:ext cx="60674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131840" y="2348880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531" y="33265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Step1.</a:t>
            </a:r>
            <a:r>
              <a:rPr lang="zh-CN" altLang="zh-CN" dirty="0"/>
              <a:t>选中“电子邮件账户”，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下一步</a:t>
            </a:r>
            <a:r>
              <a:rPr lang="zh-CN" altLang="en-US" dirty="0" smtClean="0"/>
              <a:t>”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1" y="908720"/>
            <a:ext cx="7200000" cy="504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5616" y="1988840"/>
            <a:ext cx="446449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531" y="332656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Step2.</a:t>
            </a:r>
            <a:r>
              <a:rPr lang="zh-CN" altLang="zh-CN" dirty="0"/>
              <a:t>点击选择“手动配置服务器设置或其他服务器类型”，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下一步</a:t>
            </a:r>
            <a:r>
              <a:rPr lang="zh-CN" altLang="en-US" dirty="0" smtClean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1" y="980727"/>
            <a:ext cx="7200000" cy="504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4954963"/>
            <a:ext cx="288032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28" y="1055263"/>
            <a:ext cx="7200000" cy="50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31" y="332656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</a:t>
            </a:r>
            <a:r>
              <a:rPr lang="zh-CN" altLang="zh-CN" dirty="0"/>
              <a:t>点击选择“</a:t>
            </a:r>
            <a:r>
              <a:rPr lang="en-US" altLang="zh-CN" dirty="0"/>
              <a:t>Internet </a:t>
            </a:r>
            <a:r>
              <a:rPr lang="zh-CN" altLang="zh-CN" dirty="0"/>
              <a:t>电子邮件”，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下一步</a:t>
            </a:r>
            <a:r>
              <a:rPr lang="zh-CN" altLang="en-US" dirty="0" smtClean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94678" y="2132856"/>
            <a:ext cx="340531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1" y="1124744"/>
            <a:ext cx="7200000" cy="50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31" y="33265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</a:t>
            </a:r>
            <a:r>
              <a:rPr lang="zh-CN" altLang="zh-CN" dirty="0"/>
              <a:t>输入邮件信息，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其他设置</a:t>
            </a:r>
            <a:r>
              <a:rPr lang="zh-CN" altLang="en-US" dirty="0" smtClean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6156177" y="5085184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123728" y="3789040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4077072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0" y="1129258"/>
            <a:ext cx="4820393" cy="52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31" y="332656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Step6.</a:t>
            </a:r>
            <a:r>
              <a:rPr lang="zh-CN" altLang="zh-CN" dirty="0"/>
              <a:t>点击“我的发送服务器（</a:t>
            </a:r>
            <a:r>
              <a:rPr lang="en-US" altLang="zh-CN" dirty="0"/>
              <a:t>SMTP</a:t>
            </a:r>
            <a:r>
              <a:rPr lang="zh-CN" altLang="zh-CN" dirty="0"/>
              <a:t>）要求验证”，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确定</a:t>
            </a:r>
            <a:r>
              <a:rPr lang="zh-CN" altLang="en-US" dirty="0"/>
              <a:t>”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9552" y="1844824"/>
            <a:ext cx="29523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1" y="1124744"/>
            <a:ext cx="7200000" cy="50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31" y="33265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Step7.</a:t>
            </a:r>
            <a:r>
              <a:rPr lang="zh-CN" altLang="en-US" dirty="0" smtClean="0"/>
              <a:t>点击“下一步”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641129" y="5661248"/>
            <a:ext cx="83310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0" y="1129258"/>
            <a:ext cx="4820393" cy="52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31" y="332656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Step8.</a:t>
            </a:r>
            <a:r>
              <a:rPr lang="zh-CN" altLang="zh-CN" dirty="0"/>
              <a:t>点击“我的发送服务器（</a:t>
            </a:r>
            <a:r>
              <a:rPr lang="en-US" altLang="zh-CN" dirty="0"/>
              <a:t>SMTP</a:t>
            </a:r>
            <a:r>
              <a:rPr lang="zh-CN" altLang="zh-CN" dirty="0"/>
              <a:t>）要求验证”，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确定</a:t>
            </a:r>
            <a:r>
              <a:rPr lang="zh-CN" altLang="en-US" dirty="0" smtClean="0"/>
              <a:t>”。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9552" y="1844824"/>
            <a:ext cx="29523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31" y="1484784"/>
            <a:ext cx="5688855" cy="2690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31" y="3326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Step9.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关闭</a:t>
            </a:r>
            <a:r>
              <a:rPr lang="zh-CN" altLang="en-US" dirty="0" smtClean="0"/>
              <a:t>”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597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98</TotalTime>
  <Words>140</Words>
  <Application>Microsoft Office PowerPoint</Application>
  <PresentationFormat>全屏显示(4:3)</PresentationFormat>
  <Paragraphs>18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技巧</vt:lpstr>
      <vt:lpstr>新邮箱添加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设置默认发件邮箱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电脑邮件设置</dc:title>
  <dc:creator>Billy</dc:creator>
  <cp:lastModifiedBy>Billy</cp:lastModifiedBy>
  <cp:revision>78</cp:revision>
  <dcterms:created xsi:type="dcterms:W3CDTF">2014-10-21T05:56:19Z</dcterms:created>
  <dcterms:modified xsi:type="dcterms:W3CDTF">2014-10-22T03:01:41Z</dcterms:modified>
</cp:coreProperties>
</file>