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A59-9F44-405A-8AEF-DC8990391D42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D3F9-386A-4524-B8F2-FF578921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1D3F9-386A-4524-B8F2-FF5789213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HP</a:t>
            </a:r>
            <a:r>
              <a:rPr lang="zh-CN" altLang="en-US" dirty="0" smtClean="0"/>
              <a:t>传真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HP-m1213nf</a:t>
            </a:r>
            <a:r>
              <a:rPr lang="zh-CN" altLang="en-US" dirty="0"/>
              <a:t>打印机 </a:t>
            </a:r>
            <a:endParaRPr lang="zh-CN" altLang="en-US" dirty="0"/>
          </a:p>
        </p:txBody>
      </p:sp>
      <p:pic>
        <p:nvPicPr>
          <p:cNvPr id="4" name="Picture 2" descr="E:\我的文档\company work\Gemba\签名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31" y="332656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</a:t>
            </a:r>
            <a:r>
              <a:rPr lang="en-US" altLang="zh-CN" dirty="0" smtClean="0"/>
              <a:t>.</a:t>
            </a:r>
            <a:r>
              <a:rPr lang="zh-CN" altLang="en-US" dirty="0"/>
              <a:t>打开需要传真的 </a:t>
            </a:r>
            <a:r>
              <a:rPr lang="en-US" altLang="zh-CN" dirty="0"/>
              <a:t>Microsoft Word </a:t>
            </a:r>
            <a:r>
              <a:rPr lang="zh-CN" altLang="en-US" dirty="0"/>
              <a:t>文档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依次</a:t>
            </a:r>
            <a:r>
              <a:rPr lang="zh-CN" altLang="en-US" dirty="0"/>
              <a:t>点击菜单栏上的“文件”</a:t>
            </a:r>
            <a:r>
              <a:rPr lang="zh-CN" altLang="en-US"/>
              <a:t>→</a:t>
            </a:r>
            <a:r>
              <a:rPr lang="zh-CN" altLang="en-US" smtClean="0"/>
              <a:t>“打印”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145</TotalTime>
  <Words>27</Words>
  <Application>Microsoft Office PowerPoint</Application>
  <PresentationFormat>全屏显示(4:3)</PresentationFormat>
  <Paragraphs>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技巧</vt:lpstr>
      <vt:lpstr>使用HP传真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电脑邮件设置</dc:title>
  <dc:creator>Billy</dc:creator>
  <cp:lastModifiedBy>Billy</cp:lastModifiedBy>
  <cp:revision>157</cp:revision>
  <dcterms:created xsi:type="dcterms:W3CDTF">2014-10-21T05:56:19Z</dcterms:created>
  <dcterms:modified xsi:type="dcterms:W3CDTF">2014-10-31T02:31:50Z</dcterms:modified>
</cp:coreProperties>
</file>