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A59-9F44-405A-8AEF-DC8990391D42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D3F9-386A-4524-B8F2-FF578921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HP</a:t>
            </a:r>
            <a:r>
              <a:rPr lang="zh-CN" altLang="en-US" dirty="0" smtClean="0"/>
              <a:t>扫描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HP-m1213nf</a:t>
            </a:r>
            <a:r>
              <a:rPr lang="zh-CN" altLang="en-US" dirty="0" smtClean="0"/>
              <a:t>打印机 </a:t>
            </a: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Step1. </a:t>
            </a:r>
            <a:r>
              <a:rPr lang="zh-CN" altLang="en-US" dirty="0" smtClean="0"/>
              <a:t>请</a:t>
            </a:r>
            <a:r>
              <a:rPr lang="zh-CN" altLang="en-US" dirty="0"/>
              <a:t>将原稿放入一体机的玻璃面板</a:t>
            </a:r>
            <a:r>
              <a:rPr lang="zh-CN" altLang="en-US" dirty="0" smtClean="0"/>
              <a:t>上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 descr="C:\Users\Billy\Desktop\c030989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3" y="2307568"/>
            <a:ext cx="2160240" cy="24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690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Step2. </a:t>
            </a:r>
            <a:r>
              <a:rPr lang="zh-CN" altLang="en-US" dirty="0" smtClean="0"/>
              <a:t>依次</a:t>
            </a:r>
            <a:r>
              <a:rPr lang="zh-CN" altLang="en-US" dirty="0"/>
              <a:t>点击“开始”→“所有程序”→“</a:t>
            </a:r>
            <a:r>
              <a:rPr lang="en-US" altLang="zh-CN" dirty="0"/>
              <a:t>HP”</a:t>
            </a:r>
            <a:r>
              <a:rPr lang="en-US" altLang="zh-CN" dirty="0" smtClean="0"/>
              <a:t>→</a:t>
            </a:r>
          </a:p>
          <a:p>
            <a:r>
              <a:rPr lang="en-US" altLang="zh-CN" dirty="0" smtClean="0"/>
              <a:t>           “</a:t>
            </a:r>
            <a:r>
              <a:rPr lang="en-US" altLang="zh-CN" dirty="0"/>
              <a:t>HP LaserJet Professional </a:t>
            </a:r>
            <a:r>
              <a:rPr lang="en-US" altLang="zh-CN" dirty="0" smtClean="0"/>
              <a:t>M1210 </a:t>
            </a:r>
            <a:r>
              <a:rPr lang="en-US" altLang="zh-CN" dirty="0"/>
              <a:t>MFP Series”→“</a:t>
            </a:r>
            <a:r>
              <a:rPr lang="zh-CN" altLang="en-US" dirty="0"/>
              <a:t>扫描到”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97" y="1065043"/>
            <a:ext cx="2986147" cy="574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15816" y="4728221"/>
            <a:ext cx="1762011" cy="140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975517" y="6528713"/>
            <a:ext cx="864096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29186" y="6231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</a:t>
            </a:r>
          </a:p>
        </p:txBody>
      </p:sp>
      <p:sp>
        <p:nvSpPr>
          <p:cNvPr id="7" name="矩形 6"/>
          <p:cNvSpPr/>
          <p:nvPr/>
        </p:nvSpPr>
        <p:spPr>
          <a:xfrm>
            <a:off x="2839613" y="6538649"/>
            <a:ext cx="436243" cy="27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</a:t>
            </a:r>
            <a:r>
              <a:rPr lang="zh-CN" altLang="en-US" dirty="0" smtClean="0"/>
              <a:t>在</a:t>
            </a:r>
            <a:r>
              <a:rPr lang="zh-CN" altLang="en-US" dirty="0"/>
              <a:t>“</a:t>
            </a:r>
            <a:r>
              <a:rPr lang="en-US" altLang="zh-CN" dirty="0" err="1"/>
              <a:t>hp</a:t>
            </a:r>
            <a:r>
              <a:rPr lang="en-US" altLang="zh-CN" dirty="0"/>
              <a:t> LaserJet </a:t>
            </a:r>
            <a:r>
              <a:rPr lang="zh-CN" altLang="en-US" dirty="0"/>
              <a:t>扫描”窗口中，点击“扫描”</a:t>
            </a:r>
            <a:r>
              <a:rPr lang="zh-CN" altLang="en-US" dirty="0" smtClean="0"/>
              <a:t>按钮。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576513"/>
            <a:ext cx="5229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 </a:t>
            </a:r>
            <a:r>
              <a:rPr lang="zh-CN" altLang="en-US" dirty="0" smtClean="0"/>
              <a:t>在</a:t>
            </a:r>
            <a:r>
              <a:rPr lang="zh-CN" altLang="en-US" dirty="0"/>
              <a:t>“另存为”窗口中，按您的需要选择文件的保存位置、保存名称和保存类型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然后</a:t>
            </a:r>
            <a:r>
              <a:rPr lang="zh-CN" altLang="en-US" dirty="0"/>
              <a:t>点击“保存”</a:t>
            </a:r>
            <a:r>
              <a:rPr lang="zh-CN" altLang="en-US" dirty="0" smtClean="0"/>
              <a:t>按钮。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68" y="1556792"/>
            <a:ext cx="54387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23928" y="4869160"/>
            <a:ext cx="244827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这里是文件名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491880" y="5445224"/>
            <a:ext cx="648072" cy="6794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3928" y="612465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“保存类型”可以选择生成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817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Step5. </a:t>
            </a:r>
            <a:r>
              <a:rPr lang="zh-CN" altLang="en-US" dirty="0" smtClean="0"/>
              <a:t>在“选择来源”窗口中，选择“</a:t>
            </a:r>
            <a:r>
              <a:rPr lang="en-US" altLang="zh-CN" dirty="0" smtClean="0"/>
              <a:t>HP LaserJet M1210nf MFP TWAIN</a:t>
            </a:r>
            <a:r>
              <a:rPr lang="zh-CN" altLang="en-US" dirty="0"/>
              <a:t>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然后</a:t>
            </a:r>
            <a:r>
              <a:rPr lang="zh-CN" altLang="en-US" dirty="0"/>
              <a:t>点击</a:t>
            </a:r>
            <a:r>
              <a:rPr lang="zh-CN" altLang="en-US" dirty="0" smtClean="0"/>
              <a:t>“选择”</a:t>
            </a:r>
            <a:r>
              <a:rPr lang="zh-CN" altLang="en-US" dirty="0"/>
              <a:t>按钮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420888"/>
            <a:ext cx="35814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942142" y="2924944"/>
            <a:ext cx="18722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842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Step6. </a:t>
            </a:r>
            <a:r>
              <a:rPr lang="zh-CN" altLang="en-US" dirty="0" smtClean="0"/>
              <a:t>在</a:t>
            </a:r>
            <a:r>
              <a:rPr lang="zh-CN" altLang="en-US" dirty="0"/>
              <a:t>“</a:t>
            </a:r>
            <a:r>
              <a:rPr lang="en-US" altLang="zh-CN" dirty="0"/>
              <a:t>HP LaserJet M1210nf MFP TWAIN”</a:t>
            </a:r>
            <a:r>
              <a:rPr lang="zh-CN" altLang="en-US" dirty="0"/>
              <a:t>窗口中，您可以预览并且简单</a:t>
            </a:r>
            <a:r>
              <a:rPr lang="zh-CN" altLang="en-US" dirty="0" smtClean="0"/>
              <a:t>编辑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扫描</a:t>
            </a:r>
            <a:r>
              <a:rPr lang="zh-CN" altLang="en-US" dirty="0"/>
              <a:t>的稿件，然后点击“接受”</a:t>
            </a:r>
            <a:r>
              <a:rPr lang="zh-CN" altLang="en-US" dirty="0" smtClean="0"/>
              <a:t>按钮。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73" y="1124744"/>
            <a:ext cx="6223595" cy="5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56176" y="6165304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Step7. </a:t>
            </a:r>
            <a:r>
              <a:rPr lang="zh-CN" altLang="en-US" dirty="0" smtClean="0"/>
              <a:t>在</a:t>
            </a:r>
            <a:r>
              <a:rPr lang="zh-CN" altLang="en-US" dirty="0"/>
              <a:t>“</a:t>
            </a:r>
            <a:r>
              <a:rPr lang="en-US" altLang="zh-CN" dirty="0" err="1"/>
              <a:t>hp</a:t>
            </a:r>
            <a:r>
              <a:rPr lang="en-US" altLang="zh-CN" dirty="0"/>
              <a:t> LaserJet </a:t>
            </a:r>
            <a:r>
              <a:rPr lang="zh-CN" altLang="en-US" dirty="0"/>
              <a:t>扫描”窗口中，点击“否”按钮。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2547938"/>
            <a:ext cx="23907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024" y="3861048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</TotalTime>
  <Words>166</Words>
  <Application>Microsoft Office PowerPoint</Application>
  <PresentationFormat>全屏显示(4:3)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技巧</vt:lpstr>
      <vt:lpstr>使用HP扫描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电脑邮件设置</dc:title>
  <dc:creator>Billy</dc:creator>
  <cp:lastModifiedBy>Billy</cp:lastModifiedBy>
  <cp:revision>215</cp:revision>
  <dcterms:created xsi:type="dcterms:W3CDTF">2014-10-21T05:56:19Z</dcterms:created>
  <dcterms:modified xsi:type="dcterms:W3CDTF">2014-10-31T02:27:51Z</dcterms:modified>
</cp:coreProperties>
</file>