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7"/>
          <p:cNvSpPr txBox="1">
            <a:spLocks noGrp="1"/>
          </p:cNvSpPr>
          <p:nvPr>
            <p:ph type="ctrTitle"/>
          </p:nvPr>
        </p:nvSpPr>
        <p:spPr>
          <a:xfrm>
            <a:off x="876299" y="513714"/>
            <a:ext cx="9802556" cy="676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TAL </a:t>
            </a: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b="1" dirty="0" sz="440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ORTFOLIO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2" name="TextBox 13"/>
          <p:cNvSpPr txBox="1"/>
          <p:nvPr/>
        </p:nvSpPr>
        <p:spPr>
          <a:xfrm>
            <a:off x="1114425" y="2140267"/>
            <a:ext cx="8610600" cy="420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3600" lang="en-US"/>
              <a:t>STUDENT NAME: </a:t>
            </a:r>
            <a:endParaRPr b="1" sz="4000"/>
          </a:p>
          <a:p>
            <a:r>
              <a:rPr b="1" dirty="0" sz="3600" lang="en-US"/>
              <a:t>REGISTER NO AND NMID: </a:t>
            </a:r>
            <a:endParaRPr b="1" dirty="0" sz="4000" lang="en-US">
              <a:cs typeface="Calibri"/>
            </a:endParaRPr>
          </a:p>
          <a:p>
            <a:r>
              <a:rPr b="1" dirty="0" sz="3600" lang="en-US"/>
              <a:t>DEPARTMENT: </a:t>
            </a:r>
            <a:endParaRPr b="1" sz="4000"/>
          </a:p>
          <a:p>
            <a:r>
              <a:rPr b="1" dirty="0" sz="3600" lang="en-US"/>
              <a:t>COLLEGE/ UNIVERSITY</a:t>
            </a:r>
            <a:r>
              <a:rPr b="1" dirty="0" sz="3600" lang="en-US"/>
              <a:t>:</a:t>
            </a:r>
            <a:r>
              <a:rPr b="1" dirty="0" sz="3600" lang="en-US"/>
              <a:t> </a:t>
            </a:r>
            <a:r>
              <a:rPr b="1" dirty="0" sz="4400" lang="en-US"/>
              <a:t>J</a:t>
            </a:r>
            <a:r>
              <a:rPr b="1" dirty="0" sz="4400" lang="en-US"/>
              <a:t>C</a:t>
            </a:r>
            <a:r>
              <a:rPr b="1" dirty="0" sz="4400" lang="en-US"/>
              <a:t>T </a:t>
            </a:r>
            <a:r>
              <a:rPr b="1" dirty="0" sz="4400" lang="en-US"/>
              <a:t>COLLEGE </a:t>
            </a:r>
            <a:r>
              <a:rPr b="1" dirty="0" sz="4400" lang="en-US"/>
              <a:t>OF </a:t>
            </a:r>
            <a:r>
              <a:rPr b="1" dirty="0" sz="4400" lang="en-US"/>
              <a:t>ARTS </a:t>
            </a:r>
            <a:r>
              <a:rPr b="1" dirty="0" sz="4400" lang="en-US"/>
              <a:t>AND </a:t>
            </a:r>
            <a:r>
              <a:rPr b="1" dirty="0" sz="4400" lang="en-US"/>
              <a:t>SCIENCE</a:t>
            </a:r>
            <a:r>
              <a:rPr b="1" dirty="0" sz="4400" lang="en-US"/>
              <a:t>,</a:t>
            </a:r>
            <a:r>
              <a:rPr b="1" dirty="0" sz="4400" lang="en-US"/>
              <a:t> BHARATHIYAR </a:t>
            </a:r>
            <a:r>
              <a:rPr b="1" dirty="0" sz="4400" lang="en-US"/>
              <a:t>U</a:t>
            </a:r>
            <a:r>
              <a:rPr b="1" dirty="0" sz="4400" lang="en-US"/>
              <a:t>N</a:t>
            </a:r>
            <a:r>
              <a:rPr b="1" dirty="0" sz="4400" lang="en-US"/>
              <a:t>I</a:t>
            </a:r>
            <a:r>
              <a:rPr b="1" dirty="0" sz="4400" lang="en-US"/>
              <a:t>VERSITY </a:t>
            </a:r>
            <a:endParaRPr b="1" sz="4000"/>
          </a:p>
          <a:p>
            <a:r>
              <a:rPr b="1" dirty="0" sz="3600" lang="en-US"/>
              <a:t>        </a:t>
            </a:r>
            <a:endParaRPr b="1" dirty="0" sz="2400" lang="en-IN"/>
          </a:p>
        </p:txBody>
      </p:sp>
      <p:sp>
        <p:nvSpPr>
          <p:cNvPr id="1048633" name=""/>
          <p:cNvSpPr txBox="1"/>
          <p:nvPr/>
        </p:nvSpPr>
        <p:spPr>
          <a:xfrm>
            <a:off x="4785785" y="1909761"/>
            <a:ext cx="5878476" cy="815340"/>
          </a:xfrm>
          <a:prstGeom prst="rect"/>
        </p:spPr>
        <p:txBody>
          <a:bodyPr rtlCol="0" wrap="square">
            <a:spAutoFit/>
          </a:bodyPr>
          <a:p>
            <a:r>
              <a:rPr b="1" sz="4800" lang="en-US">
                <a:solidFill>
                  <a:srgbClr val="000000"/>
                </a:solidFill>
              </a:rPr>
              <a:t>A</a:t>
            </a:r>
            <a:r>
              <a:rPr b="1" sz="4800" lang="en-US">
                <a:solidFill>
                  <a:srgbClr val="000000"/>
                </a:solidFill>
              </a:rPr>
              <a:t>k</a:t>
            </a:r>
            <a:r>
              <a:rPr b="1" sz="4800" lang="en-US">
                <a:solidFill>
                  <a:srgbClr val="000000"/>
                </a:solidFill>
              </a:rPr>
              <a:t>s</a:t>
            </a:r>
            <a:r>
              <a:rPr b="1" sz="4800" lang="en-US">
                <a:solidFill>
                  <a:srgbClr val="000000"/>
                </a:solidFill>
              </a:rPr>
              <a:t>h</a:t>
            </a:r>
            <a:r>
              <a:rPr b="1" sz="4800" lang="en-US">
                <a:solidFill>
                  <a:srgbClr val="000000"/>
                </a:solidFill>
              </a:rPr>
              <a:t>a</a:t>
            </a:r>
            <a:r>
              <a:rPr b="1" sz="4800" lang="en-US">
                <a:solidFill>
                  <a:srgbClr val="000000"/>
                </a:solidFill>
              </a:rPr>
              <a:t>y</a:t>
            </a:r>
            <a:r>
              <a:rPr b="1" sz="4800" lang="en-US">
                <a:solidFill>
                  <a:srgbClr val="000000"/>
                </a:solidFill>
              </a:rPr>
              <a:t>.</a:t>
            </a:r>
            <a:r>
              <a:rPr b="1" sz="4800" lang="en-US">
                <a:solidFill>
                  <a:srgbClr val="000000"/>
                </a:solidFill>
              </a:rPr>
              <a:t>P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5725024" y="2628900"/>
            <a:ext cx="4000000" cy="6883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00"/>
                </a:solidFill>
              </a:rPr>
              <a:t>2</a:t>
            </a:r>
            <a:r>
              <a:rPr b="1" sz="4000" lang="en-US">
                <a:solidFill>
                  <a:srgbClr val="000000"/>
                </a:solidFill>
              </a:rPr>
              <a:t>4</a:t>
            </a:r>
            <a:r>
              <a:rPr b="1" sz="4000" lang="en-US">
                <a:solidFill>
                  <a:srgbClr val="000000"/>
                </a:solidFill>
              </a:rPr>
              <a:t>2</a:t>
            </a:r>
            <a:r>
              <a:rPr b="1" sz="4000" lang="en-US">
                <a:solidFill>
                  <a:srgbClr val="000000"/>
                </a:solidFill>
              </a:rPr>
              <a:t>2</a:t>
            </a:r>
            <a:r>
              <a:rPr b="1" sz="4000" lang="en-US">
                <a:solidFill>
                  <a:srgbClr val="000000"/>
                </a:solidFill>
              </a:rPr>
              <a:t>J</a:t>
            </a:r>
            <a:r>
              <a:rPr b="1" sz="4000" lang="en-US">
                <a:solidFill>
                  <a:srgbClr val="000000"/>
                </a:solidFill>
              </a:rPr>
              <a:t>1</a:t>
            </a:r>
            <a:r>
              <a:rPr b="1" sz="4000" lang="en-US">
                <a:solidFill>
                  <a:srgbClr val="000000"/>
                </a:solidFill>
              </a:rPr>
              <a:t>1</a:t>
            </a:r>
            <a:r>
              <a:rPr b="1" sz="4000" lang="en-US">
                <a:solidFill>
                  <a:srgbClr val="000000"/>
                </a:solidFill>
              </a:rPr>
              <a:t>6</a:t>
            </a:r>
            <a:r>
              <a:rPr b="1" sz="4000" lang="en-US">
                <a:solidFill>
                  <a:srgbClr val="000000"/>
                </a:solidFill>
              </a:rPr>
              <a:t>0</a:t>
            </a:r>
            <a:endParaRPr b="1" sz="2800" lang="en-IN">
              <a:solidFill>
                <a:srgbClr val="000000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4096000" y="3219450"/>
            <a:ext cx="4000000" cy="688339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00"/>
                </a:solidFill>
              </a:rPr>
              <a:t>B</a:t>
            </a:r>
            <a:r>
              <a:rPr b="1" sz="4000" lang="en-US">
                <a:solidFill>
                  <a:srgbClr val="000000"/>
                </a:solidFill>
              </a:rPr>
              <a:t>C</a:t>
            </a:r>
            <a:r>
              <a:rPr b="1" sz="4000" lang="en-US">
                <a:solidFill>
                  <a:srgbClr val="000000"/>
                </a:solidFill>
              </a:rPr>
              <a:t>A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831755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2154679" y="445290"/>
            <a:ext cx="7882642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657702" y="1602941"/>
            <a:ext cx="6705396" cy="464828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1296988" y="1537335"/>
            <a:ext cx="8147048" cy="43586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The portfolio website is a practical, user-friendly, and professional platform for presenting personal achievements and technical projects. It demonstrates core front-end skills while providing a foundation that can be expanded with advanced features like animations, backend integration, or a blog.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169385" cy="1972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600" lang="en-US" spc="5"/>
              <a:t>S</a:t>
            </a:r>
            <a:r>
              <a:rPr dirty="0" sz="6600" lang="en-US" spc="5"/>
              <a:t>I</a:t>
            </a:r>
            <a:r>
              <a:rPr dirty="0" sz="6600" lang="en-US" spc="5"/>
              <a:t>M</a:t>
            </a:r>
            <a:r>
              <a:rPr dirty="0" sz="6600" lang="en-US" spc="5"/>
              <a:t>PLE </a:t>
            </a:r>
            <a:r>
              <a:rPr dirty="0" sz="6600" lang="en-US" spc="5"/>
              <a:t>P</a:t>
            </a:r>
            <a:r>
              <a:rPr dirty="0" sz="6600" lang="en-US" spc="5"/>
              <a:t>O</a:t>
            </a:r>
            <a:r>
              <a:rPr dirty="0" sz="6600" lang="en-US" spc="5"/>
              <a:t>R</a:t>
            </a:r>
            <a:r>
              <a:rPr dirty="0" sz="6600" lang="en-US" spc="5"/>
              <a:t>T</a:t>
            </a:r>
            <a:r>
              <a:rPr dirty="0" sz="6600" lang="en-US" spc="5"/>
              <a:t>FOLIO </a:t>
            </a:r>
            <a:r>
              <a:rPr dirty="0" sz="6600" lang="en-US" spc="5"/>
              <a:t>WEBSITE</a:t>
            </a:r>
            <a:r>
              <a:rPr dirty="0" sz="4250" lang="en-US" spc="5"/>
              <a:t> 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9128980" y="3409949"/>
            <a:ext cx="2762250" cy="3257550"/>
            <a:chOff x="7991475" y="2933700"/>
            <a:chExt cx="2762250" cy="325755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7" name=""/>
          <p:cNvSpPr txBox="1"/>
          <p:nvPr/>
        </p:nvSpPr>
        <p:spPr>
          <a:xfrm>
            <a:off x="834071" y="2019300"/>
            <a:ext cx="7905376" cy="38252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In today’s digital world, students and professionals need an online presence to showcase their skills, academic background, and projects. Without a well-structured portfolio, it becomes difficult to stand out to recruiters, peers, and collaborators.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11" name=""/>
          <p:cNvSpPr txBox="1"/>
          <p:nvPr/>
        </p:nvSpPr>
        <p:spPr>
          <a:xfrm>
            <a:off x="311847" y="2223134"/>
            <a:ext cx="10113265" cy="3672840"/>
          </a:xfrm>
          <a:prstGeom prst="rect"/>
        </p:spPr>
        <p:txBody>
          <a:bodyPr rtlCol="0" wrap="square">
            <a:spAutoFit/>
          </a:bodyPr>
          <a:p>
            <a:r>
              <a:rPr sz="4000" lang="en-IN">
                <a:solidFill>
                  <a:srgbClr val="000000"/>
                </a:solidFill>
              </a:rPr>
              <a:t>This project is a personal portfolio website for Akshay P. It is designed with simplicity, responsiveness, and clarity in mind. The website highlights professional background, personal projects, and provides a direct way for visitors to get in touch.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1204470" y="1973579"/>
            <a:ext cx="8606280" cy="3825241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Potential employers and recruiters seeking candidates with skills in AI, Data Science, and Communication.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Academic institutions or peers looking to view project work or professional profile.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Freelance clients or collaborators interested in connecting for projects.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3141021" y="2161220"/>
            <a:ext cx="7738759" cy="3825241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HTML5 &amp; CSS3 for structure and styling.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Responsive Web Design for mobile/desktop compatibility.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Basic JavaScript for interactivity (dynamic year, form behavior).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UI Techniques like grid layouts, sticky sidebar, and modern typography.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"/>
          <p:cNvSpPr txBox="1"/>
          <p:nvPr/>
        </p:nvSpPr>
        <p:spPr>
          <a:xfrm>
            <a:off x="739775" y="1747667"/>
            <a:ext cx="10260522" cy="49174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eader: Displays name, department, and college with a bold color scheme.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Profile Section: Contains personal details like name, department, college, address, phone, and email.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Skills Section: Lists key professional and technical skills using a clean, list-based layout.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Contact Section: Provides a direct way for users to get in touch.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Footer: Contains copyright information.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Layout: Simple, responsive, and mobile-friendly design with consistent spacing and shadows for modern aesthetics.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"/>
          <p:cNvSpPr txBox="1"/>
          <p:nvPr/>
        </p:nvSpPr>
        <p:spPr>
          <a:xfrm>
            <a:off x="1065592" y="1294698"/>
            <a:ext cx="9298814" cy="4777741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Clean, readable typography for easy navigation.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List-based skill showcase with visual separation using borders and background colors.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Clickable email links for immediate contact.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Responsive design ensures usability on desktop and mobile devices.</a:t>
            </a:r>
            <a:endParaRPr sz="40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Lightweight, fast-loading portfolio suitable for sharing online.</a:t>
            </a:r>
            <a:endParaRPr sz="40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2025-09-19T08:44:06Z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bf007b11be544fb08aba1851f01abec4</vt:lpwstr>
  </property>
</Properties>
</file>