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8" r:id="rId4"/>
    <p:sldId id="259" r:id="rId5"/>
    <p:sldId id="275" r:id="rId6"/>
    <p:sldId id="261" r:id="rId7"/>
    <p:sldId id="264" r:id="rId8"/>
    <p:sldId id="263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kumar" userId="bb0766cb0699f421" providerId="LiveId" clId="{238B1E5C-4770-4060-9EC8-43A7FC7A8E28}"/>
    <pc:docChg chg="undo custSel modSld">
      <pc:chgData name="sandeep kumar" userId="bb0766cb0699f421" providerId="LiveId" clId="{238B1E5C-4770-4060-9EC8-43A7FC7A8E28}" dt="2023-11-19T14:43:37.145" v="23" actId="207"/>
      <pc:docMkLst>
        <pc:docMk/>
      </pc:docMkLst>
      <pc:sldChg chg="modSp mod">
        <pc:chgData name="sandeep kumar" userId="bb0766cb0699f421" providerId="LiveId" clId="{238B1E5C-4770-4060-9EC8-43A7FC7A8E28}" dt="2023-11-19T14:38:00.426" v="1" actId="207"/>
        <pc:sldMkLst>
          <pc:docMk/>
          <pc:sldMk cId="95412759" sldId="258"/>
        </pc:sldMkLst>
        <pc:spChg chg="mod">
          <ac:chgData name="sandeep kumar" userId="bb0766cb0699f421" providerId="LiveId" clId="{238B1E5C-4770-4060-9EC8-43A7FC7A8E28}" dt="2023-11-19T14:38:00.426" v="1" actId="207"/>
          <ac:spMkLst>
            <pc:docMk/>
            <pc:sldMk cId="95412759" sldId="258"/>
            <ac:spMk id="2" creationId="{6F98F661-540B-4A74-B6DB-7139FA647D77}"/>
          </ac:spMkLst>
        </pc:spChg>
      </pc:sldChg>
      <pc:sldChg chg="modSp mod">
        <pc:chgData name="sandeep kumar" userId="bb0766cb0699f421" providerId="LiveId" clId="{238B1E5C-4770-4060-9EC8-43A7FC7A8E28}" dt="2023-11-19T14:37:43.101" v="0" actId="207"/>
        <pc:sldMkLst>
          <pc:docMk/>
          <pc:sldMk cId="783415038" sldId="260"/>
        </pc:sldMkLst>
        <pc:spChg chg="mod">
          <ac:chgData name="sandeep kumar" userId="bb0766cb0699f421" providerId="LiveId" clId="{238B1E5C-4770-4060-9EC8-43A7FC7A8E28}" dt="2023-11-19T14:37:43.101" v="0" actId="207"/>
          <ac:spMkLst>
            <pc:docMk/>
            <pc:sldMk cId="783415038" sldId="260"/>
            <ac:spMk id="2" creationId="{24BDB195-58C3-45A3-8565-A0A88D9C04C3}"/>
          </ac:spMkLst>
        </pc:spChg>
      </pc:sldChg>
      <pc:sldChg chg="modSp mod">
        <pc:chgData name="sandeep kumar" userId="bb0766cb0699f421" providerId="LiveId" clId="{238B1E5C-4770-4060-9EC8-43A7FC7A8E28}" dt="2023-11-19T14:40:30.147" v="6" actId="207"/>
        <pc:sldMkLst>
          <pc:docMk/>
          <pc:sldMk cId="1619957257" sldId="261"/>
        </pc:sldMkLst>
        <pc:spChg chg="mod">
          <ac:chgData name="sandeep kumar" userId="bb0766cb0699f421" providerId="LiveId" clId="{238B1E5C-4770-4060-9EC8-43A7FC7A8E28}" dt="2023-11-19T14:40:30.147" v="6" actId="207"/>
          <ac:spMkLst>
            <pc:docMk/>
            <pc:sldMk cId="1619957257" sldId="261"/>
            <ac:spMk id="2" creationId="{17F4815F-8C82-491B-BF45-C6B5264E4111}"/>
          </ac:spMkLst>
        </pc:spChg>
      </pc:sldChg>
      <pc:sldChg chg="modSp mod">
        <pc:chgData name="sandeep kumar" userId="bb0766cb0699f421" providerId="LiveId" clId="{238B1E5C-4770-4060-9EC8-43A7FC7A8E28}" dt="2023-11-19T14:41:17.600" v="7" actId="207"/>
        <pc:sldMkLst>
          <pc:docMk/>
          <pc:sldMk cId="1310138263" sldId="264"/>
        </pc:sldMkLst>
        <pc:spChg chg="mod">
          <ac:chgData name="sandeep kumar" userId="bb0766cb0699f421" providerId="LiveId" clId="{238B1E5C-4770-4060-9EC8-43A7FC7A8E28}" dt="2023-11-19T14:41:17.600" v="7" actId="207"/>
          <ac:spMkLst>
            <pc:docMk/>
            <pc:sldMk cId="1310138263" sldId="264"/>
            <ac:spMk id="2" creationId="{2F007784-7DF7-401E-A559-A156E7223B5A}"/>
          </ac:spMkLst>
        </pc:spChg>
      </pc:sldChg>
      <pc:sldChg chg="modSp mod">
        <pc:chgData name="sandeep kumar" userId="bb0766cb0699f421" providerId="LiveId" clId="{238B1E5C-4770-4060-9EC8-43A7FC7A8E28}" dt="2023-11-19T14:41:45.607" v="9" actId="207"/>
        <pc:sldMkLst>
          <pc:docMk/>
          <pc:sldMk cId="3977438027" sldId="265"/>
        </pc:sldMkLst>
        <pc:spChg chg="mod">
          <ac:chgData name="sandeep kumar" userId="bb0766cb0699f421" providerId="LiveId" clId="{238B1E5C-4770-4060-9EC8-43A7FC7A8E28}" dt="2023-11-19T14:41:45.607" v="9" actId="207"/>
          <ac:spMkLst>
            <pc:docMk/>
            <pc:sldMk cId="3977438027" sldId="265"/>
            <ac:spMk id="2" creationId="{23A167A5-DB07-4AC7-BA84-93FD45ED0481}"/>
          </ac:spMkLst>
        </pc:spChg>
      </pc:sldChg>
      <pc:sldChg chg="modSp mod">
        <pc:chgData name="sandeep kumar" userId="bb0766cb0699f421" providerId="LiveId" clId="{238B1E5C-4770-4060-9EC8-43A7FC7A8E28}" dt="2023-11-19T14:42:24.460" v="12" actId="207"/>
        <pc:sldMkLst>
          <pc:docMk/>
          <pc:sldMk cId="3666083782" sldId="268"/>
        </pc:sldMkLst>
        <pc:spChg chg="mod">
          <ac:chgData name="sandeep kumar" userId="bb0766cb0699f421" providerId="LiveId" clId="{238B1E5C-4770-4060-9EC8-43A7FC7A8E28}" dt="2023-11-19T14:42:24.460" v="12" actId="207"/>
          <ac:spMkLst>
            <pc:docMk/>
            <pc:sldMk cId="3666083782" sldId="268"/>
            <ac:spMk id="2" creationId="{B9FDCC74-46E4-49E0-8898-B3D7AB0AB644}"/>
          </ac:spMkLst>
        </pc:spChg>
      </pc:sldChg>
      <pc:sldChg chg="modSp mod">
        <pc:chgData name="sandeep kumar" userId="bb0766cb0699f421" providerId="LiveId" clId="{238B1E5C-4770-4060-9EC8-43A7FC7A8E28}" dt="2023-11-19T14:42:53.430" v="15" actId="207"/>
        <pc:sldMkLst>
          <pc:docMk/>
          <pc:sldMk cId="2541939726" sldId="270"/>
        </pc:sldMkLst>
        <pc:spChg chg="mod">
          <ac:chgData name="sandeep kumar" userId="bb0766cb0699f421" providerId="LiveId" clId="{238B1E5C-4770-4060-9EC8-43A7FC7A8E28}" dt="2023-11-19T14:42:53.430" v="15" actId="207"/>
          <ac:spMkLst>
            <pc:docMk/>
            <pc:sldMk cId="2541939726" sldId="270"/>
            <ac:spMk id="2" creationId="{43866B46-3FC4-4FF6-9242-02B9A68D2C8F}"/>
          </ac:spMkLst>
        </pc:spChg>
      </pc:sldChg>
      <pc:sldChg chg="modSp mod">
        <pc:chgData name="sandeep kumar" userId="bb0766cb0699f421" providerId="LiveId" clId="{238B1E5C-4770-4060-9EC8-43A7FC7A8E28}" dt="2023-11-19T14:43:18.249" v="21" actId="207"/>
        <pc:sldMkLst>
          <pc:docMk/>
          <pc:sldMk cId="4132198516" sldId="271"/>
        </pc:sldMkLst>
        <pc:spChg chg="mod">
          <ac:chgData name="sandeep kumar" userId="bb0766cb0699f421" providerId="LiveId" clId="{238B1E5C-4770-4060-9EC8-43A7FC7A8E28}" dt="2023-11-19T14:43:18.249" v="21" actId="207"/>
          <ac:spMkLst>
            <pc:docMk/>
            <pc:sldMk cId="4132198516" sldId="271"/>
            <ac:spMk id="2" creationId="{1AEBE9A1-1E29-4D2A-AAC0-EAC96660B34E}"/>
          </ac:spMkLst>
        </pc:spChg>
      </pc:sldChg>
      <pc:sldChg chg="modSp mod">
        <pc:chgData name="sandeep kumar" userId="bb0766cb0699f421" providerId="LiveId" clId="{238B1E5C-4770-4060-9EC8-43A7FC7A8E28}" dt="2023-11-19T14:43:37.145" v="23" actId="207"/>
        <pc:sldMkLst>
          <pc:docMk/>
          <pc:sldMk cId="2729299661" sldId="272"/>
        </pc:sldMkLst>
        <pc:spChg chg="mod">
          <ac:chgData name="sandeep kumar" userId="bb0766cb0699f421" providerId="LiveId" clId="{238B1E5C-4770-4060-9EC8-43A7FC7A8E28}" dt="2023-11-19T14:43:37.145" v="23" actId="207"/>
          <ac:spMkLst>
            <pc:docMk/>
            <pc:sldMk cId="2729299661" sldId="272"/>
            <ac:spMk id="2" creationId="{4F3EDEC3-B5C6-4BB7-B74C-DB12BBBD6B52}"/>
          </ac:spMkLst>
        </pc:spChg>
      </pc:sldChg>
      <pc:sldChg chg="modSp mod">
        <pc:chgData name="sandeep kumar" userId="bb0766cb0699f421" providerId="LiveId" clId="{238B1E5C-4770-4060-9EC8-43A7FC7A8E28}" dt="2023-11-19T14:38:36.326" v="5" actId="207"/>
        <pc:sldMkLst>
          <pc:docMk/>
          <pc:sldMk cId="460706329" sldId="275"/>
        </pc:sldMkLst>
        <pc:spChg chg="mod">
          <ac:chgData name="sandeep kumar" userId="bb0766cb0699f421" providerId="LiveId" clId="{238B1E5C-4770-4060-9EC8-43A7FC7A8E28}" dt="2023-11-19T14:38:36.326" v="5" actId="207"/>
          <ac:spMkLst>
            <pc:docMk/>
            <pc:sldMk cId="460706329" sldId="275"/>
            <ac:spMk id="2" creationId="{A8C39DD1-2B03-479A-AF60-EAEE2081F53B}"/>
          </ac:spMkLst>
        </pc:spChg>
      </pc:sldChg>
      <pc:sldChg chg="modSp mod">
        <pc:chgData name="sandeep kumar" userId="bb0766cb0699f421" providerId="LiveId" clId="{238B1E5C-4770-4060-9EC8-43A7FC7A8E28}" dt="2023-11-19T14:42:09.166" v="11" actId="207"/>
        <pc:sldMkLst>
          <pc:docMk/>
          <pc:sldMk cId="404946183" sldId="276"/>
        </pc:sldMkLst>
        <pc:spChg chg="mod">
          <ac:chgData name="sandeep kumar" userId="bb0766cb0699f421" providerId="LiveId" clId="{238B1E5C-4770-4060-9EC8-43A7FC7A8E28}" dt="2023-11-19T14:42:09.166" v="11" actId="207"/>
          <ac:spMkLst>
            <pc:docMk/>
            <pc:sldMk cId="404946183" sldId="276"/>
            <ac:spMk id="2" creationId="{B965FECB-3CBB-4F98-AC95-CF04579F6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3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5430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E80B-5EF1-4CED-B07F-C293E51B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708662" cy="4259814"/>
          </a:xfrm>
        </p:spPr>
        <p:txBody>
          <a:bodyPr>
            <a:normAutofit/>
          </a:bodyPr>
          <a:lstStyle/>
          <a:p>
            <a:r>
              <a:rPr lang="en-US" sz="6600" dirty="0"/>
              <a:t>COLOUR DETECTION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F053E2B5-B0DC-B599-C70F-C38AA185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r="21135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77064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EF5DBB-D387-4A02-B00B-1BBF59EA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339725"/>
            <a:ext cx="11101388" cy="59690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def color_detection(image_path, </a:t>
            </a:r>
            <a:r>
              <a:rPr lang="en-US" sz="1000" dirty="0" err="1"/>
              <a:t>user_color_choice</a:t>
            </a:r>
            <a:r>
              <a:rPr lang="en-US" sz="1000" dirty="0"/>
              <a:t>):</a:t>
            </a:r>
          </a:p>
          <a:p>
            <a:pPr marL="0" indent="0">
              <a:buNone/>
            </a:pPr>
            <a:r>
              <a:rPr lang="en-US" sz="1000" dirty="0"/>
              <a:t>    # Read the image</a:t>
            </a:r>
          </a:p>
          <a:p>
            <a:pPr marL="0" indent="0">
              <a:buNone/>
            </a:pPr>
            <a:r>
              <a:rPr lang="en-US" sz="1000" dirty="0"/>
              <a:t>    image = cv2.imread(image_path)</a:t>
            </a:r>
          </a:p>
          <a:p>
            <a:pPr marL="0" indent="0">
              <a:buNone/>
            </a:pPr>
            <a:r>
              <a:rPr lang="en-US" sz="1000" dirty="0"/>
              <a:t>    hsv_image = cv2.cvtColor(image, cv2.COLOR_BGR2HSV)</a:t>
            </a:r>
          </a:p>
          <a:p>
            <a:pPr marL="0" indent="0">
              <a:buNone/>
            </a:pPr>
            <a:r>
              <a:rPr lang="en-US" sz="1000" dirty="0"/>
              <a:t>selected_color = color_ranges.get(int(user_color_choice))</a:t>
            </a:r>
          </a:p>
          <a:p>
            <a:pPr marL="0" indent="0">
              <a:buNone/>
            </a:pPr>
            <a:r>
              <a:rPr lang="en-US" sz="1000" dirty="0"/>
              <a:t>    if selected_color is None:</a:t>
            </a:r>
          </a:p>
          <a:p>
            <a:pPr marL="0" indent="0">
              <a:buNone/>
            </a:pPr>
            <a:r>
              <a:rPr lang="en-US" sz="1000" dirty="0"/>
              <a:t>        print(f"Color '{user_color_choice}' not recognized.")</a:t>
            </a:r>
          </a:p>
          <a:p>
            <a:pPr marL="0" indent="0">
              <a:buNone/>
            </a:pPr>
            <a:r>
              <a:rPr lang="en-US" sz="1000" dirty="0"/>
              <a:t>        return</a:t>
            </a:r>
          </a:p>
          <a:p>
            <a:pPr marL="0" indent="0">
              <a:buNone/>
            </a:pPr>
            <a:r>
              <a:rPr lang="en-US" sz="1000" dirty="0"/>
              <a:t>    lower_bound = selected_color['lower']</a:t>
            </a:r>
          </a:p>
          <a:p>
            <a:pPr marL="0" indent="0">
              <a:buNone/>
            </a:pPr>
            <a:r>
              <a:rPr lang="en-US" sz="1000" dirty="0"/>
              <a:t>    upper_bound = selected_color['upper']</a:t>
            </a:r>
          </a:p>
          <a:p>
            <a:r>
              <a:rPr lang="en-US" sz="1000" dirty="0"/>
              <a:t> mask = cv2.inRange(hsv_image, lower_bound, upper_bound)</a:t>
            </a:r>
          </a:p>
          <a:p>
            <a:pPr marL="0" indent="0">
              <a:buNone/>
            </a:pPr>
            <a:r>
              <a:rPr lang="en-US" sz="1000" dirty="0"/>
              <a:t>color_region = cv2.bitwise_and(image, image, mask=mask)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cv2.imshow('Original Image', image)</a:t>
            </a:r>
          </a:p>
          <a:p>
            <a:pPr marL="0" indent="0">
              <a:buNone/>
            </a:pPr>
            <a:r>
              <a:rPr lang="en-US" sz="1000" dirty="0"/>
              <a:t>    cv2.imshow('Color Detection', color_region)</a:t>
            </a:r>
          </a:p>
          <a:p>
            <a:pPr marL="0" indent="0">
              <a:buNone/>
            </a:pPr>
            <a:r>
              <a:rPr lang="en-US" sz="1000" dirty="0"/>
              <a:t>    cv2.waitKey(0)</a:t>
            </a:r>
          </a:p>
          <a:p>
            <a:pPr marL="0" indent="0">
              <a:buNone/>
            </a:pPr>
            <a:r>
              <a:rPr lang="en-US" sz="1000" dirty="0"/>
              <a:t>    cv2.destroyAllWindows()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003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70E8-3DB9-4201-9637-767E293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82805"/>
            <a:ext cx="11101136" cy="602592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image_path = r'C:\Users\student\Pictures\python programs\gettyimages-1248542684-612x612.jpg'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print("Color Choices:")</a:t>
            </a:r>
          </a:p>
          <a:p>
            <a:pPr marL="0" indent="0">
              <a:buNone/>
            </a:pPr>
            <a:r>
              <a:rPr lang="en-US" sz="1100" dirty="0"/>
              <a:t>for key, value in color_ranges.items():</a:t>
            </a:r>
          </a:p>
          <a:p>
            <a:pPr marL="0" indent="0">
              <a:buNone/>
            </a:pPr>
            <a:r>
              <a:rPr lang="en-US" sz="1100" dirty="0"/>
              <a:t>    print(f"{key}. {value['name']}")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user_color_choice = input("Enter the number corresponding to the color you want to detect: ")</a:t>
            </a:r>
          </a:p>
          <a:p>
            <a:pPr marL="0" indent="0">
              <a:buNone/>
            </a:pPr>
            <a:r>
              <a:rPr lang="en-US" sz="1100" dirty="0"/>
              <a:t>color_detection(image_path, user_color_choice)</a:t>
            </a:r>
          </a:p>
        </p:txBody>
      </p:sp>
    </p:spTree>
    <p:extLst>
      <p:ext uri="{BB962C8B-B14F-4D97-AF65-F5344CB8AC3E}">
        <p14:creationId xmlns:p14="http://schemas.microsoft.com/office/powerpoint/2010/main" val="8369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ECB-3CBB-4F98-AC95-CF04579F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248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8DDA-9517-4077-9231-452CF160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r>
              <a:rPr lang="en-US" dirty="0"/>
              <a:t>Technical Feasibility: The software is offline and totally based on python so it doesn't requires any kind of internet and there can’t be any issue regarding component not working correctly.</a:t>
            </a:r>
          </a:p>
          <a:p>
            <a:r>
              <a:rPr lang="en-US" dirty="0"/>
              <a:t> It is compatible for Windows, Linux and Mac.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and Time feasibility: </a:t>
            </a:r>
            <a:r>
              <a:rPr lang="en-US" dirty="0"/>
              <a:t>Resources that are required for the project,</a:t>
            </a:r>
          </a:p>
          <a:p>
            <a:pPr marL="0" indent="0">
              <a:buNone/>
            </a:pPr>
            <a:r>
              <a:rPr lang="en-US" dirty="0"/>
              <a:t>  Programming Device</a:t>
            </a:r>
          </a:p>
          <a:p>
            <a:pPr marL="0" indent="0">
              <a:buNone/>
            </a:pPr>
            <a:r>
              <a:rPr lang="en-US" dirty="0"/>
              <a:t>  Programming Tool (freely available)</a:t>
            </a:r>
          </a:p>
          <a:p>
            <a:pPr marL="0" indent="0">
              <a:buNone/>
            </a:pPr>
            <a:r>
              <a:rPr lang="en-US" dirty="0"/>
              <a:t>  Programming individuals</a:t>
            </a:r>
          </a:p>
        </p:txBody>
      </p:sp>
    </p:spTree>
    <p:extLst>
      <p:ext uri="{BB962C8B-B14F-4D97-AF65-F5344CB8AC3E}">
        <p14:creationId xmlns:p14="http://schemas.microsoft.com/office/powerpoint/2010/main" val="4049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62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63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DCC74-46E4-49E0-8898-B3D7AB0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855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solidFill>
                  <a:srgbClr val="00B0F0"/>
                </a:solidFill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DA310-E733-47D6-B9F6-3E2D092E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1640114"/>
            <a:ext cx="8212133" cy="46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A200-6D64-4C29-B638-889F2829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8580-15C0-4AB6-8D74-DB715C48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52625"/>
            <a:ext cx="11101136" cy="43560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4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6B46-3FC4-4FF6-9242-02B9A68D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83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6BEF-A02D-45A1-A288-86E31A1A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8301"/>
            <a:ext cx="11101136" cy="4670424"/>
          </a:xfrm>
        </p:spPr>
        <p:txBody>
          <a:bodyPr/>
          <a:lstStyle/>
          <a:p>
            <a:r>
              <a:rPr lang="en-US" sz="2800" dirty="0"/>
              <a:t>In this Python project with source code, we erudite about colours &amp; how we can excerpt colour RGB values &amp; the colour name of a pixel. </a:t>
            </a:r>
          </a:p>
          <a:p>
            <a:r>
              <a:rPr lang="en-US" sz="2800" dirty="0"/>
              <a:t>We erudite how to grip events like double-clicking on the window &amp; saying how to read CSV files with </a:t>
            </a:r>
            <a:r>
              <a:rPr lang="en-US" sz="2800" dirty="0" err="1"/>
              <a:t>p&amp;as</a:t>
            </a:r>
            <a:r>
              <a:rPr lang="en-US" sz="2800" dirty="0"/>
              <a:t> &amp; achieve processes on data. </a:t>
            </a:r>
          </a:p>
          <a:p>
            <a:r>
              <a:rPr lang="en-US" sz="2800" dirty="0"/>
              <a:t>This is used in many pictures editing &amp; drawing apps. </a:t>
            </a:r>
          </a:p>
        </p:txBody>
      </p:sp>
    </p:spTree>
    <p:extLst>
      <p:ext uri="{BB962C8B-B14F-4D97-AF65-F5344CB8AC3E}">
        <p14:creationId xmlns:p14="http://schemas.microsoft.com/office/powerpoint/2010/main" val="254193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E9A1-1E29-4D2A-AAC0-EAC96660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1911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C9E0-2199-442B-97F6-361572DB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36569"/>
            <a:ext cx="11101136" cy="4772155"/>
          </a:xfrm>
        </p:spPr>
        <p:txBody>
          <a:bodyPr/>
          <a:lstStyle/>
          <a:p>
            <a:r>
              <a:rPr lang="en-US" sz="2800" dirty="0"/>
              <a:t>Image Acquisition</a:t>
            </a:r>
          </a:p>
          <a:p>
            <a:r>
              <a:rPr lang="en-US" sz="2800" dirty="0"/>
              <a:t>Color space conversion</a:t>
            </a:r>
          </a:p>
          <a:p>
            <a:r>
              <a:rPr lang="en-US" sz="2800" dirty="0"/>
              <a:t>Thresholding</a:t>
            </a:r>
          </a:p>
          <a:p>
            <a:r>
              <a:rPr lang="en-US" sz="2800" dirty="0"/>
              <a:t>Filtering and noise Reduction</a:t>
            </a:r>
          </a:p>
          <a:p>
            <a:r>
              <a:rPr lang="en-US" sz="2800" dirty="0"/>
              <a:t>Contour Detection</a:t>
            </a:r>
          </a:p>
          <a:p>
            <a:r>
              <a:rPr lang="en-US" sz="2800" dirty="0"/>
              <a:t>Visualization</a:t>
            </a:r>
          </a:p>
          <a:p>
            <a:r>
              <a:rPr lang="en-US" sz="2800" dirty="0"/>
              <a:t>Analysis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413219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DEC3-B5C6-4BB7-B74C-DB12BBBD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210062"/>
            <a:ext cx="11101135" cy="101542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3208-97DA-4496-B14D-6D56F59A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59119"/>
            <a:ext cx="11101136" cy="4649606"/>
          </a:xfrm>
        </p:spPr>
        <p:txBody>
          <a:bodyPr/>
          <a:lstStyle/>
          <a:p>
            <a:r>
              <a:rPr lang="en-US" sz="2400" dirty="0"/>
              <a:t>1. NR Pal, SK Pal, A review on picture segmentation techniques. Pattern Recog. 26(9), 1277–1294 (1993). Article Google Scholar </a:t>
            </a:r>
          </a:p>
          <a:p>
            <a:r>
              <a:rPr lang="en-US" sz="2400" dirty="0"/>
              <a:t>2. VA Shapiro, PK Veleva, VS Sgurev, in Proceedings., 11th IAPR International Conference on Pattern Recognition. Vol. III. Conference C: Picture, Speech &amp; Signal Analysis. An adaptive method for picture thresholding. (IEEEThe Hague, 1992), pp. 696– 699. Google Scholar</a:t>
            </a:r>
          </a:p>
          <a:p>
            <a:r>
              <a:rPr lang="en-US" sz="2400" dirty="0"/>
              <a:t> 3. QT Luong, in eds. by, CH Chen, LF Pau, PS Wang, Colour in Computer Vision (World Scientific, Singapore, 1993). Book Google Scholar</a:t>
            </a:r>
          </a:p>
        </p:txBody>
      </p:sp>
    </p:spTree>
    <p:extLst>
      <p:ext uri="{BB962C8B-B14F-4D97-AF65-F5344CB8AC3E}">
        <p14:creationId xmlns:p14="http://schemas.microsoft.com/office/powerpoint/2010/main" val="272929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8C6959-F7A5-45F8-950D-6BED5419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414338"/>
            <a:ext cx="11101388" cy="5894387"/>
          </a:xfrm>
        </p:spPr>
        <p:txBody>
          <a:bodyPr/>
          <a:lstStyle/>
          <a:p>
            <a:r>
              <a:rPr lang="en-US" sz="2800" dirty="0"/>
              <a:t>4. A Trémeau, S Tominaga, K Plataniotis, Colour in picture &amp; video processing: most recent trends &amp; future research directions. EURASIP J. Picture Video Process. 2008(1), 581371 (2008). Google Scholar </a:t>
            </a:r>
          </a:p>
          <a:p>
            <a:r>
              <a:rPr lang="en-US" sz="2800" dirty="0"/>
              <a:t>5. K Lin, LJ Wu, LH Xu, A survey on colour picture segmentation techniques. J. Picture Graph.10:, 1–10 (2005). Google Scholar</a:t>
            </a:r>
          </a:p>
        </p:txBody>
      </p:sp>
    </p:spTree>
    <p:extLst>
      <p:ext uri="{BB962C8B-B14F-4D97-AF65-F5344CB8AC3E}">
        <p14:creationId xmlns:p14="http://schemas.microsoft.com/office/powerpoint/2010/main" val="24001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B195-58C3-45A3-8565-A0A88D9C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8" y="266623"/>
            <a:ext cx="11101135" cy="103427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4FA-6BDF-4E75-B28D-FE0BE1E3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76313"/>
            <a:ext cx="11101136" cy="4932412"/>
          </a:xfrm>
        </p:spPr>
        <p:txBody>
          <a:bodyPr/>
          <a:lstStyle/>
          <a:p>
            <a:r>
              <a:rPr lang="en-US" sz="2800" dirty="0"/>
              <a:t>The process of detecting the name of any colour in an image is known as color detection. </a:t>
            </a:r>
          </a:p>
          <a:p>
            <a:r>
              <a:rPr lang="en-US" sz="2800" dirty="0"/>
              <a:t>This is an exceedingly simple task for humans, but it is not that simple for computers</a:t>
            </a:r>
          </a:p>
          <a:p>
            <a:r>
              <a:rPr lang="en-US" sz="2800" dirty="0"/>
              <a:t>. This eyes and brains of humans work together to convert light into color. </a:t>
            </a:r>
          </a:p>
          <a:p>
            <a:r>
              <a:rPr lang="en-US" sz="2800" dirty="0"/>
              <a:t>The signal transmitted to the brain via light receptors in our eyes. The color is then recognized by our brain.</a:t>
            </a:r>
          </a:p>
        </p:txBody>
      </p:sp>
    </p:spTree>
    <p:extLst>
      <p:ext uri="{BB962C8B-B14F-4D97-AF65-F5344CB8AC3E}">
        <p14:creationId xmlns:p14="http://schemas.microsoft.com/office/powerpoint/2010/main" val="78341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661-540B-4A74-B6DB-7139FA64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57" y="87513"/>
            <a:ext cx="11101135" cy="112854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C3CB-ACC4-4E90-B4F7-E6B7917B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57" y="1216058"/>
            <a:ext cx="11101136" cy="5554429"/>
          </a:xfrm>
        </p:spPr>
        <p:txBody>
          <a:bodyPr/>
          <a:lstStyle/>
          <a:p>
            <a:r>
              <a:rPr lang="en-US" sz="2800" dirty="0"/>
              <a:t>Color detection is necessary to recognize objects, it is also used as a tool in various image editing and drawing apps.</a:t>
            </a:r>
          </a:p>
          <a:p>
            <a:r>
              <a:rPr lang="en-US" sz="2800" dirty="0"/>
              <a:t> It is the process of detecting the name of any color. Well, for humans this is an extremely easy task but for computers, it is not straightforward. </a:t>
            </a:r>
          </a:p>
          <a:p>
            <a:r>
              <a:rPr lang="en-US" sz="2800" dirty="0"/>
              <a:t>Hence the problem that arises in front of us is how to make a computer understand or recognize colors , so we are going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95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E94-C493-4307-AE44-98FC51E2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75035"/>
            <a:ext cx="11101136" cy="5733689"/>
          </a:xfrm>
        </p:spPr>
        <p:txBody>
          <a:bodyPr/>
          <a:lstStyle/>
          <a:p>
            <a:r>
              <a:rPr lang="en-US" sz="2800" dirty="0"/>
              <a:t>In this project using python we need 3 different parts to be used. </a:t>
            </a:r>
          </a:p>
          <a:p>
            <a:r>
              <a:rPr lang="en-US" sz="2800" dirty="0"/>
              <a:t>Python code which will be recognizing color.</a:t>
            </a:r>
          </a:p>
          <a:p>
            <a:r>
              <a:rPr lang="en-US" sz="2800" dirty="0"/>
              <a:t>Image that will be used for testing the color recognition.</a:t>
            </a:r>
          </a:p>
          <a:p>
            <a:r>
              <a:rPr lang="en-US" sz="2800" dirty="0"/>
              <a:t> A .csv file that will be containing the colors as dataset.</a:t>
            </a:r>
          </a:p>
          <a:p>
            <a:r>
              <a:rPr lang="en-US" sz="2800" dirty="0"/>
              <a:t> Hence the above 3 modules will help us in achieving our aim that is detecting the colors in an image using python. </a:t>
            </a:r>
          </a:p>
        </p:txBody>
      </p:sp>
    </p:spTree>
    <p:extLst>
      <p:ext uri="{BB962C8B-B14F-4D97-AF65-F5344CB8AC3E}">
        <p14:creationId xmlns:p14="http://schemas.microsoft.com/office/powerpoint/2010/main" val="35921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9DD1-2B03-479A-AF60-EAEE2081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0837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EE34-7D08-48B3-B627-AE3E8955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r>
              <a:rPr lang="en-US" dirty="0"/>
              <a:t>i3 Processor Based Computer or higher </a:t>
            </a:r>
          </a:p>
          <a:p>
            <a:r>
              <a:rPr lang="en-US" dirty="0"/>
              <a:t>Memory: 1 GB RAM ¾ Hard Drive: 50 GB </a:t>
            </a:r>
          </a:p>
          <a:p>
            <a:r>
              <a:rPr lang="en-US" dirty="0"/>
              <a:t> Monitor </a:t>
            </a:r>
          </a:p>
          <a:p>
            <a:r>
              <a:rPr lang="en-US" dirty="0"/>
              <a:t> Internet Connection </a:t>
            </a:r>
          </a:p>
          <a:p>
            <a:r>
              <a:rPr lang="en-US" dirty="0"/>
              <a:t>SOFTWARE REQUIREMENTS:</a:t>
            </a:r>
          </a:p>
          <a:p>
            <a:r>
              <a:rPr lang="en-US" dirty="0"/>
              <a:t> Windows 7 or higher </a:t>
            </a:r>
          </a:p>
          <a:p>
            <a:r>
              <a:rPr lang="en-US" dirty="0"/>
              <a:t> Python </a:t>
            </a:r>
          </a:p>
          <a:p>
            <a:r>
              <a:rPr lang="en-US" dirty="0"/>
              <a:t> Django </a:t>
            </a:r>
          </a:p>
          <a:p>
            <a:r>
              <a:rPr lang="en-US" dirty="0"/>
              <a:t> MySQL database </a:t>
            </a:r>
          </a:p>
        </p:txBody>
      </p:sp>
    </p:spTree>
    <p:extLst>
      <p:ext uri="{BB962C8B-B14F-4D97-AF65-F5344CB8AC3E}">
        <p14:creationId xmlns:p14="http://schemas.microsoft.com/office/powerpoint/2010/main" val="46070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815F-8C82-491B-BF45-C6B5264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04330"/>
            <a:ext cx="11101135" cy="105313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74DE-BBAF-4672-93EE-6C3BB62D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93131"/>
            <a:ext cx="11101136" cy="4715594"/>
          </a:xfrm>
        </p:spPr>
        <p:txBody>
          <a:bodyPr/>
          <a:lstStyle/>
          <a:p>
            <a:r>
              <a:rPr lang="en-US" sz="2800" dirty="0"/>
              <a:t>Existing color detection systems often use computer vision libraries like OpenCV to process images or video frames.</a:t>
            </a:r>
          </a:p>
          <a:p>
            <a:r>
              <a:rPr lang="en-US" sz="2800" dirty="0"/>
              <a:t> These systems typically start by converting the image into a suitable color space, such as HSV, to simplify color analysis. </a:t>
            </a:r>
          </a:p>
          <a:p>
            <a:r>
              <a:rPr lang="en-US" sz="2800" dirty="0"/>
              <a:t>They then apply color thresholding, defining specific color ranges of interest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99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784-7DF7-401E-A559-A156E722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08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3895-0C1E-437D-942F-3D487DEF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r>
              <a:rPr lang="en-US" sz="2800" dirty="0"/>
              <a:t>The proposed color detection system utilizes advanced computer vision techniques and machine learning to accurately identify and track colors in real-time. </a:t>
            </a:r>
          </a:p>
          <a:p>
            <a:r>
              <a:rPr lang="en-US" sz="2800" dirty="0"/>
              <a:t>This system integrates seamlessly with cameras or image sources, making it versatile for applications such as quality control, object tracking, and robotics.</a:t>
            </a:r>
          </a:p>
          <a:p>
            <a:r>
              <a:rPr lang="en-US" sz="2800" dirty="0"/>
              <a:t> Its user-friendly interface allows users to select specific colors of interest and fine-tune detection parameters. </a:t>
            </a:r>
          </a:p>
        </p:txBody>
      </p:sp>
    </p:spTree>
    <p:extLst>
      <p:ext uri="{BB962C8B-B14F-4D97-AF65-F5344CB8AC3E}">
        <p14:creationId xmlns:p14="http://schemas.microsoft.com/office/powerpoint/2010/main" val="131013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3" name="Rectangle 2092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100" name="Freeform: Shape 2099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3" name="Content Placeholder 2072">
            <a:extLst>
              <a:ext uri="{FF2B5EF4-FFF2-40B4-BE49-F238E27FC236}">
                <a16:creationId xmlns:a16="http://schemas.microsoft.com/office/drawing/2014/main" id="{C94C4F2B-7F95-414A-AA71-5C17CA44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447027"/>
            <a:ext cx="9356708" cy="1861697"/>
          </a:xfrm>
        </p:spPr>
        <p:txBody>
          <a:bodyPr anchor="t">
            <a:normAutofit/>
          </a:bodyPr>
          <a:lstStyle/>
          <a:p>
            <a:pPr algn="l"/>
            <a:r>
              <a:rPr lang="en-US" sz="1600" b="0" i="0" dirty="0">
                <a:effectLst/>
                <a:latin typeface="ff1"/>
              </a:rPr>
              <a:t>The above architecture makes the process more  efficient based on principles and properties related to each other.</a:t>
            </a:r>
          </a:p>
          <a:p>
            <a:pPr algn="l"/>
            <a:r>
              <a:rPr lang="en-US" sz="1600" b="0" i="0" dirty="0">
                <a:effectLst/>
                <a:latin typeface="ff1"/>
              </a:rPr>
              <a:t>As we know that Red, Green and Blue are the primary colors that can be mixed to produce different colors. </a:t>
            </a:r>
          </a:p>
          <a:p>
            <a:pPr algn="l"/>
            <a:endParaRPr lang="en-US" sz="1600" b="0" i="0" dirty="0">
              <a:effectLst/>
              <a:latin typeface="ff1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700" dirty="0"/>
          </a:p>
          <a:p>
            <a:pPr marL="0" indent="0">
              <a:lnSpc>
                <a:spcPct val="115000"/>
              </a:lnSpc>
              <a:buNone/>
            </a:pPr>
            <a:endParaRPr lang="en-US" sz="1700" dirty="0"/>
          </a:p>
        </p:txBody>
      </p:sp>
      <p:pic>
        <p:nvPicPr>
          <p:cNvPr id="2050" name="Picture 2" descr="COLOUR DETECTION USING PYTHON">
            <a:extLst>
              <a:ext uri="{FF2B5EF4-FFF2-40B4-BE49-F238E27FC236}">
                <a16:creationId xmlns:a16="http://schemas.microsoft.com/office/drawing/2014/main" id="{2F6FED32-6510-434A-AA4B-4146B891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686" y="1010289"/>
            <a:ext cx="6765285" cy="2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46C57-D094-48F0-A713-6D7E83563F97}"/>
              </a:ext>
            </a:extLst>
          </p:cNvPr>
          <p:cNvSpPr txBox="1"/>
          <p:nvPr/>
        </p:nvSpPr>
        <p:spPr>
          <a:xfrm>
            <a:off x="188536" y="1010289"/>
            <a:ext cx="4185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628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67A5-DB07-4AC7-BA84-93FD45ED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255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B1ED-E0A2-4074-80E3-D6FC308B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17715"/>
            <a:ext cx="11101136" cy="4791009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import cv2</a:t>
            </a:r>
          </a:p>
          <a:p>
            <a:pPr marL="0" indent="0">
              <a:buNone/>
            </a:pPr>
            <a:r>
              <a:rPr lang="en-US" sz="1000" dirty="0"/>
              <a:t>import numpy as np</a:t>
            </a:r>
          </a:p>
          <a:p>
            <a:pPr marL="0" indent="0">
              <a:buNone/>
            </a:pPr>
            <a:r>
              <a:rPr lang="en-US" sz="1000" dirty="0"/>
              <a:t>Color_ranges = {</a:t>
            </a:r>
          </a:p>
          <a:p>
            <a:pPr marL="0" indent="0">
              <a:buNone/>
            </a:pPr>
            <a:r>
              <a:rPr lang="en-US" sz="1000" dirty="0"/>
              <a:t>    1: {'name': 'blue', 'lower': np.array([110, 50, 50]), 'upper': np.array([130, 255, 255])},</a:t>
            </a:r>
          </a:p>
          <a:p>
            <a:pPr marL="0" indent="0">
              <a:buNone/>
            </a:pPr>
            <a:r>
              <a:rPr lang="en-US" sz="1000" dirty="0"/>
              <a:t>    2: {'name': 'red', 'lower': np.array([0, 50, 50]), 'upper': np.array([10, 255, 255])},</a:t>
            </a:r>
          </a:p>
          <a:p>
            <a:pPr marL="0" indent="0">
              <a:buNone/>
            </a:pPr>
            <a:r>
              <a:rPr lang="en-US" sz="1000" dirty="0"/>
              <a:t>    3: {'name': 'yellow', 'lower': np.array([20, 100, 100]), 'upper': np.array([30, 255, 255])},</a:t>
            </a:r>
          </a:p>
          <a:p>
            <a:pPr marL="0" indent="0">
              <a:buNone/>
            </a:pPr>
            <a:r>
              <a:rPr lang="en-US" sz="1000" dirty="0"/>
              <a:t>    4: {'name': 'pink', 'lower': np.array([140, 100, 100]), 'upper': np.array([170, 255, 255])},</a:t>
            </a:r>
          </a:p>
          <a:p>
            <a:pPr marL="0" indent="0">
              <a:buNone/>
            </a:pPr>
            <a:r>
              <a:rPr lang="en-US" sz="1000" dirty="0"/>
              <a:t>    5: {'name': 'green', 'lower': np.array([40, 50, 50]), 'upper': np.array([80, 255, 255])},</a:t>
            </a:r>
          </a:p>
          <a:p>
            <a:pPr marL="0" indent="0">
              <a:buNone/>
            </a:pPr>
            <a:r>
              <a:rPr lang="en-US" sz="1000" dirty="0"/>
              <a:t>    6: {'name': '</a:t>
            </a:r>
            <a:r>
              <a:rPr lang="en-US" sz="1000" dirty="0" err="1"/>
              <a:t>sky_blue</a:t>
            </a:r>
            <a:r>
              <a:rPr lang="en-US" sz="1000" dirty="0"/>
              <a:t>', 'lower': np.array([90, 50, 50]), 'upper': np.array([120, 255, 255])},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743802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lur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1265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Microsoft YaHei</vt:lpstr>
      <vt:lpstr>Arial</vt:lpstr>
      <vt:lpstr>ff1</vt:lpstr>
      <vt:lpstr>GlowVTI</vt:lpstr>
      <vt:lpstr>COLOUR DETECTION</vt:lpstr>
      <vt:lpstr>INTRODUCTION</vt:lpstr>
      <vt:lpstr>ABSTRACT</vt:lpstr>
      <vt:lpstr>PowerPoint Presentation</vt:lpstr>
      <vt:lpstr>HARDWARE AND SOFTWARE REQUIREMENTS</vt:lpstr>
      <vt:lpstr>EXISTING SYSTEM</vt:lpstr>
      <vt:lpstr>PROPOSED SYSTEM</vt:lpstr>
      <vt:lpstr>PowerPoint Presentation</vt:lpstr>
      <vt:lpstr>CODING</vt:lpstr>
      <vt:lpstr>PowerPoint Presentation</vt:lpstr>
      <vt:lpstr>PowerPoint Presentation</vt:lpstr>
      <vt:lpstr>TESTING</vt:lpstr>
      <vt:lpstr>IMPLEMENTATION</vt:lpstr>
      <vt:lpstr>FINAL OUTPUT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DETECTION</dc:title>
  <dc:creator>sandeep kumar</dc:creator>
  <cp:lastModifiedBy>sandeep kumar</cp:lastModifiedBy>
  <cp:revision>1</cp:revision>
  <dcterms:created xsi:type="dcterms:W3CDTF">2023-11-19T03:44:19Z</dcterms:created>
  <dcterms:modified xsi:type="dcterms:W3CDTF">2023-11-19T14:43:38Z</dcterms:modified>
</cp:coreProperties>
</file>