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2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7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3EF8-4C2C-6745-907D-24F926F873A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BCFB-E03F-5B47-B563-16DB8913F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75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2446154"/>
            <a:ext cx="100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W-score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822824" y="2689412"/>
            <a:ext cx="7156824" cy="29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qual 21"/>
          <p:cNvSpPr/>
          <p:nvPr/>
        </p:nvSpPr>
        <p:spPr>
          <a:xfrm>
            <a:off x="1180353" y="2471839"/>
            <a:ext cx="478117" cy="343647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Minus 22"/>
          <p:cNvSpPr/>
          <p:nvPr/>
        </p:nvSpPr>
        <p:spPr>
          <a:xfrm>
            <a:off x="5670661" y="2259558"/>
            <a:ext cx="306294" cy="222945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22824" y="2185183"/>
            <a:ext cx="28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predicted for patient 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07858" y="1967781"/>
            <a:ext cx="20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Patient’s actual value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965823" y="2860310"/>
            <a:ext cx="496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Square root of residuals in HC regression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347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446154"/>
            <a:ext cx="100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W-score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822824" y="2689412"/>
            <a:ext cx="7156824" cy="29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qual 11"/>
          <p:cNvSpPr/>
          <p:nvPr/>
        </p:nvSpPr>
        <p:spPr>
          <a:xfrm>
            <a:off x="1180353" y="2471839"/>
            <a:ext cx="478117" cy="343647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70060" y="1705530"/>
            <a:ext cx="200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con0001.nii image</a:t>
            </a:r>
          </a:p>
          <a:p>
            <a:pPr algn="ctr"/>
            <a:r>
              <a:rPr lang="en-US" b="1" dirty="0" smtClean="0"/>
              <a:t>or</a:t>
            </a:r>
          </a:p>
          <a:p>
            <a:pPr algn="ctr"/>
            <a:r>
              <a:rPr lang="en-US" b="1" dirty="0" smtClean="0"/>
              <a:t>smwc1 image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965823" y="2860310"/>
            <a:ext cx="496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Square root of residuals in HC regression model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22824" y="2185183"/>
            <a:ext cx="28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predicted for patient </a:t>
            </a:r>
            <a:endParaRPr lang="en-US" b="1" dirty="0"/>
          </a:p>
        </p:txBody>
      </p:sp>
      <p:sp>
        <p:nvSpPr>
          <p:cNvPr id="22" name="Minus 21"/>
          <p:cNvSpPr/>
          <p:nvPr/>
        </p:nvSpPr>
        <p:spPr>
          <a:xfrm>
            <a:off x="5670661" y="2259558"/>
            <a:ext cx="306294" cy="222945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0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46154"/>
            <a:ext cx="100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W-score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58470" y="2188040"/>
            <a:ext cx="6054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β1 + </a:t>
            </a:r>
            <a:r>
              <a:rPr lang="en-US" sz="1600" b="1" dirty="0" smtClean="0"/>
              <a:t>β2*</a:t>
            </a:r>
            <a:r>
              <a:rPr lang="en-US" sz="1600" b="1" dirty="0" err="1" smtClean="0"/>
              <a:t>CalcAge</a:t>
            </a:r>
            <a:r>
              <a:rPr lang="en-US" sz="1600" b="1" dirty="0" smtClean="0"/>
              <a:t> + β3*Sex + β4*Handedness + β5*Education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65823" y="2860310"/>
            <a:ext cx="496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Square root of residuals in HC regression model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22824" y="2689412"/>
            <a:ext cx="7156824" cy="29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qual 12"/>
          <p:cNvSpPr/>
          <p:nvPr/>
        </p:nvSpPr>
        <p:spPr>
          <a:xfrm>
            <a:off x="1180353" y="2471839"/>
            <a:ext cx="478117" cy="343647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0060" y="1712613"/>
            <a:ext cx="2009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con0001.nii image</a:t>
            </a:r>
          </a:p>
          <a:p>
            <a:pPr algn="ctr"/>
            <a:r>
              <a:rPr lang="en-US" b="1" dirty="0" smtClean="0"/>
              <a:t>or</a:t>
            </a:r>
          </a:p>
          <a:p>
            <a:pPr algn="ctr"/>
            <a:r>
              <a:rPr lang="en-US" b="1" dirty="0" smtClean="0"/>
              <a:t>smwc1 image</a:t>
            </a:r>
            <a:endParaRPr lang="en-US" b="1" dirty="0"/>
          </a:p>
        </p:txBody>
      </p:sp>
      <p:sp>
        <p:nvSpPr>
          <p:cNvPr id="11" name="Minus 10"/>
          <p:cNvSpPr/>
          <p:nvPr/>
        </p:nvSpPr>
        <p:spPr>
          <a:xfrm>
            <a:off x="6877393" y="2260634"/>
            <a:ext cx="306294" cy="222945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0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75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Jersey</dc:creator>
  <cp:lastModifiedBy>Jersey</cp:lastModifiedBy>
  <cp:revision>10</cp:revision>
  <dcterms:created xsi:type="dcterms:W3CDTF">2015-12-03T04:18:48Z</dcterms:created>
  <dcterms:modified xsi:type="dcterms:W3CDTF">2015-12-03T06:18:20Z</dcterms:modified>
</cp:coreProperties>
</file>