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Tableaufullproject_168840077257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E2F6845-61B6-4711-AAC2-5E1A0465944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AirBnB Tableau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79E3BF-FB83-44AB-B564-E91D4FA3E1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11/14/2023 4:29:47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ABE7314-EEB5-4F7B-A8F1-B5D342508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8" y="0"/>
            <a:ext cx="6747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2023-11-14T16:29:48Z</dcterms:created>
  <dcterms:modified xsi:type="dcterms:W3CDTF">2023-11-14T16:29:48Z</dcterms:modified>
</cp:coreProperties>
</file>