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General Automobile Service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Routine Maintenance &amp; Car Care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General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Engine oil &amp; filter change</a:t>
            </a:r>
          </a:p>
          <a:p>
            <a:r>
              <a:t>• Brake inspection &amp; replacement</a:t>
            </a:r>
          </a:p>
          <a:p>
            <a:r>
              <a:t>• Tire rotation &amp; balancing</a:t>
            </a:r>
          </a:p>
          <a:p>
            <a:r>
              <a:t>• Battery check &amp; replacement</a:t>
            </a:r>
          </a:p>
          <a:p>
            <a:r>
              <a:t>• Air conditioning service</a:t>
            </a:r>
          </a:p>
          <a:p>
            <a:r>
              <a:t>• General safety inspection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Choose 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Experienced mechanics</a:t>
            </a:r>
          </a:p>
          <a:p>
            <a:r>
              <a:t>• Affordable pricing</a:t>
            </a:r>
          </a:p>
          <a:p>
            <a:r>
              <a:t>• Genuine spare parts</a:t>
            </a:r>
          </a:p>
          <a:p>
            <a:r>
              <a:t>• Customer satisfaction guaranteed</a:t>
            </a:r>
          </a:p>
          <a:p>
            <a:r>
              <a:t>• 24/7 support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