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GAS LEAKAGE MONITORING &amp; ALERTING SYSTEM FOR INDUSTRIES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215261"/>
            <a:ext cx="8915399" cy="1126283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9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11" y="206063"/>
            <a:ext cx="10071279" cy="6516710"/>
          </a:xfrm>
        </p:spPr>
        <p:txBody>
          <a:bodyPr/>
          <a:lstStyle/>
          <a:p>
            <a:r>
              <a:rPr lang="en-US" dirty="0" smtClean="0"/>
              <a:t>PATENT NUMBER: </a:t>
            </a:r>
            <a:r>
              <a:rPr lang="en-IN" dirty="0" smtClean="0"/>
              <a:t>US5261268A</a:t>
            </a:r>
          </a:p>
          <a:p>
            <a:r>
              <a:rPr lang="en-US" dirty="0" smtClean="0"/>
              <a:t>FILE: </a:t>
            </a:r>
            <a:r>
              <a:rPr lang="en-IN" dirty="0"/>
              <a:t>GAS </a:t>
            </a:r>
            <a:r>
              <a:rPr lang="en-IN" dirty="0" smtClean="0"/>
              <a:t>LEAK DETECTION</a:t>
            </a:r>
            <a:r>
              <a:rPr lang="en-IN" dirty="0"/>
              <a:t> </a:t>
            </a:r>
            <a:r>
              <a:rPr lang="en-IN" dirty="0" smtClean="0"/>
              <a:t>SYSTEM</a:t>
            </a:r>
          </a:p>
          <a:p>
            <a:r>
              <a:rPr lang="en-US" dirty="0" smtClean="0"/>
              <a:t>INVENTOR: </a:t>
            </a:r>
            <a:r>
              <a:rPr lang="en-IN" dirty="0" err="1"/>
              <a:t>Mitsuo</a:t>
            </a:r>
            <a:r>
              <a:rPr lang="en-IN" dirty="0"/>
              <a:t> </a:t>
            </a:r>
            <a:r>
              <a:rPr lang="en-IN" dirty="0" err="1" smtClean="0"/>
              <a:t>Namba</a:t>
            </a:r>
            <a:endParaRPr lang="en-IN" dirty="0" smtClean="0"/>
          </a:p>
          <a:p>
            <a:r>
              <a:rPr lang="en-US" dirty="0" smtClean="0"/>
              <a:t>APPLICATIONS: </a:t>
            </a:r>
            <a:r>
              <a:rPr lang="en-IN" dirty="0"/>
              <a:t>It comprises a </a:t>
            </a:r>
            <a:r>
              <a:rPr lang="en-IN" dirty="0" smtClean="0"/>
              <a:t>flow sensor </a:t>
            </a:r>
            <a:r>
              <a:rPr lang="en-IN" dirty="0"/>
              <a:t>for </a:t>
            </a:r>
            <a:r>
              <a:rPr lang="en-IN" dirty="0" smtClean="0"/>
              <a:t>detecting the </a:t>
            </a:r>
            <a:r>
              <a:rPr lang="en-IN" dirty="0"/>
              <a:t>amount of </a:t>
            </a:r>
            <a:r>
              <a:rPr lang="en-IN" dirty="0" smtClean="0"/>
              <a:t>gas flowing </a:t>
            </a:r>
            <a:r>
              <a:rPr lang="en-IN" dirty="0"/>
              <a:t>through </a:t>
            </a:r>
            <a:r>
              <a:rPr lang="en-IN" dirty="0" smtClean="0"/>
              <a:t>a gas </a:t>
            </a:r>
            <a:r>
              <a:rPr lang="en-IN" dirty="0"/>
              <a:t>flow passage, </a:t>
            </a:r>
            <a:r>
              <a:rPr lang="en-IN" dirty="0" smtClean="0"/>
              <a:t>a pressure </a:t>
            </a:r>
            <a:r>
              <a:rPr lang="en-IN" dirty="0"/>
              <a:t>sensor, </a:t>
            </a:r>
            <a:r>
              <a:rPr lang="en-IN" dirty="0" smtClean="0"/>
              <a:t>a pressure signal generator connected with </a:t>
            </a:r>
            <a:r>
              <a:rPr lang="en-IN" dirty="0"/>
              <a:t>the flow </a:t>
            </a:r>
            <a:r>
              <a:rPr lang="en-IN" dirty="0" smtClean="0"/>
              <a:t>signal generator </a:t>
            </a:r>
            <a:r>
              <a:rPr lang="en-IN" dirty="0"/>
              <a:t>and </a:t>
            </a:r>
            <a:r>
              <a:rPr lang="en-IN" dirty="0" smtClean="0"/>
              <a:t>the pressure signal generator.</a:t>
            </a:r>
          </a:p>
          <a:p>
            <a:r>
              <a:rPr lang="en-US" dirty="0" smtClean="0"/>
              <a:t>DIAGRAM: 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14" y="2871989"/>
            <a:ext cx="4972485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41" y="218940"/>
            <a:ext cx="9890974" cy="6452315"/>
          </a:xfrm>
        </p:spPr>
        <p:txBody>
          <a:bodyPr>
            <a:normAutofit/>
          </a:bodyPr>
          <a:lstStyle/>
          <a:p>
            <a:r>
              <a:rPr lang="en-US" dirty="0"/>
              <a:t>PATENT NUMBER: </a:t>
            </a:r>
            <a:r>
              <a:rPr lang="en-IN" dirty="0" smtClean="0"/>
              <a:t>US3624627A</a:t>
            </a:r>
          </a:p>
          <a:p>
            <a:r>
              <a:rPr lang="en-US" dirty="0" smtClean="0"/>
              <a:t>FILE</a:t>
            </a:r>
            <a:r>
              <a:rPr lang="en-US" dirty="0"/>
              <a:t>: </a:t>
            </a:r>
            <a:r>
              <a:rPr lang="en-IN" dirty="0"/>
              <a:t>GAS LEAK DETECTION SYSTEM</a:t>
            </a:r>
          </a:p>
          <a:p>
            <a:r>
              <a:rPr lang="en-US" dirty="0"/>
              <a:t>INVENTOR: </a:t>
            </a:r>
            <a:r>
              <a:rPr lang="en-IN" dirty="0"/>
              <a:t>Jack L. </a:t>
            </a:r>
            <a:r>
              <a:rPr lang="en-IN" dirty="0" smtClean="0"/>
              <a:t>Evans</a:t>
            </a:r>
          </a:p>
          <a:p>
            <a:r>
              <a:rPr lang="en-US" dirty="0" smtClean="0"/>
              <a:t>APPLICATIONS</a:t>
            </a:r>
            <a:r>
              <a:rPr lang="en-US" dirty="0"/>
              <a:t>: </a:t>
            </a:r>
            <a:r>
              <a:rPr lang="en-IN" dirty="0"/>
              <a:t>A system </a:t>
            </a:r>
            <a:r>
              <a:rPr lang="en-IN" dirty="0" smtClean="0"/>
              <a:t>for sensing the presence </a:t>
            </a:r>
            <a:r>
              <a:rPr lang="en-IN" dirty="0"/>
              <a:t>of a </a:t>
            </a:r>
            <a:r>
              <a:rPr lang="en-IN" dirty="0" smtClean="0"/>
              <a:t>leak in </a:t>
            </a:r>
            <a:r>
              <a:rPr lang="en-IN" dirty="0"/>
              <a:t>a closed </a:t>
            </a:r>
            <a:r>
              <a:rPr lang="en-IN" dirty="0" smtClean="0"/>
              <a:t>gas network</a:t>
            </a:r>
            <a:r>
              <a:rPr lang="en-IN" dirty="0"/>
              <a:t> </a:t>
            </a:r>
            <a:r>
              <a:rPr lang="en-IN" dirty="0" smtClean="0"/>
              <a:t>interconnecting a gas </a:t>
            </a:r>
            <a:r>
              <a:rPr lang="en-IN" dirty="0"/>
              <a:t>source with </a:t>
            </a:r>
            <a:r>
              <a:rPr lang="en-IN" dirty="0" smtClean="0"/>
              <a:t>a plurality </a:t>
            </a:r>
            <a:r>
              <a:rPr lang="en-IN" dirty="0"/>
              <a:t>of </a:t>
            </a:r>
            <a:r>
              <a:rPr lang="en-IN" dirty="0" smtClean="0"/>
              <a:t>gas consuming</a:t>
            </a:r>
            <a:r>
              <a:rPr lang="en-IN" dirty="0"/>
              <a:t> </a:t>
            </a:r>
            <a:r>
              <a:rPr lang="en-IN" dirty="0" smtClean="0"/>
              <a:t>appliances</a:t>
            </a:r>
            <a:r>
              <a:rPr lang="en-IN" dirty="0"/>
              <a:t> </a:t>
            </a:r>
            <a:r>
              <a:rPr lang="en-IN" dirty="0" smtClean="0"/>
              <a:t>including</a:t>
            </a:r>
            <a:r>
              <a:rPr lang="en-IN" dirty="0"/>
              <a:t> </a:t>
            </a:r>
            <a:r>
              <a:rPr lang="en-IN" dirty="0" smtClean="0"/>
              <a:t>thermostatic controls for automatically</a:t>
            </a:r>
            <a:r>
              <a:rPr lang="en-IN" dirty="0"/>
              <a:t> </a:t>
            </a:r>
            <a:r>
              <a:rPr lang="en-IN" dirty="0" smtClean="0"/>
              <a:t>signalling demand to </a:t>
            </a:r>
            <a:r>
              <a:rPr lang="en-IN" dirty="0"/>
              <a:t>supply </a:t>
            </a:r>
            <a:r>
              <a:rPr lang="en-IN" dirty="0" smtClean="0"/>
              <a:t>the selected </a:t>
            </a:r>
            <a:r>
              <a:rPr lang="en-IN" dirty="0"/>
              <a:t>appliances.</a:t>
            </a:r>
            <a:endParaRPr lang="en-IN" dirty="0"/>
          </a:p>
          <a:p>
            <a:r>
              <a:rPr lang="en-US" dirty="0"/>
              <a:t>DIAGRAM: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45" y="3008492"/>
            <a:ext cx="2648183" cy="36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27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124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GAS LEAKAGE MONITORING &amp; ALERTING SYSTEM FOR INDUSTRIES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LEAKAGE MONITORING &amp; ALERTING SYSTEM FOR INDUSTRIES</dc:title>
  <dc:creator>HP</dc:creator>
  <cp:lastModifiedBy>HP</cp:lastModifiedBy>
  <cp:revision>1</cp:revision>
  <dcterms:created xsi:type="dcterms:W3CDTF">2022-09-17T15:13:21Z</dcterms:created>
  <dcterms:modified xsi:type="dcterms:W3CDTF">2022-09-17T15:21:53Z</dcterms:modified>
</cp:coreProperties>
</file>