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78" r:id="rId4"/>
    <p:sldId id="260" r:id="rId5"/>
    <p:sldId id="277" r:id="rId6"/>
    <p:sldId id="262" r:id="rId7"/>
    <p:sldId id="272" r:id="rId8"/>
    <p:sldId id="271" r:id="rId9"/>
    <p:sldId id="273"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44223-8F8D-4A05-B513-AB4F64435A7A}" type="datetimeFigureOut">
              <a:rPr lang="en-US" smtClean="0"/>
              <a:t>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BBA91-E91B-4271-9BF7-747E67F95533}" type="slidenum">
              <a:rPr lang="en-US" smtClean="0"/>
              <a:t>‹#›</a:t>
            </a:fld>
            <a:endParaRPr lang="en-US"/>
          </a:p>
        </p:txBody>
      </p:sp>
    </p:spTree>
    <p:extLst>
      <p:ext uri="{BB962C8B-B14F-4D97-AF65-F5344CB8AC3E}">
        <p14:creationId xmlns:p14="http://schemas.microsoft.com/office/powerpoint/2010/main" val="359027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4EF2BC-2D83-45E8-B519-8C85AF709BD2}"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936533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EF2BC-2D83-45E8-B519-8C85AF709BD2}"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09956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EF2BC-2D83-45E8-B519-8C85AF709BD2}"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5806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EF2BC-2D83-45E8-B519-8C85AF709BD2}"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51780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200562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4EF2BC-2D83-45E8-B519-8C85AF709BD2}" type="datetimeFigureOut">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8947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4EF2BC-2D83-45E8-B519-8C85AF709BD2}" type="datetimeFigureOut">
              <a:rPr lang="en-US" smtClean="0"/>
              <a:t>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211821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4EF2BC-2D83-45E8-B519-8C85AF709BD2}" type="datetimeFigureOut">
              <a:rPr lang="en-US" smtClean="0"/>
              <a:t>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31476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EF2BC-2D83-45E8-B519-8C85AF709BD2}" type="datetimeFigureOut">
              <a:rPr lang="en-US" smtClean="0"/>
              <a:t>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76895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76383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13931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EF2BC-2D83-45E8-B519-8C85AF709BD2}" type="datetimeFigureOut">
              <a:rPr lang="en-US" smtClean="0"/>
              <a:t>2/19/2022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F746B-0310-4D3C-8960-963FF55F65F7}" type="slidenum">
              <a:rPr lang="en-US" smtClean="0"/>
              <a:t>‹#›</a:t>
            </a:fld>
            <a:endParaRPr lang="en-US"/>
          </a:p>
        </p:txBody>
      </p:sp>
    </p:spTree>
    <p:extLst>
      <p:ext uri="{BB962C8B-B14F-4D97-AF65-F5344CB8AC3E}">
        <p14:creationId xmlns:p14="http://schemas.microsoft.com/office/powerpoint/2010/main" val="3932331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CAR PRICE PREDICTION	</a:t>
            </a:r>
            <a:br>
              <a:rPr lang="en-US" dirty="0"/>
            </a:br>
            <a:br>
              <a:rPr lang="en-US" dirty="0"/>
            </a:br>
            <a:r>
              <a:rPr lang="en-US" dirty="0"/>
              <a:t>	</a:t>
            </a:r>
          </a:p>
        </p:txBody>
      </p:sp>
      <p:sp>
        <p:nvSpPr>
          <p:cNvPr id="3" name="Subtitle 2"/>
          <p:cNvSpPr>
            <a:spLocks noGrp="1"/>
          </p:cNvSpPr>
          <p:nvPr>
            <p:ph type="subTitle" idx="1"/>
          </p:nvPr>
        </p:nvSpPr>
        <p:spPr/>
        <p:txBody>
          <a:bodyPr/>
          <a:lstStyle/>
          <a:p>
            <a:r>
              <a:rPr lang="en-US" dirty="0"/>
              <a:t>Study of car prices post covid-19 impact</a:t>
            </a:r>
          </a:p>
          <a:p>
            <a:endParaRPr lang="en-US" dirty="0"/>
          </a:p>
        </p:txBody>
      </p:sp>
    </p:spTree>
    <p:extLst>
      <p:ext uri="{BB962C8B-B14F-4D97-AF65-F5344CB8AC3E}">
        <p14:creationId xmlns:p14="http://schemas.microsoft.com/office/powerpoint/2010/main" val="406454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best model</a:t>
            </a:r>
          </a:p>
        </p:txBody>
      </p:sp>
      <p:pic>
        <p:nvPicPr>
          <p:cNvPr id="4" name="Content Placeholder 3"/>
          <p:cNvPicPr>
            <a:picLocks noGrp="1" noChangeAspect="1"/>
          </p:cNvPicPr>
          <p:nvPr>
            <p:ph idx="1"/>
          </p:nvPr>
        </p:nvPicPr>
        <p:blipFill>
          <a:blip r:embed="rId2"/>
          <a:stretch>
            <a:fillRect/>
          </a:stretch>
        </p:blipFill>
        <p:spPr>
          <a:xfrm>
            <a:off x="838200" y="1895285"/>
            <a:ext cx="10421804" cy="2400635"/>
          </a:xfrm>
          <a:prstGeom prst="rect">
            <a:avLst/>
          </a:prstGeom>
        </p:spPr>
      </p:pic>
      <p:sp>
        <p:nvSpPr>
          <p:cNvPr id="5" name="TextBox 4"/>
          <p:cNvSpPr txBox="1"/>
          <p:nvPr/>
        </p:nvSpPr>
        <p:spPr>
          <a:xfrm>
            <a:off x="1123406" y="4955177"/>
            <a:ext cx="6838539" cy="369332"/>
          </a:xfrm>
          <a:prstGeom prst="rect">
            <a:avLst/>
          </a:prstGeom>
          <a:noFill/>
        </p:spPr>
        <p:txBody>
          <a:bodyPr wrap="none" rtlCol="0">
            <a:spAutoFit/>
          </a:bodyPr>
          <a:lstStyle/>
          <a:p>
            <a:r>
              <a:rPr lang="en-US" dirty="0"/>
              <a:t>This is the best model with a cross validation, R-squared result of 0.943</a:t>
            </a:r>
          </a:p>
        </p:txBody>
      </p:sp>
    </p:spTree>
    <p:extLst>
      <p:ext uri="{BB962C8B-B14F-4D97-AF65-F5344CB8AC3E}">
        <p14:creationId xmlns:p14="http://schemas.microsoft.com/office/powerpoint/2010/main" val="265357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56198" y="606425"/>
            <a:ext cx="4922942" cy="4351338"/>
          </a:xfrm>
          <a:prstGeom prst="rect">
            <a:avLst/>
          </a:prstGeom>
        </p:spPr>
      </p:pic>
      <p:pic>
        <p:nvPicPr>
          <p:cNvPr id="6" name="Picture 5"/>
          <p:cNvPicPr>
            <a:picLocks noChangeAspect="1"/>
          </p:cNvPicPr>
          <p:nvPr/>
        </p:nvPicPr>
        <p:blipFill>
          <a:blip r:embed="rId3"/>
          <a:stretch>
            <a:fillRect/>
          </a:stretch>
        </p:blipFill>
        <p:spPr>
          <a:xfrm>
            <a:off x="6304593" y="437310"/>
            <a:ext cx="5060093" cy="4602069"/>
          </a:xfrm>
          <a:prstGeom prst="rect">
            <a:avLst/>
          </a:prstGeom>
        </p:spPr>
      </p:pic>
      <p:sp>
        <p:nvSpPr>
          <p:cNvPr id="7" name="TextBox 6"/>
          <p:cNvSpPr txBox="1"/>
          <p:nvPr/>
        </p:nvSpPr>
        <p:spPr>
          <a:xfrm>
            <a:off x="656198" y="5303519"/>
            <a:ext cx="3852017" cy="369332"/>
          </a:xfrm>
          <a:prstGeom prst="rect">
            <a:avLst/>
          </a:prstGeom>
          <a:noFill/>
        </p:spPr>
        <p:txBody>
          <a:bodyPr wrap="none" rtlCol="0">
            <a:spAutoFit/>
          </a:bodyPr>
          <a:lstStyle/>
          <a:p>
            <a:r>
              <a:rPr lang="en-US" dirty="0"/>
              <a:t>Scatter plot of predicted vs actual price</a:t>
            </a:r>
          </a:p>
        </p:txBody>
      </p:sp>
      <p:sp>
        <p:nvSpPr>
          <p:cNvPr id="8" name="TextBox 7"/>
          <p:cNvSpPr txBox="1"/>
          <p:nvPr/>
        </p:nvSpPr>
        <p:spPr>
          <a:xfrm>
            <a:off x="6871063" y="5355771"/>
            <a:ext cx="4959563" cy="646331"/>
          </a:xfrm>
          <a:prstGeom prst="rect">
            <a:avLst/>
          </a:prstGeom>
          <a:noFill/>
        </p:spPr>
        <p:txBody>
          <a:bodyPr wrap="none" rtlCol="0">
            <a:spAutoFit/>
          </a:bodyPr>
          <a:lstStyle/>
          <a:p>
            <a:r>
              <a:rPr lang="en-US" dirty="0"/>
              <a:t>Distribution plot of (predicted value – actual value)</a:t>
            </a:r>
          </a:p>
          <a:p>
            <a:endParaRPr lang="en-US" dirty="0"/>
          </a:p>
        </p:txBody>
      </p:sp>
      <p:sp>
        <p:nvSpPr>
          <p:cNvPr id="9" name="TextBox 8"/>
          <p:cNvSpPr txBox="1"/>
          <p:nvPr/>
        </p:nvSpPr>
        <p:spPr>
          <a:xfrm>
            <a:off x="1463041" y="6156960"/>
            <a:ext cx="9727474" cy="646331"/>
          </a:xfrm>
          <a:prstGeom prst="rect">
            <a:avLst/>
          </a:prstGeom>
          <a:noFill/>
        </p:spPr>
        <p:txBody>
          <a:bodyPr wrap="square" rtlCol="0">
            <a:spAutoFit/>
          </a:bodyPr>
          <a:lstStyle/>
          <a:p>
            <a:r>
              <a:rPr lang="en-US" dirty="0"/>
              <a:t>After observing these graphs we can conclude that the model is performing very well and it is ready to be sent to the vendors.</a:t>
            </a:r>
          </a:p>
        </p:txBody>
      </p:sp>
    </p:spTree>
    <p:extLst>
      <p:ext uri="{BB962C8B-B14F-4D97-AF65-F5344CB8AC3E}">
        <p14:creationId xmlns:p14="http://schemas.microsoft.com/office/powerpoint/2010/main" val="228034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br>
              <a:rPr lang="en-US" dirty="0"/>
            </a:br>
            <a:endParaRPr lang="en-US" dirty="0"/>
          </a:p>
        </p:txBody>
      </p:sp>
      <p:sp>
        <p:nvSpPr>
          <p:cNvPr id="3" name="Content Placeholder 2"/>
          <p:cNvSpPr>
            <a:spLocks noGrp="1"/>
          </p:cNvSpPr>
          <p:nvPr>
            <p:ph idx="1"/>
          </p:nvPr>
        </p:nvSpPr>
        <p:spPr/>
        <p:txBody>
          <a:bodyPr/>
          <a:lstStyle/>
          <a:p>
            <a:r>
              <a:rPr lang="en-US" dirty="0"/>
              <a:t>With the </a:t>
            </a:r>
            <a:r>
              <a:rPr lang="en-US" dirty="0" err="1"/>
              <a:t>covid</a:t>
            </a:r>
            <a:r>
              <a:rPr lang="en-US" dirty="0"/>
              <a:t> 19 impact in the market, we have seen lot of changes in the car market. Now some cars are in demand hence making them costly and some are not in demand hence cheaper. With the change in market due to </a:t>
            </a:r>
            <a:r>
              <a:rPr lang="en-US" dirty="0" err="1"/>
              <a:t>covid</a:t>
            </a:r>
            <a:r>
              <a:rPr lang="en-US" dirty="0"/>
              <a:t> 19 impact, the previous ML models are not performing well.</a:t>
            </a:r>
          </a:p>
          <a:p>
            <a:endParaRPr lang="en-US" dirty="0"/>
          </a:p>
        </p:txBody>
      </p:sp>
    </p:spTree>
    <p:extLst>
      <p:ext uri="{BB962C8B-B14F-4D97-AF65-F5344CB8AC3E}">
        <p14:creationId xmlns:p14="http://schemas.microsoft.com/office/powerpoint/2010/main" val="130319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53537-9981-4263-8120-E616E43CE4AD}"/>
              </a:ext>
            </a:extLst>
          </p:cNvPr>
          <p:cNvSpPr>
            <a:spLocks noGrp="1"/>
          </p:cNvSpPr>
          <p:nvPr>
            <p:ph type="title"/>
          </p:nvPr>
        </p:nvSpPr>
        <p:spPr/>
        <p:txBody>
          <a:bodyPr/>
          <a:lstStyle/>
          <a:p>
            <a:r>
              <a:rPr lang="en-US" dirty="0"/>
              <a:t>Load the dataset</a:t>
            </a:r>
            <a:endParaRPr lang="en-IN" dirty="0"/>
          </a:p>
        </p:txBody>
      </p:sp>
      <p:pic>
        <p:nvPicPr>
          <p:cNvPr id="5" name="Content Placeholder 4">
            <a:extLst>
              <a:ext uri="{FF2B5EF4-FFF2-40B4-BE49-F238E27FC236}">
                <a16:creationId xmlns:a16="http://schemas.microsoft.com/office/drawing/2014/main" id="{3BA9118E-2061-41A4-AA0F-14DB0F0A9330}"/>
              </a:ext>
            </a:extLst>
          </p:cNvPr>
          <p:cNvPicPr>
            <a:picLocks noGrp="1" noChangeAspect="1"/>
          </p:cNvPicPr>
          <p:nvPr>
            <p:ph idx="1"/>
          </p:nvPr>
        </p:nvPicPr>
        <p:blipFill>
          <a:blip r:embed="rId2"/>
          <a:stretch>
            <a:fillRect/>
          </a:stretch>
        </p:blipFill>
        <p:spPr>
          <a:xfrm>
            <a:off x="1309687" y="2463006"/>
            <a:ext cx="9572625" cy="3076575"/>
          </a:xfrm>
        </p:spPr>
      </p:pic>
    </p:spTree>
    <p:extLst>
      <p:ext uri="{BB962C8B-B14F-4D97-AF65-F5344CB8AC3E}">
        <p14:creationId xmlns:p14="http://schemas.microsoft.com/office/powerpoint/2010/main" val="330702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a:t>
            </a:r>
          </a:p>
        </p:txBody>
      </p:sp>
      <p:pic>
        <p:nvPicPr>
          <p:cNvPr id="4" name="Content Placeholder 3"/>
          <p:cNvPicPr>
            <a:picLocks noGrp="1" noChangeAspect="1"/>
          </p:cNvPicPr>
          <p:nvPr>
            <p:ph idx="1"/>
          </p:nvPr>
        </p:nvPicPr>
        <p:blipFill>
          <a:blip r:embed="rId2"/>
          <a:stretch>
            <a:fillRect/>
          </a:stretch>
        </p:blipFill>
        <p:spPr>
          <a:xfrm>
            <a:off x="838200" y="1422653"/>
            <a:ext cx="5010849" cy="1238423"/>
          </a:xfrm>
          <a:prstGeom prst="rect">
            <a:avLst/>
          </a:prstGeom>
        </p:spPr>
      </p:pic>
      <p:sp>
        <p:nvSpPr>
          <p:cNvPr id="5" name="TextBox 4"/>
          <p:cNvSpPr txBox="1"/>
          <p:nvPr/>
        </p:nvSpPr>
        <p:spPr>
          <a:xfrm>
            <a:off x="7463246" y="1422653"/>
            <a:ext cx="3459922" cy="923330"/>
          </a:xfrm>
          <a:prstGeom prst="rect">
            <a:avLst/>
          </a:prstGeom>
          <a:noFill/>
        </p:spPr>
        <p:txBody>
          <a:bodyPr wrap="none" rtlCol="0">
            <a:spAutoFit/>
          </a:bodyPr>
          <a:lstStyle/>
          <a:p>
            <a:r>
              <a:rPr lang="en-US" dirty="0"/>
              <a:t>Lets dig deeper into the end points</a:t>
            </a:r>
          </a:p>
          <a:p>
            <a:endParaRPr lang="en-US" dirty="0"/>
          </a:p>
          <a:p>
            <a:endParaRPr lang="en-US" dirty="0"/>
          </a:p>
        </p:txBody>
      </p:sp>
      <p:sp>
        <p:nvSpPr>
          <p:cNvPr id="9" name="TextBox 8"/>
          <p:cNvSpPr txBox="1"/>
          <p:nvPr/>
        </p:nvSpPr>
        <p:spPr>
          <a:xfrm>
            <a:off x="7811589" y="3361508"/>
            <a:ext cx="3268787" cy="1200329"/>
          </a:xfrm>
          <a:prstGeom prst="rect">
            <a:avLst/>
          </a:prstGeom>
          <a:noFill/>
        </p:spPr>
        <p:txBody>
          <a:bodyPr wrap="square" rtlCol="0">
            <a:spAutoFit/>
          </a:bodyPr>
          <a:lstStyle/>
          <a:p>
            <a:r>
              <a:rPr lang="en-US" dirty="0"/>
              <a:t>Max mileage on this i20 car with a mileage of 1002408 and year 2010. the previous owner(s) drove a lot.</a:t>
            </a:r>
          </a:p>
        </p:txBody>
      </p:sp>
      <p:pic>
        <p:nvPicPr>
          <p:cNvPr id="6" name="Picture 5">
            <a:extLst>
              <a:ext uri="{FF2B5EF4-FFF2-40B4-BE49-F238E27FC236}">
                <a16:creationId xmlns:a16="http://schemas.microsoft.com/office/drawing/2014/main" id="{657B4E05-EC8D-4AD3-A4F5-93D4D0136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984" y="2499386"/>
            <a:ext cx="11105816" cy="4124901"/>
          </a:xfrm>
          <a:prstGeom prst="rect">
            <a:avLst/>
          </a:prstGeom>
        </p:spPr>
      </p:pic>
    </p:spTree>
    <p:extLst>
      <p:ext uri="{BB962C8B-B14F-4D97-AF65-F5344CB8AC3E}">
        <p14:creationId xmlns:p14="http://schemas.microsoft.com/office/powerpoint/2010/main" val="263167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4108-8534-4570-A093-8396CF3E148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1B3CBD4-759C-4CB6-BAC4-4F9BCF3273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088" y="365125"/>
            <a:ext cx="11198086" cy="5811838"/>
          </a:xfrm>
        </p:spPr>
      </p:pic>
    </p:spTree>
    <p:extLst>
      <p:ext uri="{BB962C8B-B14F-4D97-AF65-F5344CB8AC3E}">
        <p14:creationId xmlns:p14="http://schemas.microsoft.com/office/powerpoint/2010/main" val="382271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prices distribution</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027906"/>
            <a:ext cx="8795106" cy="4351338"/>
          </a:xfrm>
          <a:prstGeom prst="rect">
            <a:avLst/>
          </a:prstGeom>
        </p:spPr>
      </p:pic>
      <p:sp>
        <p:nvSpPr>
          <p:cNvPr id="5" name="TextBox 4"/>
          <p:cNvSpPr txBox="1"/>
          <p:nvPr/>
        </p:nvSpPr>
        <p:spPr>
          <a:xfrm>
            <a:off x="1341120" y="5817326"/>
            <a:ext cx="6138283" cy="646331"/>
          </a:xfrm>
          <a:prstGeom prst="rect">
            <a:avLst/>
          </a:prstGeom>
          <a:noFill/>
        </p:spPr>
        <p:txBody>
          <a:bodyPr wrap="none" rtlCol="0">
            <a:spAutoFit/>
          </a:bodyPr>
          <a:lstStyle/>
          <a:p>
            <a:r>
              <a:rPr lang="en-US" dirty="0"/>
              <a:t>We can see we have quite some range on the prices of the cars.</a:t>
            </a:r>
          </a:p>
          <a:p>
            <a:endParaRPr lang="en-US" dirty="0"/>
          </a:p>
        </p:txBody>
      </p:sp>
    </p:spTree>
    <p:extLst>
      <p:ext uri="{BB962C8B-B14F-4D97-AF65-F5344CB8AC3E}">
        <p14:creationId xmlns:p14="http://schemas.microsoft.com/office/powerpoint/2010/main" val="327330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 processing</a:t>
            </a:r>
          </a:p>
        </p:txBody>
      </p:sp>
      <p:sp>
        <p:nvSpPr>
          <p:cNvPr id="6" name="TextBox 5"/>
          <p:cNvSpPr txBox="1"/>
          <p:nvPr/>
        </p:nvSpPr>
        <p:spPr>
          <a:xfrm>
            <a:off x="4392906" y="2560548"/>
            <a:ext cx="5077097" cy="369332"/>
          </a:xfrm>
          <a:prstGeom prst="rect">
            <a:avLst/>
          </a:prstGeom>
          <a:noFill/>
        </p:spPr>
        <p:txBody>
          <a:bodyPr wrap="square" rtlCol="0">
            <a:spAutoFit/>
          </a:bodyPr>
          <a:lstStyle/>
          <a:p>
            <a:r>
              <a:rPr lang="en-US" dirty="0"/>
              <a:t>f the categorical variable</a:t>
            </a:r>
          </a:p>
        </p:txBody>
      </p:sp>
      <p:pic>
        <p:nvPicPr>
          <p:cNvPr id="7" name="Content Placeholder 6">
            <a:extLst>
              <a:ext uri="{FF2B5EF4-FFF2-40B4-BE49-F238E27FC236}">
                <a16:creationId xmlns:a16="http://schemas.microsoft.com/office/drawing/2014/main" id="{5B123400-7C65-4E0C-B280-0C13BD5B940D}"/>
              </a:ext>
            </a:extLst>
          </p:cNvPr>
          <p:cNvPicPr>
            <a:picLocks noGrp="1" noChangeAspect="1"/>
          </p:cNvPicPr>
          <p:nvPr>
            <p:ph idx="1"/>
          </p:nvPr>
        </p:nvPicPr>
        <p:blipFill>
          <a:blip r:embed="rId2"/>
          <a:stretch>
            <a:fillRect/>
          </a:stretch>
        </p:blipFill>
        <p:spPr>
          <a:xfrm>
            <a:off x="2427166" y="1825625"/>
            <a:ext cx="7337667" cy="4351338"/>
          </a:xfrm>
        </p:spPr>
      </p:pic>
    </p:spTree>
    <p:extLst>
      <p:ext uri="{BB962C8B-B14F-4D97-AF65-F5344CB8AC3E}">
        <p14:creationId xmlns:p14="http://schemas.microsoft.com/office/powerpoint/2010/main" val="106712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384276"/>
            <a:ext cx="9978887" cy="4234645"/>
          </a:xfrm>
          <a:prstGeom prst="rect">
            <a:avLst/>
          </a:prstGeom>
        </p:spPr>
      </p:pic>
    </p:spTree>
    <p:extLst>
      <p:ext uri="{BB962C8B-B14F-4D97-AF65-F5344CB8AC3E}">
        <p14:creationId xmlns:p14="http://schemas.microsoft.com/office/powerpoint/2010/main" val="2580778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parameter tuning</a:t>
            </a:r>
          </a:p>
        </p:txBody>
      </p:sp>
      <p:pic>
        <p:nvPicPr>
          <p:cNvPr id="4" name="Content Placeholder 3"/>
          <p:cNvPicPr>
            <a:picLocks noGrp="1" noChangeAspect="1"/>
          </p:cNvPicPr>
          <p:nvPr>
            <p:ph idx="1"/>
          </p:nvPr>
        </p:nvPicPr>
        <p:blipFill>
          <a:blip r:embed="rId2"/>
          <a:stretch>
            <a:fillRect/>
          </a:stretch>
        </p:blipFill>
        <p:spPr>
          <a:xfrm>
            <a:off x="1154533" y="1690688"/>
            <a:ext cx="4605539" cy="4351338"/>
          </a:xfrm>
          <a:prstGeom prst="rect">
            <a:avLst/>
          </a:prstGeom>
        </p:spPr>
      </p:pic>
      <p:sp>
        <p:nvSpPr>
          <p:cNvPr id="5" name="TextBox 4"/>
          <p:cNvSpPr txBox="1"/>
          <p:nvPr/>
        </p:nvSpPr>
        <p:spPr>
          <a:xfrm>
            <a:off x="6705600" y="2072640"/>
            <a:ext cx="4493623" cy="2585323"/>
          </a:xfrm>
          <a:prstGeom prst="rect">
            <a:avLst/>
          </a:prstGeom>
          <a:noFill/>
        </p:spPr>
        <p:txBody>
          <a:bodyPr wrap="square" rtlCol="0">
            <a:spAutoFit/>
          </a:bodyPr>
          <a:lstStyle/>
          <a:p>
            <a:r>
              <a:rPr lang="en-US" dirty="0"/>
              <a:t>Hyper parameter tuning was performed on the best performing algorithm, which was the random forest regression.</a:t>
            </a:r>
          </a:p>
          <a:p>
            <a:endParaRPr lang="en-US" dirty="0"/>
          </a:p>
          <a:p>
            <a:r>
              <a:rPr lang="en-US" dirty="0"/>
              <a:t>These variables were selected, the tuning took many hours to complete.</a:t>
            </a:r>
          </a:p>
          <a:p>
            <a:endParaRPr lang="en-US" dirty="0"/>
          </a:p>
          <a:p>
            <a:r>
              <a:rPr lang="en-US" dirty="0"/>
              <a:t>The best parameters were used to train another accurate model.</a:t>
            </a:r>
          </a:p>
        </p:txBody>
      </p:sp>
    </p:spTree>
    <p:extLst>
      <p:ext uri="{BB962C8B-B14F-4D97-AF65-F5344CB8AC3E}">
        <p14:creationId xmlns:p14="http://schemas.microsoft.com/office/powerpoint/2010/main" val="1185103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245</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CAR PRICE PREDICTION    </vt:lpstr>
      <vt:lpstr>Problem statement </vt:lpstr>
      <vt:lpstr>Load the dataset</vt:lpstr>
      <vt:lpstr>EDA</vt:lpstr>
      <vt:lpstr>PowerPoint Presentation</vt:lpstr>
      <vt:lpstr>Car prices distribution </vt:lpstr>
      <vt:lpstr>Data pre processing</vt:lpstr>
      <vt:lpstr>Model building </vt:lpstr>
      <vt:lpstr>Hyper parameter tuning</vt:lpstr>
      <vt:lpstr>Training best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Default</dc:creator>
  <cp:lastModifiedBy>divyanshvishwakarma068@gmail.com</cp:lastModifiedBy>
  <cp:revision>9</cp:revision>
  <dcterms:created xsi:type="dcterms:W3CDTF">2021-11-11T07:25:35Z</dcterms:created>
  <dcterms:modified xsi:type="dcterms:W3CDTF">2022-02-19T17:32:49Z</dcterms:modified>
</cp:coreProperties>
</file>