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38" r:id="rId3"/>
    <p:sldId id="339" r:id="rId4"/>
    <p:sldId id="340" r:id="rId5"/>
    <p:sldId id="341" r:id="rId6"/>
    <p:sldId id="342" r:id="rId7"/>
    <p:sldId id="343" r:id="rId8"/>
    <p:sldId id="34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ongwon" initials="S" lastIdx="1" clrIdx="0">
    <p:extLst>
      <p:ext uri="{19B8F6BF-5375-455C-9EA6-DF929625EA0E}">
        <p15:presenceInfo xmlns:p15="http://schemas.microsoft.com/office/powerpoint/2012/main" userId="Seongw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77" d="100"/>
          <a:sy n="77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84"/>
    </p:cViewPr>
  </p:sorterViewPr>
  <p:notesViewPr>
    <p:cSldViewPr snapToGrid="0" showGuides="1">
      <p:cViewPr varScale="1">
        <p:scale>
          <a:sx n="91" d="100"/>
          <a:sy n="91" d="100"/>
        </p:scale>
        <p:origin x="237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569DF-08CE-494A-B368-30388E00BE25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A26E8-A11D-49DD-B12C-64E854FEE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939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1C49-8862-4E44-9DE4-AB0310C3C8A2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F980-3328-4D93-B719-504AE0C78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40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1C49-8862-4E44-9DE4-AB0310C3C8A2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F980-3328-4D93-B719-504AE0C78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58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1C49-8862-4E44-9DE4-AB0310C3C8A2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F980-3328-4D93-B719-504AE0C78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71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1C49-8862-4E44-9DE4-AB0310C3C8A2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F980-3328-4D93-B719-504AE0C78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75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1C49-8862-4E44-9DE4-AB0310C3C8A2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F980-3328-4D93-B719-504AE0C78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7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1C49-8862-4E44-9DE4-AB0310C3C8A2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F980-3328-4D93-B719-504AE0C78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47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1C49-8862-4E44-9DE4-AB0310C3C8A2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F980-3328-4D93-B719-504AE0C78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25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1C49-8862-4E44-9DE4-AB0310C3C8A2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F980-3328-4D93-B719-504AE0C78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05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1C49-8862-4E44-9DE4-AB0310C3C8A2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F980-3328-4D93-B719-504AE0C78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3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1C49-8862-4E44-9DE4-AB0310C3C8A2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F980-3328-4D93-B719-504AE0C78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16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1C49-8862-4E44-9DE4-AB0310C3C8A2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F980-3328-4D93-B719-504AE0C78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1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21C49-8862-4E44-9DE4-AB0310C3C8A2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2F980-3328-4D93-B719-504AE0C78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06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서울남산체 EB" panose="02020603020101020101" pitchFamily="18" charset="-127"/>
          <a:ea typeface="서울남산체 EB" panose="02020603020101020101" pitchFamily="18" charset="-127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서울남산체 EB" panose="02020603020101020101" pitchFamily="18" charset="-127"/>
          <a:ea typeface="서울남산체 EB" panose="02020603020101020101" pitchFamily="18" charset="-127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서울남산체 EB" panose="02020603020101020101" pitchFamily="18" charset="-127"/>
          <a:ea typeface="서울남산체 EB" panose="02020603020101020101" pitchFamily="18" charset="-127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서울남산체 EB" panose="02020603020101020101" pitchFamily="18" charset="-127"/>
          <a:ea typeface="서울남산체 EB" panose="02020603020101020101" pitchFamily="18" charset="-127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서울남산체 EB" panose="02020603020101020101" pitchFamily="18" charset="-127"/>
          <a:ea typeface="서울남산체 EB" panose="02020603020101020101" pitchFamily="18" charset="-127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서울남산체 EB" panose="02020603020101020101" pitchFamily="18" charset="-127"/>
          <a:ea typeface="서울남산체 EB" panose="02020603020101020101" pitchFamily="18" charset="-127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qt.io/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Qt</a:t>
            </a:r>
            <a:r>
              <a:rPr lang="en-US" altLang="ko-KR" dirty="0" smtClean="0"/>
              <a:t> Windows Install Guide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8866"/>
          </a:xfrm>
        </p:spPr>
        <p:txBody>
          <a:bodyPr>
            <a:no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Install Guide made by kardy04 (17.11.16)</a:t>
            </a:r>
          </a:p>
          <a:p>
            <a:r>
              <a:rPr lang="en-US" altLang="ko-KR" dirty="0" smtClean="0"/>
              <a:t>Install Guide edited by </a:t>
            </a:r>
            <a:r>
              <a:rPr lang="en-US" altLang="ko-KR" dirty="0" err="1" smtClean="0"/>
              <a:t>hersammc</a:t>
            </a:r>
            <a:r>
              <a:rPr lang="en-US" altLang="ko-KR" dirty="0" smtClean="0"/>
              <a:t> (18.04.29)</a:t>
            </a:r>
          </a:p>
          <a:p>
            <a:r>
              <a:rPr lang="en-US" altLang="ko-KR" dirty="0" smtClean="0"/>
              <a:t>Creator Tutorial made by </a:t>
            </a:r>
            <a:r>
              <a:rPr lang="ko-KR" altLang="en-US" dirty="0" smtClean="0"/>
              <a:t>차호준 </a:t>
            </a:r>
            <a:r>
              <a:rPr lang="en-US" altLang="ko-KR" dirty="0" smtClean="0"/>
              <a:t>(18.05.09)</a:t>
            </a:r>
          </a:p>
          <a:p>
            <a:r>
              <a:rPr lang="en-US" altLang="ko-KR" dirty="0" smtClean="0"/>
              <a:t>Install Guide &amp; Creator Tutorial merged by </a:t>
            </a:r>
            <a:r>
              <a:rPr lang="ko-KR" altLang="en-US" dirty="0" smtClean="0"/>
              <a:t>이승용</a:t>
            </a:r>
            <a:r>
              <a:rPr lang="en-US" altLang="ko-KR" dirty="0" smtClean="0"/>
              <a:t> (19.04.21)</a:t>
            </a:r>
          </a:p>
          <a:p>
            <a:r>
              <a:rPr lang="en-US" altLang="ko-KR" dirty="0" smtClean="0"/>
              <a:t>Edit by </a:t>
            </a:r>
            <a:r>
              <a:rPr lang="ko-KR" altLang="en-US" dirty="0" err="1" smtClean="0"/>
              <a:t>정유철</a:t>
            </a:r>
            <a:r>
              <a:rPr lang="ko-KR" altLang="en-US" dirty="0" smtClean="0"/>
              <a:t> </a:t>
            </a:r>
            <a:r>
              <a:rPr lang="en-US" altLang="ko-KR" dirty="0" smtClean="0"/>
              <a:t>(19.04.27)</a:t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88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7669" y="703939"/>
            <a:ext cx="763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https://www.qt.io/download</a:t>
            </a:r>
            <a:r>
              <a:rPr lang="en-US" altLang="ko-KR" dirty="0"/>
              <a:t>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C6A69C4-5450-4DA4-A242-2F24739C9516}"/>
              </a:ext>
            </a:extLst>
          </p:cNvPr>
          <p:cNvGrpSpPr/>
          <p:nvPr/>
        </p:nvGrpSpPr>
        <p:grpSpPr>
          <a:xfrm>
            <a:off x="3635815" y="1231871"/>
            <a:ext cx="4520322" cy="5146972"/>
            <a:chOff x="3635815" y="1231871"/>
            <a:chExt cx="4520322" cy="514697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815" y="1231871"/>
              <a:ext cx="4520322" cy="5146972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6174297" y="5892766"/>
              <a:ext cx="1759510" cy="35190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4282" y="243281"/>
            <a:ext cx="1156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1. </a:t>
            </a:r>
            <a:r>
              <a:rPr lang="ko-KR" altLang="en-US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아래 링크에 접속한 후</a:t>
            </a:r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, </a:t>
            </a:r>
            <a:r>
              <a:rPr lang="en-US" altLang="ko-KR" dirty="0" err="1">
                <a:latin typeface="SpoqaHanSans-Bold" panose="020B0800000000000000" pitchFamily="50" charset="-127"/>
                <a:ea typeface="SpoqaHanSans-Bold" panose="020B0800000000000000" pitchFamily="50" charset="-127"/>
              </a:rPr>
              <a:t>Qt</a:t>
            </a:r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ko-KR" altLang="en-US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다운로드를 위해 </a:t>
            </a:r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“Get open source”</a:t>
            </a:r>
            <a:r>
              <a:rPr lang="ko-KR" altLang="en-US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를 눌러주세요</a:t>
            </a:r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.</a:t>
            </a:r>
            <a:endParaRPr lang="ko-KR" altLang="en-US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214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A48D625-F587-414E-B3FE-62F727F22B86}"/>
              </a:ext>
            </a:extLst>
          </p:cNvPr>
          <p:cNvGrpSpPr/>
          <p:nvPr/>
        </p:nvGrpSpPr>
        <p:grpSpPr>
          <a:xfrm>
            <a:off x="2874441" y="1033157"/>
            <a:ext cx="6121930" cy="5457825"/>
            <a:chOff x="2874441" y="1033157"/>
            <a:chExt cx="6121930" cy="54578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441" y="1033157"/>
              <a:ext cx="6121930" cy="545782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3153897" y="5809754"/>
              <a:ext cx="895350" cy="381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94282" y="243281"/>
            <a:ext cx="1156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2. Download Now </a:t>
            </a:r>
            <a:r>
              <a:rPr lang="ko-KR" altLang="en-US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버튼을 눌러주세요</a:t>
            </a:r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. </a:t>
            </a:r>
            <a:r>
              <a:rPr lang="en-US" altLang="ko-KR" dirty="0" err="1">
                <a:latin typeface="SpoqaHanSans-Bold" panose="020B0800000000000000" pitchFamily="50" charset="-127"/>
                <a:ea typeface="SpoqaHanSans-Bold" panose="020B0800000000000000" pitchFamily="50" charset="-127"/>
              </a:rPr>
              <a:t>Qt</a:t>
            </a:r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Online installer</a:t>
            </a:r>
            <a:r>
              <a:rPr lang="ko-KR" altLang="en-US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가 다운로드 됩니다</a:t>
            </a:r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. </a:t>
            </a:r>
            <a:r>
              <a:rPr lang="ko-KR" altLang="en-US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다운 받은 파일을 실행해주세요</a:t>
            </a:r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.</a:t>
            </a:r>
            <a:endParaRPr lang="ko-KR" altLang="en-US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106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36439" y="938559"/>
            <a:ext cx="4791075" cy="5353050"/>
            <a:chOff x="1004887" y="733425"/>
            <a:chExt cx="4791075" cy="53530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887" y="733425"/>
              <a:ext cx="4791075" cy="53530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4171949" y="5734049"/>
              <a:ext cx="752475" cy="2762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174297" y="938559"/>
            <a:ext cx="4791075" cy="5353050"/>
            <a:chOff x="6157912" y="733425"/>
            <a:chExt cx="4791075" cy="53530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7912" y="733425"/>
              <a:ext cx="4791075" cy="5353050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9334499" y="5734048"/>
              <a:ext cx="752475" cy="2762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94282" y="243281"/>
            <a:ext cx="1156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3. Online installer</a:t>
            </a:r>
            <a:r>
              <a:rPr lang="ko-KR" altLang="en-US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를 실행하면</a:t>
            </a:r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ko-KR" altLang="en-US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아래와 같은 화면이 나옵니다</a:t>
            </a:r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. Next</a:t>
            </a:r>
            <a:r>
              <a:rPr lang="ko-KR" altLang="en-US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를 눌러주시고</a:t>
            </a:r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, </a:t>
            </a:r>
            <a:r>
              <a:rPr lang="ko-KR" altLang="en-US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계정 정보는 </a:t>
            </a:r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skip</a:t>
            </a:r>
            <a:r>
              <a:rPr lang="ko-KR" altLang="en-US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해도 무관합니다</a:t>
            </a:r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.</a:t>
            </a:r>
            <a:endParaRPr lang="ko-KR" altLang="en-US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613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27" y="1136971"/>
            <a:ext cx="4791075" cy="5353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4282" y="243281"/>
            <a:ext cx="11560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4. </a:t>
            </a:r>
            <a:r>
              <a:rPr lang="ko-KR" altLang="en-US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왼쪽 아래와 같은 화면이 뜨면 다운로드를 위한 준비를 합니다</a:t>
            </a:r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. </a:t>
            </a:r>
            <a:r>
              <a:rPr lang="ko-KR" altLang="en-US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잠시 기다려 주세요</a:t>
            </a:r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. </a:t>
            </a:r>
            <a:r>
              <a:rPr lang="ko-KR" altLang="en-US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시간이 지나 오른쪽 아래와 같은 화면으로 넘어가면</a:t>
            </a:r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ko-KR" altLang="en-US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설치할 폴더를 설정하고 체크 박스를 체크한 후 </a:t>
            </a:r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Next</a:t>
            </a:r>
            <a:r>
              <a:rPr lang="ko-KR" altLang="en-US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를 눌러주세요</a:t>
            </a:r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.</a:t>
            </a:r>
            <a:endParaRPr lang="ko-KR" altLang="en-US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31E6DB9-92DC-4E5F-8BF4-68E7DFB4B8F7}"/>
              </a:ext>
            </a:extLst>
          </p:cNvPr>
          <p:cNvGrpSpPr/>
          <p:nvPr/>
        </p:nvGrpSpPr>
        <p:grpSpPr>
          <a:xfrm>
            <a:off x="6214188" y="1136971"/>
            <a:ext cx="4791075" cy="5353050"/>
            <a:chOff x="6214188" y="1136971"/>
            <a:chExt cx="4791075" cy="5353050"/>
          </a:xfrm>
        </p:grpSpPr>
        <p:grpSp>
          <p:nvGrpSpPr>
            <p:cNvPr id="2" name="그룹 1"/>
            <p:cNvGrpSpPr/>
            <p:nvPr/>
          </p:nvGrpSpPr>
          <p:grpSpPr>
            <a:xfrm>
              <a:off x="6214188" y="1136971"/>
              <a:ext cx="4791075" cy="5353050"/>
              <a:chOff x="6348412" y="600075"/>
              <a:chExt cx="4791075" cy="5353050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8412" y="600075"/>
                <a:ext cx="4791075" cy="5353050"/>
              </a:xfrm>
              <a:prstGeom prst="rect">
                <a:avLst/>
              </a:prstGeom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9524999" y="5600699"/>
                <a:ext cx="752475" cy="27622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6514749" y="5627265"/>
              <a:ext cx="2763475" cy="2762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E5AD30C-9019-4A06-9969-E18C5C6FF501}"/>
                </a:ext>
              </a:extLst>
            </p:cNvPr>
            <p:cNvSpPr/>
            <p:nvPr/>
          </p:nvSpPr>
          <p:spPr>
            <a:xfrm>
              <a:off x="6441597" y="2432961"/>
              <a:ext cx="4409283" cy="2762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6FCCB6-EDED-44FA-9AA6-8DAEFEEDAC0F}"/>
                </a:ext>
              </a:extLst>
            </p:cNvPr>
            <p:cNvSpPr txBox="1"/>
            <p:nvPr/>
          </p:nvSpPr>
          <p:spPr>
            <a:xfrm>
              <a:off x="8069146" y="2783428"/>
              <a:ext cx="1855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자유롭게 선택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433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94282" y="243281"/>
            <a:ext cx="1156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5. </a:t>
            </a:r>
            <a:r>
              <a:rPr lang="ko-KR" altLang="en-US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아래 그림과 같이 </a:t>
            </a:r>
            <a:r>
              <a:rPr lang="en-US" altLang="ko-KR" dirty="0" err="1">
                <a:latin typeface="SpoqaHanSans-Bold" panose="020B0800000000000000" pitchFamily="50" charset="-127"/>
                <a:ea typeface="SpoqaHanSans-Bold" panose="020B0800000000000000" pitchFamily="50" charset="-127"/>
              </a:rPr>
              <a:t>Qt</a:t>
            </a:r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en-US" altLang="ko-KR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5.12.2 </a:t>
            </a:r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en-US" altLang="ko-KR" dirty="0" err="1">
                <a:latin typeface="SpoqaHanSans-Bold" panose="020B0800000000000000" pitchFamily="50" charset="-127"/>
                <a:ea typeface="SpoqaHanSans-Bold" panose="020B0800000000000000" pitchFamily="50" charset="-127"/>
              </a:rPr>
              <a:t>MinGW</a:t>
            </a:r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en-US" altLang="ko-KR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7.3.0 64 </a:t>
            </a:r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bit, Tools </a:t>
            </a:r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latin typeface="SpoqaHanSans-Bold" panose="020B0800000000000000" pitchFamily="50" charset="-127"/>
                <a:ea typeface="SpoqaHanSans-Bold" panose="020B0800000000000000" pitchFamily="50" charset="-127"/>
                <a:sym typeface="Wingdings" panose="05000000000000000000" pitchFamily="2" charset="2"/>
              </a:rPr>
              <a:t>MinGW</a:t>
            </a:r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SpoqaHanSans-Bold" panose="020B0800000000000000" pitchFamily="50" charset="-127"/>
                <a:ea typeface="SpoqaHanSans-Bold" panose="020B0800000000000000" pitchFamily="50" charset="-127"/>
                <a:sym typeface="Wingdings" panose="05000000000000000000" pitchFamily="2" charset="2"/>
              </a:rPr>
              <a:t>7.3.0 64 bit</a:t>
            </a:r>
            <a:r>
              <a:rPr lang="ko-KR" altLang="en-US" dirty="0" smtClean="0">
                <a:latin typeface="SpoqaHanSans-Bold" panose="020B0800000000000000" pitchFamily="50" charset="-127"/>
                <a:ea typeface="SpoqaHanSans-Bold" panose="020B0800000000000000" pitchFamily="50" charset="-127"/>
                <a:sym typeface="Wingdings" panose="05000000000000000000" pitchFamily="2" charset="2"/>
              </a:rPr>
              <a:t>을 </a:t>
            </a:r>
            <a:r>
              <a:rPr lang="ko-KR" altLang="en-US" dirty="0">
                <a:latin typeface="SpoqaHanSans-Bold" panose="020B0800000000000000" pitchFamily="50" charset="-127"/>
                <a:ea typeface="SpoqaHanSans-Bold" panose="020B0800000000000000" pitchFamily="50" charset="-127"/>
                <a:sym typeface="Wingdings" panose="05000000000000000000" pitchFamily="2" charset="2"/>
              </a:rPr>
              <a:t>선택하고 </a:t>
            </a:r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  <a:sym typeface="Wingdings" panose="05000000000000000000" pitchFamily="2" charset="2"/>
              </a:rPr>
              <a:t>Next</a:t>
            </a:r>
            <a:r>
              <a:rPr lang="ko-KR" altLang="en-US" dirty="0">
                <a:latin typeface="SpoqaHanSans-Bold" panose="020B0800000000000000" pitchFamily="50" charset="-127"/>
                <a:ea typeface="SpoqaHanSans-Bold" panose="020B0800000000000000" pitchFamily="50" charset="-127"/>
                <a:sym typeface="Wingdings" panose="05000000000000000000" pitchFamily="2" charset="2"/>
              </a:rPr>
              <a:t>를 눌러주세요</a:t>
            </a:r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  <a:sym typeface="Wingdings" panose="05000000000000000000" pitchFamily="2" charset="2"/>
              </a:rPr>
              <a:t>.</a:t>
            </a:r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56" y="1841632"/>
            <a:ext cx="5680841" cy="333330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533" y="1493464"/>
            <a:ext cx="5325218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2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990" y="1102978"/>
            <a:ext cx="4791075" cy="535305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965215" y="1102978"/>
            <a:ext cx="4791075" cy="5353050"/>
            <a:chOff x="1023937" y="666750"/>
            <a:chExt cx="4791075" cy="53530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937" y="666750"/>
              <a:ext cx="4791075" cy="53530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4200524" y="5667374"/>
              <a:ext cx="752475" cy="2762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4282" y="243281"/>
            <a:ext cx="1156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6. License</a:t>
            </a:r>
            <a:r>
              <a:rPr lang="ko-KR" altLang="en-US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에 대해 동의하시면 </a:t>
            </a:r>
            <a:r>
              <a:rPr lang="en-US" altLang="ko-KR" dirty="0" err="1">
                <a:latin typeface="SpoqaHanSans-Bold" panose="020B0800000000000000" pitchFamily="50" charset="-127"/>
                <a:ea typeface="SpoqaHanSans-Bold" panose="020B0800000000000000" pitchFamily="50" charset="-127"/>
              </a:rPr>
              <a:t>Qt</a:t>
            </a:r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ko-KR" altLang="en-US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설치가 진행됩니다</a:t>
            </a:r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.</a:t>
            </a:r>
            <a:endParaRPr lang="ko-KR" altLang="en-US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777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904332" y="1080782"/>
            <a:ext cx="4791075" cy="5353050"/>
            <a:chOff x="3862387" y="762000"/>
            <a:chExt cx="4791075" cy="53530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2387" y="762000"/>
              <a:ext cx="4791075" cy="53530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7810499" y="5762624"/>
              <a:ext cx="752475" cy="2762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94282" y="243281"/>
            <a:ext cx="1156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7. </a:t>
            </a:r>
            <a:r>
              <a:rPr lang="ko-KR" altLang="en-US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설치가 끝나면 </a:t>
            </a:r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Finish </a:t>
            </a:r>
            <a:r>
              <a:rPr lang="ko-KR" altLang="en-US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버튼을 눌러주시고</a:t>
            </a:r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, </a:t>
            </a:r>
            <a:r>
              <a:rPr lang="en-US" altLang="ko-KR" dirty="0" err="1">
                <a:latin typeface="SpoqaHanSans-Bold" panose="020B0800000000000000" pitchFamily="50" charset="-127"/>
                <a:ea typeface="SpoqaHanSans-Bold" panose="020B0800000000000000" pitchFamily="50" charset="-127"/>
              </a:rPr>
              <a:t>Qt</a:t>
            </a:r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Creator</a:t>
            </a:r>
            <a:r>
              <a:rPr lang="ko-KR" altLang="en-US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를 실행해주세요</a:t>
            </a:r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.</a:t>
            </a:r>
            <a:endParaRPr lang="ko-KR" altLang="en-US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10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7432</TotalTime>
  <Words>190</Words>
  <Application>Microsoft Office PowerPoint</Application>
  <PresentationFormat>와이드스크린</PresentationFormat>
  <Paragraphs>16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SpoqaHanSans-Bold</vt:lpstr>
      <vt:lpstr>맑은 고딕</vt:lpstr>
      <vt:lpstr>서울남산체 EB</vt:lpstr>
      <vt:lpstr>Arial</vt:lpstr>
      <vt:lpstr>Wingdings</vt:lpstr>
      <vt:lpstr>Office 테마</vt:lpstr>
      <vt:lpstr>Qt Windows Install Guide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 Basic #1</dc:title>
  <dc:creator>Seongwon</dc:creator>
  <cp:lastModifiedBy>ycjung</cp:lastModifiedBy>
  <cp:revision>101</cp:revision>
  <dcterms:created xsi:type="dcterms:W3CDTF">2017-11-16T06:23:02Z</dcterms:created>
  <dcterms:modified xsi:type="dcterms:W3CDTF">2019-04-27T07:06:42Z</dcterms:modified>
</cp:coreProperties>
</file>