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8" r:id="rId11"/>
    <p:sldId id="270" r:id="rId12"/>
    <p:sldId id="272" r:id="rId13"/>
    <p:sldId id="271" r:id="rId14"/>
    <p:sldId id="265" r:id="rId15"/>
    <p:sldId id="266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1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4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9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0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8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9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4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DBB5-F707-440A-BA91-B4489FC9C575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6CC3-2A70-4A39-8CB7-2500E8F1B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9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6073" y="37535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b="1" dirty="0"/>
              <a:t>연산자 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>(Operator)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895600" y="267634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200" b="1" dirty="0" smtClean="0"/>
              <a:t>2020-</a:t>
            </a:r>
            <a:r>
              <a:rPr lang="ko-KR" altLang="en-US" sz="3200" b="1" dirty="0" smtClean="0"/>
              <a:t>프로그래밍</a:t>
            </a:r>
            <a:endParaRPr lang="en-US" altLang="ko-KR" sz="3200" b="1" dirty="0" smtClean="0"/>
          </a:p>
          <a:p>
            <a:pPr algn="ctr"/>
            <a:r>
              <a:rPr lang="en-US" altLang="ko-KR" sz="3200" b="1" dirty="0" smtClean="0"/>
              <a:t>SMP 2</a:t>
            </a:r>
            <a:r>
              <a:rPr lang="ko-KR" altLang="en-US" sz="3200" b="1" dirty="0" err="1" smtClean="0"/>
              <a:t>회차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6277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2052414"/>
            <a:ext cx="46896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/>
              <a:t>연산자 예제 </a:t>
            </a:r>
            <a:r>
              <a:rPr lang="en-US" altLang="ko-KR" sz="2800" b="1" dirty="0" smtClean="0"/>
              <a:t>3. </a:t>
            </a:r>
          </a:p>
          <a:p>
            <a:pPr algn="ctr"/>
            <a:r>
              <a:rPr lang="ko-KR" altLang="en-US" sz="2800" b="1" dirty="0" smtClean="0"/>
              <a:t>출력 결과가 참 </a:t>
            </a:r>
            <a:r>
              <a:rPr lang="ko-KR" altLang="en-US" sz="2800" b="1" dirty="0" err="1" smtClean="0"/>
              <a:t>참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참</a:t>
            </a:r>
            <a:r>
              <a:rPr lang="ko-KR" altLang="en-US" sz="2800" b="1" dirty="0" smtClean="0"/>
              <a:t> 이 되기 위한 </a:t>
            </a:r>
            <a:r>
              <a:rPr lang="en-US" altLang="ko-KR" sz="2800" b="1" dirty="0" smtClean="0"/>
              <a:t>1, 2, 3</a:t>
            </a:r>
            <a:r>
              <a:rPr lang="ko-KR" altLang="en-US" sz="2800" b="1" dirty="0" smtClean="0"/>
              <a:t>에 알맞은 내용은</a:t>
            </a:r>
            <a:r>
              <a:rPr lang="en-US" altLang="ko-KR" sz="2800" b="1" dirty="0" smtClean="0"/>
              <a:t>?</a:t>
            </a:r>
            <a:endParaRPr lang="en-US" altLang="ko-KR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616554" y="3611412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 빈칸에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는 쓰지 말 것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00" y="384976"/>
            <a:ext cx="7226061" cy="61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0" y="1505412"/>
            <a:ext cx="10930147" cy="49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5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87" y="1259935"/>
            <a:ext cx="10273022" cy="21402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43" y="3523812"/>
            <a:ext cx="10486241" cy="30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3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97" y="285156"/>
            <a:ext cx="3200510" cy="64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3872443" y="564177"/>
            <a:ext cx="4689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/>
              <a:t>타입 캐스팅</a:t>
            </a:r>
            <a:endParaRPr lang="en-US" altLang="ko-KR" sz="2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3" y="1272063"/>
            <a:ext cx="6305723" cy="4106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552" y="5378637"/>
            <a:ext cx="3671454" cy="9850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55" y="1272063"/>
            <a:ext cx="5114745" cy="31336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477" y="4405745"/>
            <a:ext cx="4634299" cy="14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3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3872443" y="564177"/>
            <a:ext cx="4689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err="1" smtClean="0"/>
              <a:t>조건문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if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60" y="1737446"/>
            <a:ext cx="9043820" cy="3929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92" y="5550044"/>
            <a:ext cx="8233861" cy="11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66" y="1954924"/>
            <a:ext cx="9085209" cy="6652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6" y="4303476"/>
            <a:ext cx="9443696" cy="6732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33" y="3199480"/>
            <a:ext cx="9110642" cy="6418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33" y="5533973"/>
            <a:ext cx="9345946" cy="6590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8832" y="5438871"/>
            <a:ext cx="9598331" cy="754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1018" y="5694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1" dirty="0" smtClean="0"/>
              <a:t>함수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연산자 예제 </a:t>
            </a:r>
            <a:r>
              <a:rPr lang="en-US" altLang="ko-KR" b="1" dirty="0" smtClean="0"/>
              <a:t>1.</a:t>
            </a:r>
          </a:p>
          <a:p>
            <a:pPr algn="ctr"/>
            <a:r>
              <a:rPr lang="ko-KR" altLang="en-US" b="1" dirty="0" smtClean="0"/>
              <a:t>다음의 함수 코드를 작성하시오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scanf</a:t>
            </a:r>
            <a:r>
              <a:rPr lang="ko-KR" altLang="en-US" b="1" dirty="0" smtClean="0"/>
              <a:t>로 받는 </a:t>
            </a:r>
            <a:r>
              <a:rPr lang="en-US" altLang="ko-KR" b="1" dirty="0" smtClean="0"/>
              <a:t>input type</a:t>
            </a:r>
            <a:r>
              <a:rPr lang="ko-KR" altLang="en-US" b="1" dirty="0" smtClean="0"/>
              <a:t>은 </a:t>
            </a:r>
            <a:r>
              <a:rPr lang="en-US" altLang="ko-KR" b="1" dirty="0" err="1" smtClean="0"/>
              <a:t>int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smtClean="0"/>
              <a:t>난이도 중상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896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10" y="1468580"/>
            <a:ext cx="7079672" cy="48803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8255" y="2826326"/>
            <a:ext cx="2244436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8255" y="4630138"/>
            <a:ext cx="2244436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8255" y="5308443"/>
            <a:ext cx="2244436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5891" y="2826326"/>
            <a:ext cx="1039091" cy="362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43099" y="1468580"/>
            <a:ext cx="15680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/>
              <a:t>=&gt; , =&lt;</a:t>
            </a:r>
            <a:endParaRPr lang="en-US" altLang="ko-KR" sz="4000" b="1" dirty="0"/>
          </a:p>
        </p:txBody>
      </p:sp>
      <p:sp>
        <p:nvSpPr>
          <p:cNvPr id="13" name="직사각형 12"/>
          <p:cNvSpPr/>
          <p:nvPr/>
        </p:nvSpPr>
        <p:spPr>
          <a:xfrm>
            <a:off x="8443099" y="1511106"/>
            <a:ext cx="1568058" cy="665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73612" y="4622954"/>
            <a:ext cx="4022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data = num1 &gt; num2 ? </a:t>
            </a:r>
            <a:r>
              <a:rPr lang="en-US" altLang="ko-KR" b="1" dirty="0"/>
              <a:t>n</a:t>
            </a:r>
            <a:r>
              <a:rPr lang="en-US" altLang="ko-KR" b="1" dirty="0" smtClean="0"/>
              <a:t>um1 : num2;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If num1 &gt; num2, data == num1</a:t>
            </a:r>
          </a:p>
          <a:p>
            <a:r>
              <a:rPr lang="en-US" altLang="ko-KR" b="1" dirty="0" smtClean="0"/>
              <a:t>if num1 &lt; num2, data == num2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13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3" y="1225262"/>
            <a:ext cx="9149992" cy="548033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900575" y="1523998"/>
            <a:ext cx="1313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/>
              <a:t>= , ==</a:t>
            </a:r>
            <a:endParaRPr lang="en-US" altLang="ko-KR" sz="4000" b="1" dirty="0"/>
          </a:p>
        </p:txBody>
      </p:sp>
      <p:sp>
        <p:nvSpPr>
          <p:cNvPr id="16" name="직사각형 15"/>
          <p:cNvSpPr/>
          <p:nvPr/>
        </p:nvSpPr>
        <p:spPr>
          <a:xfrm>
            <a:off x="9773136" y="1594232"/>
            <a:ext cx="1568058" cy="665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6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8" y="1047750"/>
            <a:ext cx="9940826" cy="5616286"/>
          </a:xfrm>
          <a:prstGeom prst="rect">
            <a:avLst/>
          </a:prstGeom>
        </p:spPr>
      </p:pic>
      <p:sp>
        <p:nvSpPr>
          <p:cNvPr id="3" name="포인트가 5개인 별 2"/>
          <p:cNvSpPr/>
          <p:nvPr/>
        </p:nvSpPr>
        <p:spPr>
          <a:xfrm>
            <a:off x="10626436" y="1416884"/>
            <a:ext cx="1122217" cy="114620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10626435" y="2940884"/>
            <a:ext cx="1122217" cy="114620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10626435" y="4464884"/>
            <a:ext cx="1122217" cy="114620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8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sp>
        <p:nvSpPr>
          <p:cNvPr id="3" name="포인트가 5개인 별 2"/>
          <p:cNvSpPr/>
          <p:nvPr/>
        </p:nvSpPr>
        <p:spPr>
          <a:xfrm>
            <a:off x="10626436" y="1416884"/>
            <a:ext cx="1122217" cy="114620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10626435" y="2940884"/>
            <a:ext cx="1122217" cy="114620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10626435" y="4464884"/>
            <a:ext cx="1122217" cy="114620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8" y="1061604"/>
            <a:ext cx="10230717" cy="55649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77793" y="2453398"/>
            <a:ext cx="4017818" cy="383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7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3872443" y="564177"/>
            <a:ext cx="46896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/>
              <a:t>연산자 예제 </a:t>
            </a:r>
            <a:r>
              <a:rPr lang="en-US" altLang="ko-KR" sz="2800" b="1" dirty="0" smtClean="0"/>
              <a:t>1. </a:t>
            </a:r>
            <a:endParaRPr lang="en-US" altLang="ko-KR" sz="2800" b="1" dirty="0"/>
          </a:p>
          <a:p>
            <a:pPr algn="ctr"/>
            <a:r>
              <a:rPr lang="en-US" altLang="ko-KR" sz="2800" b="1" dirty="0" smtClean="0"/>
              <a:t>RESULT</a:t>
            </a:r>
            <a:r>
              <a:rPr lang="ko-KR" altLang="en-US" sz="2800" b="1" dirty="0" smtClean="0"/>
              <a:t>의 값은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출력될까</a:t>
            </a:r>
            <a:r>
              <a:rPr lang="en-US" altLang="ko-KR" sz="2800" b="1" dirty="0" smtClean="0"/>
              <a:t>?</a:t>
            </a:r>
          </a:p>
          <a:p>
            <a:pPr algn="ctr"/>
            <a:r>
              <a:rPr lang="ko-KR" altLang="en-US" sz="2800" b="1" dirty="0" smtClean="0"/>
              <a:t>출력된다면 그 값은</a:t>
            </a:r>
            <a:r>
              <a:rPr lang="en-US" altLang="ko-KR" sz="2800" b="1" dirty="0" smtClean="0"/>
              <a:t>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67" y="2090737"/>
            <a:ext cx="9687214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2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918120"/>
            <a:ext cx="12046551" cy="59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3872443" y="564177"/>
            <a:ext cx="4689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/>
              <a:t>연산자 예제 </a:t>
            </a:r>
            <a:r>
              <a:rPr lang="en-US" altLang="ko-KR" sz="2800" b="1" dirty="0" smtClean="0"/>
              <a:t>2. </a:t>
            </a:r>
            <a:endParaRPr lang="en-US" altLang="ko-KR" sz="2800" b="1" dirty="0"/>
          </a:p>
          <a:p>
            <a:pPr algn="ctr"/>
            <a:r>
              <a:rPr lang="en-US" altLang="ko-KR" sz="2800" b="1" dirty="0" smtClean="0"/>
              <a:t>RESULT</a:t>
            </a:r>
            <a:r>
              <a:rPr lang="ko-KR" altLang="en-US" sz="2800" b="1" dirty="0" smtClean="0"/>
              <a:t>의 값은</a:t>
            </a:r>
            <a:r>
              <a:rPr lang="en-US" altLang="ko-KR" sz="2800" b="1" dirty="0" smtClean="0"/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0" y="2005445"/>
            <a:ext cx="10544175" cy="4686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69317" y="5390378"/>
            <a:ext cx="1476756" cy="665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6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842654" y="21023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 smtClean="0"/>
              <a:t>2020-</a:t>
            </a:r>
            <a:r>
              <a:rPr lang="ko-KR" altLang="en-US" sz="2000" b="1" dirty="0" smtClean="0"/>
              <a:t>프로그래밍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SMP 2</a:t>
            </a:r>
            <a:r>
              <a:rPr lang="ko-KR" altLang="en-US" sz="2000" b="1" dirty="0" err="1" smtClean="0"/>
              <a:t>회차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431" y="210234"/>
            <a:ext cx="4948197" cy="64371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98" y="3152139"/>
            <a:ext cx="46896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/>
              <a:t>연산자 예제 </a:t>
            </a:r>
            <a:r>
              <a:rPr lang="en-US" altLang="ko-KR" sz="2800" b="1" dirty="0" smtClean="0"/>
              <a:t>3. </a:t>
            </a:r>
          </a:p>
          <a:p>
            <a:pPr algn="ctr"/>
            <a:r>
              <a:rPr lang="ko-KR" altLang="en-US" sz="2800" b="1" dirty="0" smtClean="0"/>
              <a:t>출력 결과가 참 </a:t>
            </a:r>
            <a:r>
              <a:rPr lang="ko-KR" altLang="en-US" sz="2800" b="1" dirty="0" err="1" smtClean="0"/>
              <a:t>참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참</a:t>
            </a:r>
            <a:r>
              <a:rPr lang="ko-KR" altLang="en-US" sz="2800" b="1" dirty="0" smtClean="0"/>
              <a:t> 이 되기 위한 </a:t>
            </a:r>
            <a:r>
              <a:rPr lang="en-US" altLang="ko-KR" sz="2800" b="1" dirty="0" smtClean="0"/>
              <a:t>1, 2, 3</a:t>
            </a:r>
            <a:r>
              <a:rPr lang="ko-KR" altLang="en-US" sz="2800" b="1" dirty="0" smtClean="0"/>
              <a:t>에 알맞은 내용은</a:t>
            </a:r>
            <a:r>
              <a:rPr lang="en-US" altLang="ko-KR" sz="2800" b="1" dirty="0" smtClean="0"/>
              <a:t>?</a:t>
            </a:r>
            <a:endParaRPr lang="en-US" altLang="ko-KR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1548709" y="4809898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 빈칸에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는 쓰지 말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8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227</Words>
  <Application>Microsoft Office PowerPoint</Application>
  <PresentationFormat>와이드스크린</PresentationFormat>
  <Paragraphs>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이신범</dc:creator>
  <cp:lastModifiedBy>이신범</cp:lastModifiedBy>
  <cp:revision>12</cp:revision>
  <dcterms:created xsi:type="dcterms:W3CDTF">2020-04-09T08:59:57Z</dcterms:created>
  <dcterms:modified xsi:type="dcterms:W3CDTF">2020-04-09T10:31:13Z</dcterms:modified>
</cp:coreProperties>
</file>