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sldIdLst>
    <p:sldId id="545" r:id="rId2"/>
    <p:sldId id="548" r:id="rId3"/>
    <p:sldId id="554" r:id="rId4"/>
    <p:sldId id="555" r:id="rId5"/>
    <p:sldId id="556" r:id="rId6"/>
    <p:sldId id="557" r:id="rId7"/>
    <p:sldId id="558" r:id="rId8"/>
    <p:sldId id="559" r:id="rId9"/>
    <p:sldId id="560" r:id="rId10"/>
    <p:sldId id="561" r:id="rId11"/>
    <p:sldId id="583" r:id="rId12"/>
    <p:sldId id="562" r:id="rId13"/>
    <p:sldId id="564" r:id="rId14"/>
    <p:sldId id="565" r:id="rId15"/>
    <p:sldId id="584" r:id="rId16"/>
    <p:sldId id="594" r:id="rId17"/>
    <p:sldId id="586" r:id="rId18"/>
    <p:sldId id="595" r:id="rId19"/>
    <p:sldId id="596" r:id="rId20"/>
    <p:sldId id="571" r:id="rId21"/>
    <p:sldId id="572" r:id="rId22"/>
    <p:sldId id="579" r:id="rId23"/>
    <p:sldId id="574" r:id="rId24"/>
    <p:sldId id="589" r:id="rId25"/>
    <p:sldId id="576" r:id="rId26"/>
    <p:sldId id="590" r:id="rId27"/>
    <p:sldId id="597" r:id="rId28"/>
    <p:sldId id="580" r:id="rId29"/>
    <p:sldId id="592" r:id="rId30"/>
    <p:sldId id="578" r:id="rId31"/>
  </p:sldIdLst>
  <p:sldSz cx="9144000" cy="6858000" type="screen4x3"/>
  <p:notesSz cx="6858000" cy="9144000"/>
  <p:defaultTextStyle>
    <a:defPPr>
      <a:defRPr lang="en-US"/>
    </a:defPPr>
    <a:lvl1pPr algn="r"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1" hangingPunct="1">
      <a:defRPr sz="2400" b="1" kern="1200">
        <a:solidFill>
          <a:schemeClr val="tx1"/>
        </a:solidFill>
        <a:latin typeface="Times New Roman" pitchFamily="18" charset="0"/>
        <a:ea typeface="+mn-ea"/>
        <a:cs typeface="+mn-cs"/>
      </a:defRPr>
    </a:lvl6pPr>
    <a:lvl7pPr marL="2743200" algn="l" defTabSz="914400" rtl="0" eaLnBrk="1" latinLnBrk="1" hangingPunct="1">
      <a:defRPr sz="2400" b="1" kern="1200">
        <a:solidFill>
          <a:schemeClr val="tx1"/>
        </a:solidFill>
        <a:latin typeface="Times New Roman" pitchFamily="18" charset="0"/>
        <a:ea typeface="+mn-ea"/>
        <a:cs typeface="+mn-cs"/>
      </a:defRPr>
    </a:lvl7pPr>
    <a:lvl8pPr marL="3200400" algn="l" defTabSz="914400" rtl="0" eaLnBrk="1" latinLnBrk="1" hangingPunct="1">
      <a:defRPr sz="2400" b="1" kern="1200">
        <a:solidFill>
          <a:schemeClr val="tx1"/>
        </a:solidFill>
        <a:latin typeface="Times New Roman" pitchFamily="18" charset="0"/>
        <a:ea typeface="+mn-ea"/>
        <a:cs typeface="+mn-cs"/>
      </a:defRPr>
    </a:lvl8pPr>
    <a:lvl9pPr marL="3657600" algn="l" defTabSz="914400" rtl="0" eaLnBrk="1" latinLnBrk="1"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949494"/>
    <a:srgbClr val="339966"/>
    <a:srgbClr val="FFFF66"/>
    <a:srgbClr val="D7EB15"/>
    <a:srgbClr val="33CC33"/>
    <a:srgbClr val="99FF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0" autoAdjust="0"/>
  </p:normalViewPr>
  <p:slideViewPr>
    <p:cSldViewPr>
      <p:cViewPr varScale="1">
        <p:scale>
          <a:sx n="83" d="100"/>
          <a:sy n="83" d="100"/>
        </p:scale>
        <p:origin x="13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9-20T23:14:52.72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a typeface="굴림" charset="-127"/>
              </a:defRPr>
            </a:lvl1pPr>
          </a:lstStyle>
          <a:p>
            <a:endParaRPr lang="en-US" altLang="ko-KR"/>
          </a:p>
        </p:txBody>
      </p:sp>
      <p:sp>
        <p:nvSpPr>
          <p:cNvPr id="446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굴림" charset="-127"/>
              </a:defRPr>
            </a:lvl1pPr>
          </a:lstStyle>
          <a:p>
            <a:endParaRPr lang="en-US" altLang="ko-KR"/>
          </a:p>
        </p:txBody>
      </p:sp>
      <p:sp>
        <p:nvSpPr>
          <p:cNvPr id="446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a typeface="굴림" charset="-127"/>
              </a:defRPr>
            </a:lvl1pPr>
          </a:lstStyle>
          <a:p>
            <a:endParaRPr lang="en-US" altLang="ko-KR"/>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굴림" charset="-127"/>
              </a:defRPr>
            </a:lvl1pPr>
          </a:lstStyle>
          <a:p>
            <a:fld id="{DD69E180-7A9E-4684-88B9-D63519A59283}"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a:t>
            </a:fld>
            <a:endParaRPr lang="en-US"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10</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11</a:t>
            </a:fld>
            <a:endParaRPr lang="en-US"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12</a:t>
            </a:fld>
            <a:endParaRPr lang="en-US"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13</a:t>
            </a:fld>
            <a:endParaRPr lang="en-US"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14</a:t>
            </a:fld>
            <a:endParaRPr lang="en-US"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15</a:t>
            </a:fld>
            <a:endParaRPr lang="en-US"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16</a:t>
            </a:fld>
            <a:endParaRPr lang="en-US"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17</a:t>
            </a:fld>
            <a:endParaRPr lang="en-US"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18</a:t>
            </a:fld>
            <a:endParaRPr lang="en-US"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19</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a:t>
            </a:fld>
            <a:endParaRPr lang="en-US"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20</a:t>
            </a:fld>
            <a:endParaRPr lang="en-US"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21</a:t>
            </a:fld>
            <a:endParaRPr lang="en-US"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22</a:t>
            </a:fld>
            <a:endParaRPr lang="en-US"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23</a:t>
            </a:fld>
            <a:endParaRPr lang="en-US"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24</a:t>
            </a:fld>
            <a:endParaRPr lang="en-US"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25</a:t>
            </a:fld>
            <a:endParaRPr lang="en-US"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26</a:t>
            </a:fld>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27</a:t>
            </a:fld>
            <a:endParaRPr lang="en-US"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28</a:t>
            </a:fld>
            <a:endParaRPr lang="en-US"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29</a:t>
            </a:fld>
            <a:endParaRPr lang="en-US"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3</a:t>
            </a:fld>
            <a:endParaRPr lang="en-US"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30</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4</a:t>
            </a:fld>
            <a:endParaRPr lang="en-US"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5</a:t>
            </a:fld>
            <a:endParaRPr lang="en-US"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6</a:t>
            </a:fld>
            <a:endParaRPr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7</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8</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DD69E180-7A9E-4684-88B9-D63519A59283}" type="slidenum">
              <a:rPr lang="en-US" altLang="ko-KR" smtClean="0"/>
              <a:pPr/>
              <a:t>9</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ko-KR" alt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ko-KR" alt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ko-KR" alt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ko-KR" alt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ko-KR" alt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ko-KR" alt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ko-KR" alt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ltLang="ko-KR"/>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ltLang="ko-KR"/>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ea typeface="굴림" charset="-127"/>
              </a:defRPr>
            </a:lvl1pPr>
          </a:lstStyle>
          <a:p>
            <a:endParaRPr lang="en-US" altLang="ko-KR"/>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ko-KR"/>
              <a:t>Computer Science: A Structured Programming Approach Using C</a:t>
            </a:r>
          </a:p>
        </p:txBody>
      </p:sp>
      <p:sp>
        <p:nvSpPr>
          <p:cNvPr id="210960" name="Rectangle 16"/>
          <p:cNvSpPr>
            <a:spLocks noGrp="1" noChangeArrowheads="1"/>
          </p:cNvSpPr>
          <p:nvPr>
            <p:ph type="sldNum" sz="quarter" idx="4"/>
          </p:nvPr>
        </p:nvSpPr>
        <p:spPr>
          <a:xfrm>
            <a:off x="6858000" y="6248400"/>
            <a:ext cx="1905000" cy="457200"/>
          </a:xfrm>
        </p:spPr>
        <p:txBody>
          <a:bodyPr/>
          <a:lstStyle>
            <a:lvl1pPr>
              <a:defRPr sz="1400" b="0">
                <a:solidFill>
                  <a:schemeClr val="bg2"/>
                </a:solidFill>
              </a:defRPr>
            </a:lvl1pPr>
          </a:lstStyle>
          <a:p>
            <a:fld id="{A5BC9E9A-2C83-4BF6-830F-C130CABB67D2}" type="slidenum">
              <a:rPr lang="en-US" altLang="ko-KR"/>
              <a:pPr/>
              <a:t>‹#›</a:t>
            </a:fld>
            <a:endParaRPr lang="en-US" altLang="ko-KR"/>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algn="l" eaLnBrk="1" hangingPunct="1">
              <a:spcBef>
                <a:spcPct val="50000"/>
              </a:spcBef>
            </a:pPr>
            <a:r>
              <a:rPr lang="en-US" altLang="en-US" sz="1400" b="0">
                <a:latin typeface="McGrawHill-Italic" pitchFamily="2" charset="0"/>
              </a:rPr>
              <a:t>McGraw-Hill</a:t>
            </a:r>
            <a:endParaRPr lang="en-US" altLang="en-US" b="0"/>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eaLnBrk="1" hangingPunct="1">
              <a:spcBef>
                <a:spcPct val="50000"/>
              </a:spcBef>
              <a:buFontTx/>
              <a:buChar char="©"/>
            </a:pPr>
            <a:r>
              <a:rPr lang="en-US" altLang="en-US" sz="1400" b="0">
                <a:latin typeface="McGrawHill-Italic" pitchFamily="2" charset="0"/>
              </a:rPr>
              <a:t>The McGraw-Hill Companies, Inc., 2000</a:t>
            </a:r>
            <a:endParaRPr lang="en-US" altLang="en-US"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5" name="슬라이드 번호 개체 틀 4"/>
          <p:cNvSpPr>
            <a:spLocks noGrp="1"/>
          </p:cNvSpPr>
          <p:nvPr>
            <p:ph type="sldNum" sz="quarter" idx="11"/>
          </p:nvPr>
        </p:nvSpPr>
        <p:spPr/>
        <p:txBody>
          <a:bodyPr/>
          <a:lstStyle>
            <a:lvl1pPr>
              <a:defRPr/>
            </a:lvl1pPr>
          </a:lstStyle>
          <a:p>
            <a:fld id="{86BBA1D0-1D51-420E-B3FC-FDAD5D0075F9}"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5" name="슬라이드 번호 개체 틀 4"/>
          <p:cNvSpPr>
            <a:spLocks noGrp="1"/>
          </p:cNvSpPr>
          <p:nvPr>
            <p:ph type="sldNum" sz="quarter" idx="11"/>
          </p:nvPr>
        </p:nvSpPr>
        <p:spPr/>
        <p:txBody>
          <a:bodyPr/>
          <a:lstStyle>
            <a:lvl1pPr>
              <a:defRPr/>
            </a:lvl1pPr>
          </a:lstStyle>
          <a:p>
            <a:fld id="{75B70B16-317D-4CBD-ADD2-531E74C9DCB3}"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457200" y="1600200"/>
            <a:ext cx="82296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5" name="슬라이드 번호 개체 틀 4"/>
          <p:cNvSpPr>
            <a:spLocks noGrp="1"/>
          </p:cNvSpPr>
          <p:nvPr>
            <p:ph type="sldNum" sz="quarter" idx="11"/>
          </p:nvPr>
        </p:nvSpPr>
        <p:spPr/>
        <p:txBody>
          <a:bodyPr/>
          <a:lstStyle>
            <a:lvl1pPr>
              <a:defRPr/>
            </a:lvl1pPr>
          </a:lstStyle>
          <a:p>
            <a:fld id="{331C489C-F0A1-4710-B42E-1EDBF1632852}" type="slidenum">
              <a:rPr lang="en-US" altLang="ko-K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바닥글 개체 틀 3"/>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5" name="슬라이드 번호 개체 틀 4"/>
          <p:cNvSpPr>
            <a:spLocks noGrp="1"/>
          </p:cNvSpPr>
          <p:nvPr>
            <p:ph type="sldNum" sz="quarter" idx="11"/>
          </p:nvPr>
        </p:nvSpPr>
        <p:spPr/>
        <p:txBody>
          <a:bodyPr/>
          <a:lstStyle>
            <a:lvl1pPr>
              <a:defRPr/>
            </a:lvl1pPr>
          </a:lstStyle>
          <a:p>
            <a:fld id="{A90CF2B6-C617-4E54-8E3B-F4ADB407C3C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바닥글 개체 틀 4"/>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6" name="슬라이드 번호 개체 틀 5"/>
          <p:cNvSpPr>
            <a:spLocks noGrp="1"/>
          </p:cNvSpPr>
          <p:nvPr>
            <p:ph type="sldNum" sz="quarter" idx="11"/>
          </p:nvPr>
        </p:nvSpPr>
        <p:spPr/>
        <p:txBody>
          <a:bodyPr/>
          <a:lstStyle>
            <a:lvl1pPr>
              <a:defRPr/>
            </a:lvl1pPr>
          </a:lstStyle>
          <a:p>
            <a:fld id="{ADF74AEF-BF19-4DE4-9926-57156DB1AC19}"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바닥글 개체 틀 6"/>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8" name="슬라이드 번호 개체 틀 7"/>
          <p:cNvSpPr>
            <a:spLocks noGrp="1"/>
          </p:cNvSpPr>
          <p:nvPr>
            <p:ph type="sldNum" sz="quarter" idx="11"/>
          </p:nvPr>
        </p:nvSpPr>
        <p:spPr/>
        <p:txBody>
          <a:bodyPr/>
          <a:lstStyle>
            <a:lvl1pPr>
              <a:defRPr/>
            </a:lvl1pPr>
          </a:lstStyle>
          <a:p>
            <a:fld id="{743BBF75-6FE7-4BAF-BCFD-9E821D58052B}"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바닥글 개체 틀 2"/>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4" name="슬라이드 번호 개체 틀 3"/>
          <p:cNvSpPr>
            <a:spLocks noGrp="1"/>
          </p:cNvSpPr>
          <p:nvPr>
            <p:ph type="sldNum" sz="quarter" idx="11"/>
          </p:nvPr>
        </p:nvSpPr>
        <p:spPr/>
        <p:txBody>
          <a:bodyPr/>
          <a:lstStyle>
            <a:lvl1pPr>
              <a:defRPr/>
            </a:lvl1pPr>
          </a:lstStyle>
          <a:p>
            <a:fld id="{3C9F092C-B307-4AD7-80FF-5DB87511FEC1}"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바닥글 개체 틀 1"/>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3" name="슬라이드 번호 개체 틀 2"/>
          <p:cNvSpPr>
            <a:spLocks noGrp="1"/>
          </p:cNvSpPr>
          <p:nvPr>
            <p:ph type="sldNum" sz="quarter" idx="11"/>
          </p:nvPr>
        </p:nvSpPr>
        <p:spPr/>
        <p:txBody>
          <a:bodyPr/>
          <a:lstStyle>
            <a:lvl1pPr>
              <a:defRPr/>
            </a:lvl1pPr>
          </a:lstStyle>
          <a:p>
            <a:fld id="{CA30F2E3-CC06-433B-AC31-C1853A615862}"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바닥글 개체 틀 4"/>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6" name="슬라이드 번호 개체 틀 5"/>
          <p:cNvSpPr>
            <a:spLocks noGrp="1"/>
          </p:cNvSpPr>
          <p:nvPr>
            <p:ph type="sldNum" sz="quarter" idx="11"/>
          </p:nvPr>
        </p:nvSpPr>
        <p:spPr/>
        <p:txBody>
          <a:bodyPr/>
          <a:lstStyle>
            <a:lvl1pPr>
              <a:defRPr/>
            </a:lvl1pPr>
          </a:lstStyle>
          <a:p>
            <a:fld id="{2C9AC45E-23DD-438F-81F0-19A77848CB1C}"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바닥글 개체 틀 4"/>
          <p:cNvSpPr>
            <a:spLocks noGrp="1"/>
          </p:cNvSpPr>
          <p:nvPr>
            <p:ph type="ftr" sz="quarter" idx="10"/>
          </p:nvPr>
        </p:nvSpPr>
        <p:spPr/>
        <p:txBody>
          <a:bodyPr/>
          <a:lstStyle>
            <a:lvl1pPr>
              <a:defRPr/>
            </a:lvl1pPr>
          </a:lstStyle>
          <a:p>
            <a:r>
              <a:rPr lang="en-US" altLang="ko-KR"/>
              <a:t>Computer Science: A Structured Programming Approach Using C</a:t>
            </a:r>
          </a:p>
        </p:txBody>
      </p:sp>
      <p:sp>
        <p:nvSpPr>
          <p:cNvPr id="6" name="슬라이드 번호 개체 틀 5"/>
          <p:cNvSpPr>
            <a:spLocks noGrp="1"/>
          </p:cNvSpPr>
          <p:nvPr>
            <p:ph type="sldNum" sz="quarter" idx="11"/>
          </p:nvPr>
        </p:nvSpPr>
        <p:spPr/>
        <p:txBody>
          <a:bodyPr/>
          <a:lstStyle>
            <a:lvl1pPr>
              <a:defRPr/>
            </a:lvl1pPr>
          </a:lstStyle>
          <a:p>
            <a:fld id="{E8259634-DDBA-4C98-A403-44808405FFF0}"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000">
                <a:latin typeface="+mn-lt"/>
                <a:ea typeface="굴림" charset="-127"/>
              </a:defRPr>
            </a:lvl1pPr>
          </a:lstStyle>
          <a:p>
            <a:r>
              <a:rPr lang="en-US" altLang="ko-KR"/>
              <a:t>Computer Science: A Structured Programming Approach Using C</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ea typeface="굴림" charset="-127"/>
              </a:defRPr>
            </a:lvl1pPr>
          </a:lstStyle>
          <a:p>
            <a:fld id="{4E3F01BA-A097-40FC-A311-7FC7A723C62E}" type="slidenum">
              <a:rPr lang="en-US" altLang="ko-KR"/>
              <a:pPr/>
              <a:t>‹#›</a:t>
            </a:fld>
            <a:endParaRPr lang="en-US" altLang="ko-KR"/>
          </a:p>
        </p:txBody>
      </p:sp>
      <p:sp>
        <p:nvSpPr>
          <p:cNvPr id="209935" name="Text Box 15"/>
          <p:cNvSpPr txBox="1">
            <a:spLocks noChangeArrowheads="1"/>
          </p:cNvSpPr>
          <p:nvPr userDrawn="1"/>
        </p:nvSpPr>
        <p:spPr bwMode="auto">
          <a:xfrm>
            <a:off x="4572000" y="6553200"/>
            <a:ext cx="4572000" cy="457200"/>
          </a:xfrm>
          <a:prstGeom prst="rect">
            <a:avLst/>
          </a:prstGeom>
          <a:noFill/>
          <a:ln w="9525">
            <a:noFill/>
            <a:miter lim="800000"/>
            <a:headEnd/>
            <a:tailEnd/>
          </a:ln>
          <a:effectLst/>
        </p:spPr>
        <p:txBody>
          <a:bodyPr>
            <a:spAutoFit/>
          </a:bodyPr>
          <a:lstStyle/>
          <a:p>
            <a:pPr eaLnBrk="1" hangingPunct="1">
              <a:spcBef>
                <a:spcPct val="50000"/>
              </a:spcBef>
              <a:buFontTx/>
              <a:buChar char="©"/>
            </a:pPr>
            <a:endParaRPr lang="en-US" altLang="en-US" b="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바닥글 개체 틀 1"/>
          <p:cNvSpPr>
            <a:spLocks noGrp="1"/>
          </p:cNvSpPr>
          <p:nvPr>
            <p:ph type="ftr" sz="quarter" idx="10"/>
          </p:nvPr>
        </p:nvSpPr>
        <p:spPr/>
        <p:txBody>
          <a:bodyPr/>
          <a:lstStyle/>
          <a:p>
            <a:r>
              <a:rPr lang="en-US" altLang="ko-KR"/>
              <a:t>Computer Science: A Structured Programming Approach Using C</a:t>
            </a:r>
          </a:p>
        </p:txBody>
      </p:sp>
      <p:sp>
        <p:nvSpPr>
          <p:cNvPr id="22" name="슬라이드 번호 개체 틀 2"/>
          <p:cNvSpPr>
            <a:spLocks noGrp="1"/>
          </p:cNvSpPr>
          <p:nvPr>
            <p:ph type="sldNum" sz="quarter" idx="11"/>
          </p:nvPr>
        </p:nvSpPr>
        <p:spPr/>
        <p:txBody>
          <a:bodyPr/>
          <a:lstStyle/>
          <a:p>
            <a:fld id="{ABD65123-A956-4696-8F69-239BB2710ADF}" type="slidenum">
              <a:rPr lang="en-US" altLang="ko-KR"/>
              <a:pPr/>
              <a:t>1</a:t>
            </a:fld>
            <a:endParaRPr lang="en-US" altLang="ko-KR"/>
          </a:p>
        </p:txBody>
      </p:sp>
      <p:sp>
        <p:nvSpPr>
          <p:cNvPr id="444418" name="Line 2"/>
          <p:cNvSpPr>
            <a:spLocks noChangeShapeType="1"/>
          </p:cNvSpPr>
          <p:nvPr/>
        </p:nvSpPr>
        <p:spPr bwMode="auto">
          <a:xfrm>
            <a:off x="228600" y="2819400"/>
            <a:ext cx="8610600" cy="0"/>
          </a:xfrm>
          <a:prstGeom prst="line">
            <a:avLst/>
          </a:prstGeom>
          <a:noFill/>
          <a:ln w="12700">
            <a:solidFill>
              <a:schemeClr val="tx2"/>
            </a:solidFill>
            <a:round/>
            <a:headEnd/>
            <a:tailEnd/>
          </a:ln>
          <a:effectLst/>
        </p:spPr>
        <p:txBody>
          <a:bodyPr/>
          <a:lstStyle/>
          <a:p>
            <a:endParaRPr lang="ko-KR" altLang="en-US"/>
          </a:p>
        </p:txBody>
      </p:sp>
      <p:sp>
        <p:nvSpPr>
          <p:cNvPr id="444419" name="Line 3"/>
          <p:cNvSpPr>
            <a:spLocks noChangeShapeType="1"/>
          </p:cNvSpPr>
          <p:nvPr/>
        </p:nvSpPr>
        <p:spPr bwMode="auto">
          <a:xfrm>
            <a:off x="266700" y="304800"/>
            <a:ext cx="8610600" cy="0"/>
          </a:xfrm>
          <a:prstGeom prst="line">
            <a:avLst/>
          </a:prstGeom>
          <a:noFill/>
          <a:ln w="76200">
            <a:solidFill>
              <a:schemeClr val="tx1"/>
            </a:solidFill>
            <a:round/>
            <a:headEnd/>
            <a:tailEnd/>
          </a:ln>
          <a:effectLst/>
        </p:spPr>
        <p:txBody>
          <a:bodyPr/>
          <a:lstStyle/>
          <a:p>
            <a:endParaRPr lang="ko-KR" altLang="en-US"/>
          </a:p>
        </p:txBody>
      </p:sp>
      <p:sp>
        <p:nvSpPr>
          <p:cNvPr id="444420" name="Rectangle 4"/>
          <p:cNvSpPr>
            <a:spLocks noChangeArrowheads="1"/>
          </p:cNvSpPr>
          <p:nvPr/>
        </p:nvSpPr>
        <p:spPr bwMode="auto">
          <a:xfrm>
            <a:off x="973138" y="457200"/>
            <a:ext cx="44450" cy="847725"/>
          </a:xfrm>
          <a:prstGeom prst="rect">
            <a:avLst/>
          </a:prstGeom>
          <a:solidFill>
            <a:schemeClr val="folHlink"/>
          </a:solidFill>
          <a:ln w="9525">
            <a:noFill/>
            <a:miter lim="800000"/>
            <a:headEnd/>
            <a:tailEnd/>
          </a:ln>
        </p:spPr>
        <p:txBody>
          <a:bodyPr/>
          <a:lstStyle/>
          <a:p>
            <a:endParaRPr lang="ko-KR" altLang="en-US"/>
          </a:p>
        </p:txBody>
      </p:sp>
      <p:sp>
        <p:nvSpPr>
          <p:cNvPr id="444421" name="Rectangle 5"/>
          <p:cNvSpPr>
            <a:spLocks noChangeArrowheads="1"/>
          </p:cNvSpPr>
          <p:nvPr/>
        </p:nvSpPr>
        <p:spPr bwMode="auto">
          <a:xfrm>
            <a:off x="873125" y="457200"/>
            <a:ext cx="44450" cy="746125"/>
          </a:xfrm>
          <a:prstGeom prst="rect">
            <a:avLst/>
          </a:prstGeom>
          <a:solidFill>
            <a:schemeClr val="bg2"/>
          </a:solidFill>
          <a:ln w="9525">
            <a:noFill/>
            <a:miter lim="800000"/>
            <a:headEnd/>
            <a:tailEnd/>
          </a:ln>
        </p:spPr>
        <p:txBody>
          <a:bodyPr/>
          <a:lstStyle/>
          <a:p>
            <a:endParaRPr lang="ko-KR" altLang="en-US"/>
          </a:p>
        </p:txBody>
      </p:sp>
      <p:sp>
        <p:nvSpPr>
          <p:cNvPr id="444422" name="Rectangle 6"/>
          <p:cNvSpPr>
            <a:spLocks noChangeArrowheads="1"/>
          </p:cNvSpPr>
          <p:nvPr/>
        </p:nvSpPr>
        <p:spPr bwMode="auto">
          <a:xfrm>
            <a:off x="771525" y="457200"/>
            <a:ext cx="44450" cy="636588"/>
          </a:xfrm>
          <a:prstGeom prst="rect">
            <a:avLst/>
          </a:prstGeom>
          <a:solidFill>
            <a:schemeClr val="bg2"/>
          </a:solidFill>
          <a:ln w="9525">
            <a:noFill/>
            <a:miter lim="800000"/>
            <a:headEnd/>
            <a:tailEnd/>
          </a:ln>
        </p:spPr>
        <p:txBody>
          <a:bodyPr/>
          <a:lstStyle/>
          <a:p>
            <a:endParaRPr lang="ko-KR" altLang="en-US"/>
          </a:p>
        </p:txBody>
      </p:sp>
      <p:sp>
        <p:nvSpPr>
          <p:cNvPr id="444423" name="Rectangle 7"/>
          <p:cNvSpPr>
            <a:spLocks noChangeArrowheads="1"/>
          </p:cNvSpPr>
          <p:nvPr/>
        </p:nvSpPr>
        <p:spPr bwMode="auto">
          <a:xfrm>
            <a:off x="669925" y="457200"/>
            <a:ext cx="44450" cy="530225"/>
          </a:xfrm>
          <a:prstGeom prst="rect">
            <a:avLst/>
          </a:prstGeom>
          <a:solidFill>
            <a:schemeClr val="bg2"/>
          </a:solidFill>
          <a:ln w="9525">
            <a:noFill/>
            <a:miter lim="800000"/>
            <a:headEnd/>
            <a:tailEnd/>
          </a:ln>
        </p:spPr>
        <p:txBody>
          <a:bodyPr/>
          <a:lstStyle/>
          <a:p>
            <a:endParaRPr lang="ko-KR" altLang="en-US"/>
          </a:p>
        </p:txBody>
      </p:sp>
      <p:sp>
        <p:nvSpPr>
          <p:cNvPr id="444424" name="Rectangle 8"/>
          <p:cNvSpPr>
            <a:spLocks noChangeArrowheads="1"/>
          </p:cNvSpPr>
          <p:nvPr/>
        </p:nvSpPr>
        <p:spPr bwMode="auto">
          <a:xfrm>
            <a:off x="569913" y="457200"/>
            <a:ext cx="44450" cy="427038"/>
          </a:xfrm>
          <a:prstGeom prst="rect">
            <a:avLst/>
          </a:prstGeom>
          <a:solidFill>
            <a:schemeClr val="bg2"/>
          </a:solidFill>
          <a:ln w="9525">
            <a:noFill/>
            <a:miter lim="800000"/>
            <a:headEnd/>
            <a:tailEnd/>
          </a:ln>
        </p:spPr>
        <p:txBody>
          <a:bodyPr/>
          <a:lstStyle/>
          <a:p>
            <a:endParaRPr lang="ko-KR" altLang="en-US"/>
          </a:p>
        </p:txBody>
      </p:sp>
      <p:sp>
        <p:nvSpPr>
          <p:cNvPr id="444425" name="Rectangle 9"/>
          <p:cNvSpPr>
            <a:spLocks noChangeArrowheads="1"/>
          </p:cNvSpPr>
          <p:nvPr/>
        </p:nvSpPr>
        <p:spPr bwMode="auto">
          <a:xfrm>
            <a:off x="468313" y="457200"/>
            <a:ext cx="44450" cy="312738"/>
          </a:xfrm>
          <a:prstGeom prst="rect">
            <a:avLst/>
          </a:prstGeom>
          <a:solidFill>
            <a:schemeClr val="bg2"/>
          </a:solidFill>
          <a:ln w="9525">
            <a:noFill/>
            <a:miter lim="800000"/>
            <a:headEnd/>
            <a:tailEnd/>
          </a:ln>
        </p:spPr>
        <p:txBody>
          <a:bodyPr/>
          <a:lstStyle/>
          <a:p>
            <a:endParaRPr lang="ko-KR" altLang="en-US"/>
          </a:p>
        </p:txBody>
      </p:sp>
      <p:sp>
        <p:nvSpPr>
          <p:cNvPr id="444426" name="Rectangle 10"/>
          <p:cNvSpPr>
            <a:spLocks noChangeArrowheads="1"/>
          </p:cNvSpPr>
          <p:nvPr/>
        </p:nvSpPr>
        <p:spPr bwMode="auto">
          <a:xfrm>
            <a:off x="366713" y="457200"/>
            <a:ext cx="46037" cy="215900"/>
          </a:xfrm>
          <a:prstGeom prst="rect">
            <a:avLst/>
          </a:prstGeom>
          <a:solidFill>
            <a:schemeClr val="bg2"/>
          </a:solidFill>
          <a:ln w="9525">
            <a:noFill/>
            <a:miter lim="800000"/>
            <a:headEnd/>
            <a:tailEnd/>
          </a:ln>
        </p:spPr>
        <p:txBody>
          <a:bodyPr/>
          <a:lstStyle/>
          <a:p>
            <a:endParaRPr lang="ko-KR" altLang="en-US"/>
          </a:p>
        </p:txBody>
      </p:sp>
      <p:sp>
        <p:nvSpPr>
          <p:cNvPr id="444427" name="Rectangle 11"/>
          <p:cNvSpPr>
            <a:spLocks noChangeArrowheads="1"/>
          </p:cNvSpPr>
          <p:nvPr/>
        </p:nvSpPr>
        <p:spPr bwMode="auto">
          <a:xfrm>
            <a:off x="266700" y="457200"/>
            <a:ext cx="44450" cy="107950"/>
          </a:xfrm>
          <a:prstGeom prst="rect">
            <a:avLst/>
          </a:prstGeom>
          <a:solidFill>
            <a:schemeClr val="bg2"/>
          </a:solidFill>
          <a:ln w="9525">
            <a:noFill/>
            <a:miter lim="800000"/>
            <a:headEnd/>
            <a:tailEnd/>
          </a:ln>
        </p:spPr>
        <p:txBody>
          <a:bodyPr/>
          <a:lstStyle/>
          <a:p>
            <a:endParaRPr lang="ko-KR" altLang="en-US"/>
          </a:p>
        </p:txBody>
      </p:sp>
      <p:sp>
        <p:nvSpPr>
          <p:cNvPr id="444428" name="Rectangle 12"/>
          <p:cNvSpPr>
            <a:spLocks noChangeArrowheads="1"/>
          </p:cNvSpPr>
          <p:nvPr/>
        </p:nvSpPr>
        <p:spPr bwMode="auto">
          <a:xfrm>
            <a:off x="1074738" y="457200"/>
            <a:ext cx="41275" cy="950913"/>
          </a:xfrm>
          <a:prstGeom prst="rect">
            <a:avLst/>
          </a:prstGeom>
          <a:solidFill>
            <a:schemeClr val="folHlink"/>
          </a:solidFill>
          <a:ln w="9525">
            <a:noFill/>
            <a:miter lim="800000"/>
            <a:headEnd/>
            <a:tailEnd/>
          </a:ln>
        </p:spPr>
        <p:txBody>
          <a:bodyPr/>
          <a:lstStyle/>
          <a:p>
            <a:endParaRPr lang="ko-KR" altLang="en-US"/>
          </a:p>
        </p:txBody>
      </p:sp>
      <p:sp>
        <p:nvSpPr>
          <p:cNvPr id="444429" name="Rectangle 13"/>
          <p:cNvSpPr>
            <a:spLocks noChangeArrowheads="1"/>
          </p:cNvSpPr>
          <p:nvPr/>
        </p:nvSpPr>
        <p:spPr bwMode="auto">
          <a:xfrm>
            <a:off x="1173163" y="457200"/>
            <a:ext cx="41275" cy="1058863"/>
          </a:xfrm>
          <a:prstGeom prst="rect">
            <a:avLst/>
          </a:prstGeom>
          <a:solidFill>
            <a:schemeClr val="folHlink"/>
          </a:solidFill>
          <a:ln w="9525">
            <a:noFill/>
            <a:miter lim="800000"/>
            <a:headEnd/>
            <a:tailEnd/>
          </a:ln>
        </p:spPr>
        <p:txBody>
          <a:bodyPr/>
          <a:lstStyle/>
          <a:p>
            <a:endParaRPr lang="ko-KR" altLang="en-US"/>
          </a:p>
        </p:txBody>
      </p:sp>
      <p:sp>
        <p:nvSpPr>
          <p:cNvPr id="444430" name="Rectangle 14"/>
          <p:cNvSpPr>
            <a:spLocks noChangeArrowheads="1"/>
          </p:cNvSpPr>
          <p:nvPr/>
        </p:nvSpPr>
        <p:spPr bwMode="auto">
          <a:xfrm>
            <a:off x="1270000" y="457200"/>
            <a:ext cx="42863" cy="1160463"/>
          </a:xfrm>
          <a:prstGeom prst="rect">
            <a:avLst/>
          </a:prstGeom>
          <a:solidFill>
            <a:schemeClr val="hlink"/>
          </a:solidFill>
          <a:ln w="9525">
            <a:noFill/>
            <a:miter lim="800000"/>
            <a:headEnd/>
            <a:tailEnd/>
          </a:ln>
        </p:spPr>
        <p:txBody>
          <a:bodyPr/>
          <a:lstStyle/>
          <a:p>
            <a:endParaRPr lang="ko-KR" altLang="en-US"/>
          </a:p>
        </p:txBody>
      </p:sp>
      <p:sp>
        <p:nvSpPr>
          <p:cNvPr id="444431" name="Rectangle 15"/>
          <p:cNvSpPr>
            <a:spLocks noChangeArrowheads="1"/>
          </p:cNvSpPr>
          <p:nvPr/>
        </p:nvSpPr>
        <p:spPr bwMode="auto">
          <a:xfrm>
            <a:off x="1370013" y="457200"/>
            <a:ext cx="44450" cy="1270000"/>
          </a:xfrm>
          <a:prstGeom prst="rect">
            <a:avLst/>
          </a:prstGeom>
          <a:solidFill>
            <a:schemeClr val="hlink"/>
          </a:solidFill>
          <a:ln w="9525">
            <a:noFill/>
            <a:miter lim="800000"/>
            <a:headEnd/>
            <a:tailEnd/>
          </a:ln>
        </p:spPr>
        <p:txBody>
          <a:bodyPr/>
          <a:lstStyle/>
          <a:p>
            <a:endParaRPr lang="ko-KR" altLang="en-US"/>
          </a:p>
        </p:txBody>
      </p:sp>
      <p:sp>
        <p:nvSpPr>
          <p:cNvPr id="444432" name="Rectangle 16"/>
          <p:cNvSpPr>
            <a:spLocks noChangeArrowheads="1"/>
          </p:cNvSpPr>
          <p:nvPr/>
        </p:nvSpPr>
        <p:spPr bwMode="auto">
          <a:xfrm>
            <a:off x="1470025" y="457200"/>
            <a:ext cx="42863" cy="1371600"/>
          </a:xfrm>
          <a:prstGeom prst="rect">
            <a:avLst/>
          </a:prstGeom>
          <a:solidFill>
            <a:schemeClr val="hlink"/>
          </a:solidFill>
          <a:ln w="9525">
            <a:noFill/>
            <a:miter lim="800000"/>
            <a:headEnd/>
            <a:tailEnd/>
          </a:ln>
        </p:spPr>
        <p:txBody>
          <a:bodyPr/>
          <a:lstStyle/>
          <a:p>
            <a:endParaRPr lang="ko-KR" altLang="en-US"/>
          </a:p>
        </p:txBody>
      </p:sp>
      <p:sp>
        <p:nvSpPr>
          <p:cNvPr id="444434" name="Rectangle 18"/>
          <p:cNvSpPr>
            <a:spLocks noChangeArrowheads="1"/>
          </p:cNvSpPr>
          <p:nvPr/>
        </p:nvSpPr>
        <p:spPr bwMode="auto">
          <a:xfrm>
            <a:off x="76200" y="2209800"/>
            <a:ext cx="7696200" cy="1068388"/>
          </a:xfrm>
          <a:prstGeom prst="rect">
            <a:avLst/>
          </a:prstGeom>
          <a:noFill/>
          <a:ln w="9525">
            <a:noFill/>
            <a:miter lim="800000"/>
            <a:headEnd/>
            <a:tailEnd/>
          </a:ln>
          <a:effectLst/>
        </p:spPr>
        <p:txBody>
          <a:bodyPr>
            <a:spAutoFit/>
          </a:bodyPr>
          <a:lstStyle/>
          <a:p>
            <a:pPr algn="l"/>
            <a:r>
              <a:rPr lang="en-US" altLang="ko-KR" sz="3600">
                <a:solidFill>
                  <a:schemeClr val="hlink"/>
                </a:solidFill>
                <a:ea typeface="굴림" charset="-127"/>
              </a:rPr>
              <a:t>Objectives </a:t>
            </a:r>
            <a:r>
              <a:rPr lang="en-US" altLang="ko-KR" sz="2800">
                <a:solidFill>
                  <a:schemeClr val="hlink"/>
                </a:solidFill>
                <a:ea typeface="굴림" charset="-127"/>
              </a:rPr>
              <a:t/>
            </a:r>
            <a:br>
              <a:rPr lang="en-US" altLang="ko-KR" sz="2800">
                <a:solidFill>
                  <a:schemeClr val="hlink"/>
                </a:solidFill>
                <a:ea typeface="굴림" charset="-127"/>
              </a:rPr>
            </a:br>
            <a:endParaRPr lang="en-US" altLang="ko-KR" sz="2800">
              <a:ea typeface="굴림" charset="-127"/>
            </a:endParaRPr>
          </a:p>
        </p:txBody>
      </p:sp>
      <p:sp>
        <p:nvSpPr>
          <p:cNvPr id="444435" name="Rectangle 19"/>
          <p:cNvSpPr>
            <a:spLocks noChangeArrowheads="1"/>
          </p:cNvSpPr>
          <p:nvPr/>
        </p:nvSpPr>
        <p:spPr bwMode="auto">
          <a:xfrm>
            <a:off x="0" y="2895600"/>
            <a:ext cx="9144000" cy="3378200"/>
          </a:xfrm>
          <a:prstGeom prst="rect">
            <a:avLst/>
          </a:prstGeom>
          <a:noFill/>
          <a:ln w="9525">
            <a:noFill/>
            <a:miter lim="800000"/>
            <a:headEnd/>
            <a:tailEnd/>
          </a:ln>
          <a:effectLst/>
        </p:spPr>
        <p:txBody>
          <a:bodyPr>
            <a:spAutoFit/>
          </a:bodyPr>
          <a:lstStyle/>
          <a:p>
            <a:pPr marL="457200" indent="-457200" algn="l"/>
            <a:r>
              <a:rPr lang="en-US" altLang="ko-KR">
                <a:ea typeface="굴림" charset="-127"/>
              </a:rPr>
              <a:t>❏ To review basic computer systems concepts</a:t>
            </a:r>
          </a:p>
          <a:p>
            <a:pPr marL="457200" indent="-457200" algn="l"/>
            <a:r>
              <a:rPr lang="en-US" altLang="ko-KR">
                <a:ea typeface="굴림" charset="-127"/>
              </a:rPr>
              <a:t>❏ To be able to understand the different computing environments and their components</a:t>
            </a:r>
          </a:p>
          <a:p>
            <a:pPr marL="457200" indent="-457200" algn="l"/>
            <a:r>
              <a:rPr lang="en-US" altLang="ko-KR">
                <a:ea typeface="굴림" charset="-127"/>
              </a:rPr>
              <a:t>❏ To review the history of computer languages</a:t>
            </a:r>
          </a:p>
          <a:p>
            <a:pPr marL="457200" indent="-457200" algn="l"/>
            <a:r>
              <a:rPr lang="en-US" altLang="ko-KR">
                <a:ea typeface="굴림" charset="-127"/>
              </a:rPr>
              <a:t>❏ To be able to list and describe the classifications of computer languages</a:t>
            </a:r>
          </a:p>
          <a:p>
            <a:pPr marL="457200" indent="-457200" algn="l"/>
            <a:r>
              <a:rPr lang="en-US" altLang="ko-KR">
                <a:ea typeface="굴림" charset="-127"/>
              </a:rPr>
              <a:t>❏ To understand the steps in the development of a computer program</a:t>
            </a:r>
          </a:p>
          <a:p>
            <a:pPr marL="457200" indent="-457200" algn="l"/>
            <a:r>
              <a:rPr lang="en-US" altLang="ko-KR">
                <a:ea typeface="굴림" charset="-127"/>
              </a:rPr>
              <a:t>❏ To review the system development life cycle</a:t>
            </a:r>
          </a:p>
        </p:txBody>
      </p:sp>
      <p:sp>
        <p:nvSpPr>
          <p:cNvPr id="444436" name="Text Box 20"/>
          <p:cNvSpPr txBox="1">
            <a:spLocks noChangeArrowheads="1"/>
          </p:cNvSpPr>
          <p:nvPr/>
        </p:nvSpPr>
        <p:spPr bwMode="auto">
          <a:xfrm>
            <a:off x="1828800" y="654050"/>
            <a:ext cx="6940550" cy="1555750"/>
          </a:xfrm>
          <a:prstGeom prst="rect">
            <a:avLst/>
          </a:prstGeom>
          <a:noFill/>
          <a:ln w="9525">
            <a:noFill/>
            <a:miter lim="800000"/>
            <a:headEnd/>
            <a:tailEnd/>
          </a:ln>
          <a:effectLst/>
        </p:spPr>
        <p:txBody>
          <a:bodyPr wrap="none">
            <a:spAutoFit/>
          </a:bodyPr>
          <a:lstStyle/>
          <a:p>
            <a:pPr algn="l"/>
            <a:r>
              <a:rPr lang="en-US" altLang="ko-KR" sz="4800" i="1" dirty="0">
                <a:effectLst>
                  <a:outerShdw blurRad="38100" dist="38100" dir="2700000" algn="tl">
                    <a:srgbClr val="C0C0C0"/>
                  </a:outerShdw>
                </a:effectLst>
                <a:ea typeface="굴림" charset="-127"/>
              </a:rPr>
              <a:t>                            Chapter 1</a:t>
            </a:r>
          </a:p>
          <a:p>
            <a:pPr algn="l"/>
            <a:r>
              <a:rPr lang="en-US" altLang="ko-KR" sz="4800" i="1" dirty="0">
                <a:effectLst>
                  <a:outerShdw blurRad="38100" dist="38100" dir="2700000" algn="tl">
                    <a:srgbClr val="C0C0C0"/>
                  </a:outerShdw>
                </a:effectLst>
                <a:ea typeface="굴림" charset="-127"/>
              </a:rPr>
              <a:t>Introduction to Computers</a:t>
            </a:r>
          </a:p>
        </p:txBody>
      </p:sp>
      <p:sp>
        <p:nvSpPr>
          <p:cNvPr id="444437" name="Text Box 21"/>
          <p:cNvSpPr txBox="1">
            <a:spLocks noChangeArrowheads="1"/>
          </p:cNvSpPr>
          <p:nvPr/>
        </p:nvSpPr>
        <p:spPr bwMode="auto">
          <a:xfrm>
            <a:off x="80391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7896A9A9-615C-4146-A201-0477FB89868B}" type="slidenum">
              <a:rPr lang="en-US" altLang="ko-KR"/>
              <a:pPr/>
              <a:t>10</a:t>
            </a:fld>
            <a:endParaRPr lang="en-US" altLang="ko-KR"/>
          </a:p>
        </p:txBody>
      </p:sp>
      <p:sp>
        <p:nvSpPr>
          <p:cNvPr id="462850"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62851" name="Rectangle 3"/>
          <p:cNvSpPr>
            <a:spLocks noChangeArrowheads="1"/>
          </p:cNvSpPr>
          <p:nvPr/>
        </p:nvSpPr>
        <p:spPr bwMode="auto">
          <a:xfrm>
            <a:off x="152400" y="5791200"/>
            <a:ext cx="5141913"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1-7</a:t>
            </a:r>
            <a:r>
              <a:rPr lang="en-US" altLang="ko-KR" sz="2000">
                <a:ea typeface="굴림" charset="-127"/>
              </a:rPr>
              <a:t>  The Client/Server Environment</a:t>
            </a:r>
          </a:p>
        </p:txBody>
      </p:sp>
      <p:grpSp>
        <p:nvGrpSpPr>
          <p:cNvPr id="462852" name="Group 4"/>
          <p:cNvGrpSpPr>
            <a:grpSpLocks/>
          </p:cNvGrpSpPr>
          <p:nvPr/>
        </p:nvGrpSpPr>
        <p:grpSpPr bwMode="auto">
          <a:xfrm>
            <a:off x="228600" y="252413"/>
            <a:ext cx="8610600" cy="5995987"/>
            <a:chOff x="336" y="159"/>
            <a:chExt cx="5232" cy="3777"/>
          </a:xfrm>
        </p:grpSpPr>
        <p:sp>
          <p:nvSpPr>
            <p:cNvPr id="462853"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62854"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62855"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62858" name="Picture 10"/>
          <p:cNvPicPr>
            <a:picLocks noChangeAspect="1" noChangeArrowheads="1"/>
          </p:cNvPicPr>
          <p:nvPr/>
        </p:nvPicPr>
        <p:blipFill>
          <a:blip r:embed="rId3"/>
          <a:srcRect/>
          <a:stretch>
            <a:fillRect/>
          </a:stretch>
        </p:blipFill>
        <p:spPr bwMode="auto">
          <a:xfrm>
            <a:off x="355600" y="914400"/>
            <a:ext cx="8483600" cy="4646613"/>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2D927B94-34E1-48D9-AC35-3CB62F5E3994}" type="slidenum">
              <a:rPr lang="en-US" altLang="ko-KR"/>
              <a:pPr/>
              <a:t>11</a:t>
            </a:fld>
            <a:endParaRPr lang="en-US" altLang="ko-KR"/>
          </a:p>
        </p:txBody>
      </p:sp>
      <p:sp>
        <p:nvSpPr>
          <p:cNvPr id="484354"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84355" name="Rectangle 3"/>
          <p:cNvSpPr>
            <a:spLocks noChangeArrowheads="1"/>
          </p:cNvSpPr>
          <p:nvPr/>
        </p:nvSpPr>
        <p:spPr bwMode="auto">
          <a:xfrm>
            <a:off x="152400" y="5791200"/>
            <a:ext cx="4232275"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1-8</a:t>
            </a:r>
            <a:r>
              <a:rPr lang="en-US" altLang="ko-KR" sz="2000">
                <a:ea typeface="굴림" charset="-127"/>
              </a:rPr>
              <a:t>  Distributed Computing</a:t>
            </a:r>
          </a:p>
        </p:txBody>
      </p:sp>
      <p:grpSp>
        <p:nvGrpSpPr>
          <p:cNvPr id="484356" name="Group 4"/>
          <p:cNvGrpSpPr>
            <a:grpSpLocks/>
          </p:cNvGrpSpPr>
          <p:nvPr/>
        </p:nvGrpSpPr>
        <p:grpSpPr bwMode="auto">
          <a:xfrm>
            <a:off x="228600" y="252413"/>
            <a:ext cx="8610600" cy="5995987"/>
            <a:chOff x="336" y="159"/>
            <a:chExt cx="5232" cy="3777"/>
          </a:xfrm>
        </p:grpSpPr>
        <p:sp>
          <p:nvSpPr>
            <p:cNvPr id="484357"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84358"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84359"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84362" name="Picture 10"/>
          <p:cNvPicPr>
            <a:picLocks noChangeAspect="1" noChangeArrowheads="1"/>
          </p:cNvPicPr>
          <p:nvPr/>
        </p:nvPicPr>
        <p:blipFill>
          <a:blip r:embed="rId3"/>
          <a:srcRect/>
          <a:stretch>
            <a:fillRect/>
          </a:stretch>
        </p:blipFill>
        <p:spPr bwMode="auto">
          <a:xfrm>
            <a:off x="76200" y="1219200"/>
            <a:ext cx="9040813" cy="4098925"/>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바닥글 개체 틀 1"/>
          <p:cNvSpPr>
            <a:spLocks noGrp="1"/>
          </p:cNvSpPr>
          <p:nvPr>
            <p:ph type="ftr" sz="quarter" idx="10"/>
          </p:nvPr>
        </p:nvSpPr>
        <p:spPr/>
        <p:txBody>
          <a:bodyPr/>
          <a:lstStyle/>
          <a:p>
            <a:r>
              <a:rPr lang="en-US" altLang="ko-KR"/>
              <a:t>Computer Science: A Structured Programming Approach Using C</a:t>
            </a:r>
          </a:p>
        </p:txBody>
      </p:sp>
      <p:sp>
        <p:nvSpPr>
          <p:cNvPr id="9" name="슬라이드 번호 개체 틀 2"/>
          <p:cNvSpPr>
            <a:spLocks noGrp="1"/>
          </p:cNvSpPr>
          <p:nvPr>
            <p:ph type="sldNum" sz="quarter" idx="11"/>
          </p:nvPr>
        </p:nvSpPr>
        <p:spPr/>
        <p:txBody>
          <a:bodyPr/>
          <a:lstStyle/>
          <a:p>
            <a:fld id="{4472D88D-28A7-4209-A246-1D4E0FE59A1D}" type="slidenum">
              <a:rPr lang="en-US" altLang="ko-KR"/>
              <a:pPr/>
              <a:t>12</a:t>
            </a:fld>
            <a:endParaRPr lang="en-US" altLang="ko-KR"/>
          </a:p>
        </p:txBody>
      </p:sp>
      <p:sp>
        <p:nvSpPr>
          <p:cNvPr id="463874"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63875" name="Text Box 3"/>
          <p:cNvSpPr txBox="1">
            <a:spLocks noChangeArrowheads="1"/>
          </p:cNvSpPr>
          <p:nvPr/>
        </p:nvSpPr>
        <p:spPr bwMode="auto">
          <a:xfrm>
            <a:off x="228600" y="304800"/>
            <a:ext cx="5513388"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1-3   </a:t>
            </a:r>
            <a:r>
              <a:rPr lang="en-US" altLang="ko-KR" sz="3200">
                <a:latin typeface="Arial" charset="0"/>
                <a:ea typeface="굴림" charset="-127"/>
              </a:rPr>
              <a:t>Computer Languages</a:t>
            </a:r>
          </a:p>
        </p:txBody>
      </p:sp>
      <p:sp>
        <p:nvSpPr>
          <p:cNvPr id="4638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63877" name="Rectangle 5"/>
          <p:cNvSpPr>
            <a:spLocks noChangeArrowheads="1"/>
          </p:cNvSpPr>
          <p:nvPr/>
        </p:nvSpPr>
        <p:spPr bwMode="auto">
          <a:xfrm>
            <a:off x="304800" y="1600200"/>
            <a:ext cx="8229600" cy="1187450"/>
          </a:xfrm>
          <a:prstGeom prst="rect">
            <a:avLst/>
          </a:prstGeom>
          <a:noFill/>
          <a:ln w="9525">
            <a:noFill/>
            <a:miter lim="800000"/>
            <a:headEnd/>
            <a:tailEnd/>
          </a:ln>
          <a:effectLst/>
        </p:spPr>
        <p:txBody>
          <a:bodyPr anchor="ctr">
            <a:spAutoFit/>
          </a:bodyPr>
          <a:lstStyle/>
          <a:p>
            <a:pPr algn="just" eaLnBrk="1" hangingPunct="1"/>
            <a:r>
              <a:rPr lang="en-US" altLang="ko-KR" i="1">
                <a:effectLst>
                  <a:outerShdw blurRad="38100" dist="38100" dir="2700000" algn="tl">
                    <a:srgbClr val="C0C0C0"/>
                  </a:outerShdw>
                </a:effectLst>
                <a:ea typeface="굴림" charset="-127"/>
              </a:rPr>
              <a:t>To write a program for a computer, we must use a computer language. Over the years computer languages have evolved from machine language to natural languages.</a:t>
            </a:r>
          </a:p>
        </p:txBody>
      </p:sp>
      <p:sp>
        <p:nvSpPr>
          <p:cNvPr id="463879" name="Rectangle 7"/>
          <p:cNvSpPr>
            <a:spLocks noChangeArrowheads="1"/>
          </p:cNvSpPr>
          <p:nvPr/>
        </p:nvSpPr>
        <p:spPr bwMode="auto">
          <a:xfrm>
            <a:off x="304800" y="3829050"/>
            <a:ext cx="5715000" cy="1187450"/>
          </a:xfrm>
          <a:prstGeom prst="rect">
            <a:avLst/>
          </a:prstGeom>
          <a:noFill/>
          <a:ln w="9525">
            <a:noFill/>
            <a:miter lim="800000"/>
            <a:headEnd/>
            <a:tailEnd/>
          </a:ln>
          <a:effectLst/>
        </p:spPr>
        <p:txBody>
          <a:bodyPr>
            <a:spAutoFit/>
          </a:bodyPr>
          <a:lstStyle/>
          <a:p>
            <a:pPr algn="l">
              <a:buClr>
                <a:schemeClr val="tx1"/>
              </a:buClr>
              <a:buSzPct val="117000"/>
              <a:buFont typeface="Wingdings" pitchFamily="2" charset="2"/>
              <a:buNone/>
            </a:pPr>
            <a:r>
              <a:rPr lang="fr-FR">
                <a:solidFill>
                  <a:schemeClr val="hlink"/>
                </a:solidFill>
              </a:rPr>
              <a:t>Machine Languages</a:t>
            </a:r>
          </a:p>
          <a:p>
            <a:pPr algn="l">
              <a:buClr>
                <a:schemeClr val="folHlink"/>
              </a:buClr>
              <a:buSzPct val="117000"/>
              <a:buFont typeface="Wingdings" pitchFamily="2" charset="2"/>
              <a:buNone/>
            </a:pPr>
            <a:r>
              <a:rPr lang="fr-FR">
                <a:solidFill>
                  <a:schemeClr val="hlink"/>
                </a:solidFill>
              </a:rPr>
              <a:t>Symbolic Languages</a:t>
            </a:r>
            <a:br>
              <a:rPr lang="fr-FR">
                <a:solidFill>
                  <a:schemeClr val="hlink"/>
                </a:solidFill>
              </a:rPr>
            </a:br>
            <a:r>
              <a:rPr lang="en-US" altLang="ko-KR">
                <a:solidFill>
                  <a:schemeClr val="hlink"/>
                </a:solidFill>
                <a:ea typeface="굴림" charset="-127"/>
              </a:rPr>
              <a:t>High-Level Languages</a:t>
            </a:r>
          </a:p>
        </p:txBody>
      </p:sp>
      <p:sp>
        <p:nvSpPr>
          <p:cNvPr id="463880" name="Text Box 8"/>
          <p:cNvSpPr txBox="1">
            <a:spLocks noChangeArrowheads="1"/>
          </p:cNvSpPr>
          <p:nvPr/>
        </p:nvSpPr>
        <p:spPr bwMode="auto">
          <a:xfrm>
            <a:off x="317500" y="3352800"/>
            <a:ext cx="4862513" cy="519113"/>
          </a:xfrm>
          <a:prstGeom prst="rect">
            <a:avLst/>
          </a:prstGeom>
          <a:noFill/>
          <a:ln w="76200" algn="ctr">
            <a:noFill/>
            <a:miter lim="800000"/>
            <a:headEnd/>
            <a:tailEnd/>
          </a:ln>
          <a:effectLst/>
        </p:spPr>
        <p:txBody>
          <a:bodyPr wrap="none">
            <a:spAutoFit/>
          </a:bodyPr>
          <a:lstStyle/>
          <a:p>
            <a:pPr algn="ctr"/>
            <a:r>
              <a:rPr lang="en-US" altLang="ko-KR" sz="2800" i="1" u="sng">
                <a:effectLst>
                  <a:outerShdw blurRad="38100" dist="38100" dir="2700000" algn="tl">
                    <a:srgbClr val="C0C0C0"/>
                  </a:outerShdw>
                </a:effectLst>
                <a:ea typeface="굴림" charset="-127"/>
              </a:rPr>
              <a:t>Topics discussed in this section: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A95FC8D1-F134-49CA-88D0-3861D754E1E8}" type="slidenum">
              <a:rPr lang="en-US" altLang="ko-KR"/>
              <a:pPr/>
              <a:t>13</a:t>
            </a:fld>
            <a:endParaRPr lang="en-US" altLang="ko-KR"/>
          </a:p>
        </p:txBody>
      </p:sp>
      <p:sp>
        <p:nvSpPr>
          <p:cNvPr id="465922"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65923" name="Rectangle 3"/>
          <p:cNvSpPr>
            <a:spLocks noChangeArrowheads="1"/>
          </p:cNvSpPr>
          <p:nvPr/>
        </p:nvSpPr>
        <p:spPr bwMode="auto">
          <a:xfrm>
            <a:off x="152400" y="5791200"/>
            <a:ext cx="5073650"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1-9</a:t>
            </a:r>
            <a:r>
              <a:rPr lang="en-US" altLang="ko-KR" sz="2000">
                <a:ea typeface="굴림" charset="-127"/>
              </a:rPr>
              <a:t>  Computer Language Evolution</a:t>
            </a:r>
          </a:p>
        </p:txBody>
      </p:sp>
      <p:grpSp>
        <p:nvGrpSpPr>
          <p:cNvPr id="465924" name="Group 4"/>
          <p:cNvGrpSpPr>
            <a:grpSpLocks/>
          </p:cNvGrpSpPr>
          <p:nvPr/>
        </p:nvGrpSpPr>
        <p:grpSpPr bwMode="auto">
          <a:xfrm>
            <a:off x="228600" y="252413"/>
            <a:ext cx="8610600" cy="5995987"/>
            <a:chOff x="336" y="159"/>
            <a:chExt cx="5232" cy="3777"/>
          </a:xfrm>
        </p:grpSpPr>
        <p:sp>
          <p:nvSpPr>
            <p:cNvPr id="465925"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65926"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65927"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65930" name="Picture 10"/>
          <p:cNvPicPr>
            <a:picLocks noChangeAspect="1" noChangeArrowheads="1"/>
          </p:cNvPicPr>
          <p:nvPr/>
        </p:nvPicPr>
        <p:blipFill>
          <a:blip r:embed="rId3"/>
          <a:srcRect/>
          <a:stretch>
            <a:fillRect/>
          </a:stretch>
        </p:blipFill>
        <p:spPr bwMode="auto">
          <a:xfrm>
            <a:off x="1023938" y="1981200"/>
            <a:ext cx="7358062" cy="247015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1"/>
          <p:cNvSpPr>
            <a:spLocks noGrp="1"/>
          </p:cNvSpPr>
          <p:nvPr>
            <p:ph type="ftr" sz="quarter" idx="10"/>
          </p:nvPr>
        </p:nvSpPr>
        <p:spPr/>
        <p:txBody>
          <a:bodyPr/>
          <a:lstStyle/>
          <a:p>
            <a:r>
              <a:rPr lang="en-US" altLang="ko-KR"/>
              <a:t>Computer Science: A Structured Programming Approach Using C</a:t>
            </a:r>
          </a:p>
        </p:txBody>
      </p:sp>
      <p:sp>
        <p:nvSpPr>
          <p:cNvPr id="6" name="슬라이드 번호 개체 틀 2"/>
          <p:cNvSpPr>
            <a:spLocks noGrp="1"/>
          </p:cNvSpPr>
          <p:nvPr>
            <p:ph type="sldNum" sz="quarter" idx="11"/>
          </p:nvPr>
        </p:nvSpPr>
        <p:spPr/>
        <p:txBody>
          <a:bodyPr/>
          <a:lstStyle/>
          <a:p>
            <a:fld id="{8566A6F0-C132-4668-A0AB-905A814D74C0}" type="slidenum">
              <a:rPr lang="en-US" altLang="ko-KR"/>
              <a:pPr/>
              <a:t>14</a:t>
            </a:fld>
            <a:endParaRPr lang="en-US" altLang="ko-KR"/>
          </a:p>
        </p:txBody>
      </p:sp>
      <p:pic>
        <p:nvPicPr>
          <p:cNvPr id="466955" name="Picture 11"/>
          <p:cNvPicPr>
            <a:picLocks noChangeAspect="1" noChangeArrowheads="1"/>
          </p:cNvPicPr>
          <p:nvPr/>
        </p:nvPicPr>
        <p:blipFill>
          <a:blip r:embed="rId3"/>
          <a:srcRect/>
          <a:stretch>
            <a:fillRect/>
          </a:stretch>
        </p:blipFill>
        <p:spPr bwMode="auto">
          <a:xfrm>
            <a:off x="381000" y="914400"/>
            <a:ext cx="8537575" cy="5172075"/>
          </a:xfrm>
          <a:prstGeom prst="rect">
            <a:avLst/>
          </a:prstGeom>
          <a:noFill/>
          <a:ln w="9525">
            <a:noFill/>
            <a:miter lim="800000"/>
            <a:headEnd/>
            <a:tailEnd/>
          </a:ln>
          <a:effectLst/>
        </p:spPr>
      </p:pic>
      <p:sp>
        <p:nvSpPr>
          <p:cNvPr id="466958" name="Text Box 14"/>
          <p:cNvSpPr txBox="1">
            <a:spLocks noChangeArrowheads="1"/>
          </p:cNvSpPr>
          <p:nvPr/>
        </p:nvSpPr>
        <p:spPr bwMode="auto">
          <a:xfrm>
            <a:off x="358775" y="506413"/>
            <a:ext cx="1927225" cy="396875"/>
          </a:xfrm>
          <a:prstGeom prst="rect">
            <a:avLst/>
          </a:prstGeom>
          <a:noFill/>
          <a:ln w="76200" algn="ctr">
            <a:noFill/>
            <a:miter lim="800000"/>
            <a:headEnd/>
            <a:tailEnd/>
          </a:ln>
          <a:effectLst/>
        </p:spPr>
        <p:txBody>
          <a:bodyPr wrap="none">
            <a:spAutoFit/>
          </a:bodyPr>
          <a:lstStyle/>
          <a:p>
            <a:pPr algn="ctr"/>
            <a:r>
              <a:rPr lang="en-US" altLang="ko-KR" sz="2000">
                <a:solidFill>
                  <a:schemeClr val="folHlink"/>
                </a:solidFill>
                <a:ea typeface="굴림" charset="-127"/>
              </a:rPr>
              <a:t>PROGRAM 1-1</a:t>
            </a:r>
          </a:p>
        </p:txBody>
      </p:sp>
      <p:sp>
        <p:nvSpPr>
          <p:cNvPr id="466959" name="Text Box 15"/>
          <p:cNvSpPr txBox="1">
            <a:spLocks noChangeArrowheads="1"/>
          </p:cNvSpPr>
          <p:nvPr/>
        </p:nvSpPr>
        <p:spPr bwMode="auto">
          <a:xfrm>
            <a:off x="2341563" y="506413"/>
            <a:ext cx="5675312" cy="396875"/>
          </a:xfrm>
          <a:prstGeom prst="rect">
            <a:avLst/>
          </a:prstGeom>
          <a:noFill/>
          <a:ln w="76200" algn="ctr">
            <a:noFill/>
            <a:miter lim="800000"/>
            <a:headEnd/>
            <a:tailEnd/>
          </a:ln>
          <a:effectLst/>
        </p:spPr>
        <p:txBody>
          <a:bodyPr wrap="none">
            <a:spAutoFit/>
          </a:bodyPr>
          <a:lstStyle/>
          <a:p>
            <a:pPr algn="ctr"/>
            <a:r>
              <a:rPr lang="en-US" altLang="ko-KR" sz="2000">
                <a:ea typeface="굴림" charset="-127"/>
              </a:rPr>
              <a:t>The Multiplication Program in Machine Language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DA87DB15-6473-4A05-8E57-31B2D56882A7}" type="slidenum">
              <a:rPr lang="en-US" altLang="ko-KR"/>
              <a:pPr/>
              <a:t>15</a:t>
            </a:fld>
            <a:endParaRPr lang="en-US" altLang="ko-KR"/>
          </a:p>
        </p:txBody>
      </p:sp>
      <p:sp>
        <p:nvSpPr>
          <p:cNvPr id="485378" name="Line 2"/>
          <p:cNvSpPr>
            <a:spLocks noChangeShapeType="1"/>
          </p:cNvSpPr>
          <p:nvPr/>
        </p:nvSpPr>
        <p:spPr bwMode="auto">
          <a:xfrm>
            <a:off x="438150" y="2667000"/>
            <a:ext cx="8153400" cy="0"/>
          </a:xfrm>
          <a:prstGeom prst="line">
            <a:avLst/>
          </a:prstGeom>
          <a:noFill/>
          <a:ln w="76200">
            <a:solidFill>
              <a:srgbClr val="009900"/>
            </a:solidFill>
            <a:round/>
            <a:headEnd/>
            <a:tailEnd/>
          </a:ln>
          <a:effectLst/>
        </p:spPr>
        <p:txBody>
          <a:bodyPr/>
          <a:lstStyle/>
          <a:p>
            <a:endParaRPr lang="ko-KR" altLang="en-US"/>
          </a:p>
        </p:txBody>
      </p:sp>
      <p:sp>
        <p:nvSpPr>
          <p:cNvPr id="485379" name="Line 3"/>
          <p:cNvSpPr>
            <a:spLocks noChangeShapeType="1"/>
          </p:cNvSpPr>
          <p:nvPr/>
        </p:nvSpPr>
        <p:spPr bwMode="auto">
          <a:xfrm>
            <a:off x="439738" y="3657600"/>
            <a:ext cx="8153400" cy="0"/>
          </a:xfrm>
          <a:prstGeom prst="line">
            <a:avLst/>
          </a:prstGeom>
          <a:noFill/>
          <a:ln w="76200">
            <a:solidFill>
              <a:srgbClr val="009900"/>
            </a:solidFill>
            <a:round/>
            <a:headEnd/>
            <a:tailEnd/>
          </a:ln>
          <a:effectLst/>
        </p:spPr>
        <p:txBody>
          <a:bodyPr/>
          <a:lstStyle/>
          <a:p>
            <a:endParaRPr lang="ko-KR" altLang="en-US"/>
          </a:p>
        </p:txBody>
      </p:sp>
      <p:sp>
        <p:nvSpPr>
          <p:cNvPr id="485380" name="Rectangle 4"/>
          <p:cNvSpPr>
            <a:spLocks noChangeArrowheads="1"/>
          </p:cNvSpPr>
          <p:nvPr/>
        </p:nvSpPr>
        <p:spPr bwMode="auto">
          <a:xfrm>
            <a:off x="476250" y="2759075"/>
            <a:ext cx="8077200" cy="822325"/>
          </a:xfrm>
          <a:prstGeom prst="rect">
            <a:avLst/>
          </a:prstGeom>
          <a:solidFill>
            <a:srgbClr val="99FF33"/>
          </a:solidFill>
          <a:ln w="76200" algn="ctr">
            <a:noFill/>
            <a:miter lim="800000"/>
            <a:headEnd/>
            <a:tailEnd/>
          </a:ln>
          <a:effectLst/>
        </p:spPr>
        <p:txBody>
          <a:bodyPr>
            <a:spAutoFit/>
          </a:bodyPr>
          <a:lstStyle/>
          <a:p>
            <a:pPr algn="ctr"/>
            <a:r>
              <a:rPr lang="en-US" altLang="ko-KR">
                <a:ea typeface="굴림" charset="-127"/>
              </a:rPr>
              <a:t>The only language understood by computer </a:t>
            </a:r>
          </a:p>
          <a:p>
            <a:pPr algn="ctr"/>
            <a:r>
              <a:rPr lang="en-US" altLang="ko-KR">
                <a:ea typeface="굴림" charset="-127"/>
              </a:rPr>
              <a:t>hardware is machine language.</a:t>
            </a:r>
          </a:p>
        </p:txBody>
      </p:sp>
      <p:sp>
        <p:nvSpPr>
          <p:cNvPr id="485381" name="Text Box 5"/>
          <p:cNvSpPr txBox="1">
            <a:spLocks noChangeArrowheads="1"/>
          </p:cNvSpPr>
          <p:nvPr/>
        </p:nvSpPr>
        <p:spPr bwMode="auto">
          <a:xfrm>
            <a:off x="457200" y="2133600"/>
            <a:ext cx="874713" cy="519113"/>
          </a:xfrm>
          <a:prstGeom prst="rect">
            <a:avLst/>
          </a:prstGeom>
          <a:noFill/>
          <a:ln w="76200" algn="ctr">
            <a:noFill/>
            <a:miter lim="800000"/>
            <a:headEnd/>
            <a:tailEnd/>
          </a:ln>
          <a:effectLst/>
        </p:spPr>
        <p:txBody>
          <a:bodyPr wrap="none">
            <a:spAutoFit/>
          </a:bodyPr>
          <a:lstStyle/>
          <a:p>
            <a:pPr algn="ctr"/>
            <a:r>
              <a:rPr lang="en-US" altLang="ko-KR" sz="2800" i="1">
                <a:solidFill>
                  <a:schemeClr val="hlink"/>
                </a:solidFill>
                <a:effectLst>
                  <a:outerShdw blurRad="38100" dist="38100" dir="2700000" algn="tl">
                    <a:srgbClr val="C0C0C0"/>
                  </a:outerShdw>
                </a:effectLst>
                <a:ea typeface="굴림" charset="-127"/>
              </a:rPr>
              <a:t>Note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1"/>
          <p:cNvSpPr>
            <a:spLocks noGrp="1"/>
          </p:cNvSpPr>
          <p:nvPr>
            <p:ph type="ftr" sz="quarter" idx="10"/>
          </p:nvPr>
        </p:nvSpPr>
        <p:spPr/>
        <p:txBody>
          <a:bodyPr/>
          <a:lstStyle/>
          <a:p>
            <a:r>
              <a:rPr lang="en-US" altLang="ko-KR"/>
              <a:t>Computer Science: A Structured Programming Approach Using C</a:t>
            </a:r>
          </a:p>
        </p:txBody>
      </p:sp>
      <p:sp>
        <p:nvSpPr>
          <p:cNvPr id="6" name="슬라이드 번호 개체 틀 2"/>
          <p:cNvSpPr>
            <a:spLocks noGrp="1"/>
          </p:cNvSpPr>
          <p:nvPr>
            <p:ph type="sldNum" sz="quarter" idx="11"/>
          </p:nvPr>
        </p:nvSpPr>
        <p:spPr/>
        <p:txBody>
          <a:bodyPr/>
          <a:lstStyle/>
          <a:p>
            <a:fld id="{303D24F2-E076-48B2-98E6-EB05E083ECE7}" type="slidenum">
              <a:rPr lang="en-US" altLang="ko-KR"/>
              <a:pPr/>
              <a:t>16</a:t>
            </a:fld>
            <a:endParaRPr lang="en-US" altLang="ko-KR"/>
          </a:p>
        </p:txBody>
      </p:sp>
      <p:sp>
        <p:nvSpPr>
          <p:cNvPr id="496642" name="Text Box 2"/>
          <p:cNvSpPr txBox="1">
            <a:spLocks noChangeArrowheads="1"/>
          </p:cNvSpPr>
          <p:nvPr/>
        </p:nvSpPr>
        <p:spPr bwMode="auto">
          <a:xfrm>
            <a:off x="457200" y="506413"/>
            <a:ext cx="1927225" cy="396875"/>
          </a:xfrm>
          <a:prstGeom prst="rect">
            <a:avLst/>
          </a:prstGeom>
          <a:noFill/>
          <a:ln w="76200" algn="ctr">
            <a:noFill/>
            <a:miter lim="800000"/>
            <a:headEnd/>
            <a:tailEnd/>
          </a:ln>
          <a:effectLst/>
        </p:spPr>
        <p:txBody>
          <a:bodyPr wrap="none">
            <a:spAutoFit/>
          </a:bodyPr>
          <a:lstStyle/>
          <a:p>
            <a:pPr algn="ctr"/>
            <a:r>
              <a:rPr lang="en-US" altLang="ko-KR" sz="2000">
                <a:solidFill>
                  <a:schemeClr val="folHlink"/>
                </a:solidFill>
                <a:ea typeface="굴림" charset="-127"/>
              </a:rPr>
              <a:t>PROGRAM 1-2</a:t>
            </a:r>
          </a:p>
        </p:txBody>
      </p:sp>
      <p:sp>
        <p:nvSpPr>
          <p:cNvPr id="496643" name="Text Box 3"/>
          <p:cNvSpPr txBox="1">
            <a:spLocks noChangeArrowheads="1"/>
          </p:cNvSpPr>
          <p:nvPr/>
        </p:nvSpPr>
        <p:spPr bwMode="auto">
          <a:xfrm>
            <a:off x="2314575" y="506413"/>
            <a:ext cx="5730875" cy="396875"/>
          </a:xfrm>
          <a:prstGeom prst="rect">
            <a:avLst/>
          </a:prstGeom>
          <a:noFill/>
          <a:ln w="76200" algn="ctr">
            <a:noFill/>
            <a:miter lim="800000"/>
            <a:headEnd/>
            <a:tailEnd/>
          </a:ln>
          <a:effectLst/>
        </p:spPr>
        <p:txBody>
          <a:bodyPr wrap="none">
            <a:spAutoFit/>
          </a:bodyPr>
          <a:lstStyle/>
          <a:p>
            <a:pPr algn="ctr"/>
            <a:r>
              <a:rPr lang="en-US" altLang="ko-KR" sz="2000">
                <a:ea typeface="굴림" charset="-127"/>
              </a:rPr>
              <a:t>The Multiplication Program in Symbolic Language</a:t>
            </a:r>
          </a:p>
        </p:txBody>
      </p:sp>
      <p:pic>
        <p:nvPicPr>
          <p:cNvPr id="496644" name="Picture 4"/>
          <p:cNvPicPr>
            <a:picLocks noChangeAspect="1" noChangeArrowheads="1"/>
          </p:cNvPicPr>
          <p:nvPr/>
        </p:nvPicPr>
        <p:blipFill>
          <a:blip r:embed="rId3"/>
          <a:srcRect/>
          <a:stretch>
            <a:fillRect/>
          </a:stretch>
        </p:blipFill>
        <p:spPr bwMode="auto">
          <a:xfrm>
            <a:off x="471488" y="914400"/>
            <a:ext cx="7897812" cy="480695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223422A3-F321-42DE-B308-5B67DF01AF38}" type="slidenum">
              <a:rPr lang="en-US" altLang="ko-KR"/>
              <a:pPr/>
              <a:t>17</a:t>
            </a:fld>
            <a:endParaRPr lang="en-US" altLang="ko-KR"/>
          </a:p>
        </p:txBody>
      </p:sp>
      <p:sp>
        <p:nvSpPr>
          <p:cNvPr id="487426" name="Line 2"/>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ko-KR" altLang="en-US"/>
          </a:p>
        </p:txBody>
      </p:sp>
      <p:sp>
        <p:nvSpPr>
          <p:cNvPr id="487427" name="Line 3"/>
          <p:cNvSpPr>
            <a:spLocks noChangeShapeType="1"/>
          </p:cNvSpPr>
          <p:nvPr/>
        </p:nvSpPr>
        <p:spPr bwMode="auto">
          <a:xfrm>
            <a:off x="458788" y="3657600"/>
            <a:ext cx="8153400" cy="0"/>
          </a:xfrm>
          <a:prstGeom prst="line">
            <a:avLst/>
          </a:prstGeom>
          <a:noFill/>
          <a:ln w="76200">
            <a:solidFill>
              <a:srgbClr val="009900"/>
            </a:solidFill>
            <a:round/>
            <a:headEnd/>
            <a:tailEnd/>
          </a:ln>
          <a:effectLst/>
        </p:spPr>
        <p:txBody>
          <a:bodyPr/>
          <a:lstStyle/>
          <a:p>
            <a:endParaRPr lang="ko-KR" altLang="en-US"/>
          </a:p>
        </p:txBody>
      </p:sp>
      <p:sp>
        <p:nvSpPr>
          <p:cNvPr id="487428" name="Rectangle 4"/>
          <p:cNvSpPr>
            <a:spLocks noChangeArrowheads="1"/>
          </p:cNvSpPr>
          <p:nvPr/>
        </p:nvSpPr>
        <p:spPr bwMode="auto">
          <a:xfrm>
            <a:off x="495300" y="2759075"/>
            <a:ext cx="8077200" cy="822325"/>
          </a:xfrm>
          <a:prstGeom prst="rect">
            <a:avLst/>
          </a:prstGeom>
          <a:solidFill>
            <a:srgbClr val="99FF33"/>
          </a:solidFill>
          <a:ln w="76200" algn="ctr">
            <a:noFill/>
            <a:miter lim="800000"/>
            <a:headEnd/>
            <a:tailEnd/>
          </a:ln>
          <a:effectLst/>
        </p:spPr>
        <p:txBody>
          <a:bodyPr>
            <a:spAutoFit/>
          </a:bodyPr>
          <a:lstStyle/>
          <a:p>
            <a:pPr algn="ctr"/>
            <a:r>
              <a:rPr lang="en-US" altLang="ko-KR">
                <a:ea typeface="굴림" charset="-127"/>
              </a:rPr>
              <a:t>Symbolic language uses symbols, or mnemonics, to represent the various machine language instructions.</a:t>
            </a:r>
          </a:p>
        </p:txBody>
      </p:sp>
      <p:sp>
        <p:nvSpPr>
          <p:cNvPr id="487429" name="Text Box 5"/>
          <p:cNvSpPr txBox="1">
            <a:spLocks noChangeArrowheads="1"/>
          </p:cNvSpPr>
          <p:nvPr/>
        </p:nvSpPr>
        <p:spPr bwMode="auto">
          <a:xfrm>
            <a:off x="457200" y="2133600"/>
            <a:ext cx="874713" cy="519113"/>
          </a:xfrm>
          <a:prstGeom prst="rect">
            <a:avLst/>
          </a:prstGeom>
          <a:noFill/>
          <a:ln w="76200" algn="ctr">
            <a:noFill/>
            <a:miter lim="800000"/>
            <a:headEnd/>
            <a:tailEnd/>
          </a:ln>
          <a:effectLst/>
        </p:spPr>
        <p:txBody>
          <a:bodyPr wrap="none">
            <a:spAutoFit/>
          </a:bodyPr>
          <a:lstStyle/>
          <a:p>
            <a:pPr algn="ctr"/>
            <a:r>
              <a:rPr lang="en-US" altLang="ko-KR" sz="2800" i="1">
                <a:solidFill>
                  <a:schemeClr val="hlink"/>
                </a:solidFill>
                <a:effectLst>
                  <a:outerShdw blurRad="38100" dist="38100" dir="2700000" algn="tl">
                    <a:srgbClr val="C0C0C0"/>
                  </a:outerShdw>
                </a:effectLst>
                <a:ea typeface="굴림" charset="-127"/>
              </a:rPr>
              <a:t>Note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D9DC5BBE-386E-41F3-A5A4-024DFFBC9517}" type="slidenum">
              <a:rPr lang="en-US" altLang="ko-KR"/>
              <a:pPr/>
              <a:t>18</a:t>
            </a:fld>
            <a:endParaRPr lang="en-US" altLang="ko-KR"/>
          </a:p>
        </p:txBody>
      </p:sp>
      <p:sp>
        <p:nvSpPr>
          <p:cNvPr id="497666" name="Text Box 2"/>
          <p:cNvSpPr txBox="1">
            <a:spLocks noChangeArrowheads="1"/>
          </p:cNvSpPr>
          <p:nvPr/>
        </p:nvSpPr>
        <p:spPr bwMode="auto">
          <a:xfrm>
            <a:off x="457200" y="506413"/>
            <a:ext cx="1927225" cy="396875"/>
          </a:xfrm>
          <a:prstGeom prst="rect">
            <a:avLst/>
          </a:prstGeom>
          <a:noFill/>
          <a:ln w="76200" algn="ctr">
            <a:noFill/>
            <a:miter lim="800000"/>
            <a:headEnd/>
            <a:tailEnd/>
          </a:ln>
          <a:effectLst/>
        </p:spPr>
        <p:txBody>
          <a:bodyPr wrap="none">
            <a:spAutoFit/>
          </a:bodyPr>
          <a:lstStyle/>
          <a:p>
            <a:pPr algn="ctr"/>
            <a:r>
              <a:rPr lang="en-US" altLang="ko-KR" sz="2000">
                <a:solidFill>
                  <a:schemeClr val="folHlink"/>
                </a:solidFill>
                <a:ea typeface="굴림" charset="-127"/>
              </a:rPr>
              <a:t>PROGRAM 1-3</a:t>
            </a:r>
          </a:p>
        </p:txBody>
      </p:sp>
      <p:sp>
        <p:nvSpPr>
          <p:cNvPr id="497667" name="Text Box 3"/>
          <p:cNvSpPr txBox="1">
            <a:spLocks noChangeArrowheads="1"/>
          </p:cNvSpPr>
          <p:nvPr/>
        </p:nvSpPr>
        <p:spPr bwMode="auto">
          <a:xfrm>
            <a:off x="2362200" y="506413"/>
            <a:ext cx="3778250" cy="396875"/>
          </a:xfrm>
          <a:prstGeom prst="rect">
            <a:avLst/>
          </a:prstGeom>
          <a:noFill/>
          <a:ln w="76200" algn="ctr">
            <a:noFill/>
            <a:miter lim="800000"/>
            <a:headEnd/>
            <a:tailEnd/>
          </a:ln>
          <a:effectLst/>
        </p:spPr>
        <p:txBody>
          <a:bodyPr wrap="none">
            <a:spAutoFit/>
          </a:bodyPr>
          <a:lstStyle/>
          <a:p>
            <a:pPr algn="ctr"/>
            <a:r>
              <a:rPr lang="en-US" altLang="ko-KR" sz="2000">
                <a:ea typeface="굴림" charset="-127"/>
              </a:rPr>
              <a:t>The Multiplication Program in C</a:t>
            </a:r>
          </a:p>
        </p:txBody>
      </p:sp>
      <p:pic>
        <p:nvPicPr>
          <p:cNvPr id="497668" name="Picture 4"/>
          <p:cNvPicPr>
            <a:picLocks noChangeAspect="1" noChangeArrowheads="1"/>
          </p:cNvPicPr>
          <p:nvPr/>
        </p:nvPicPr>
        <p:blipFill>
          <a:blip r:embed="rId3"/>
          <a:srcRect/>
          <a:stretch>
            <a:fillRect/>
          </a:stretch>
        </p:blipFill>
        <p:spPr bwMode="auto">
          <a:xfrm>
            <a:off x="417513" y="914400"/>
            <a:ext cx="7888287" cy="4754563"/>
          </a:xfrm>
          <a:prstGeom prst="rect">
            <a:avLst/>
          </a:prstGeom>
          <a:noFill/>
          <a:ln w="76200" algn="ctr">
            <a:noFill/>
            <a:miter lim="800000"/>
            <a:headEnd/>
            <a:tailEnd/>
          </a:ln>
          <a:effectLst/>
        </p:spPr>
      </p:pic>
      <p:sp>
        <p:nvSpPr>
          <p:cNvPr id="497669" name="Rectangle 5"/>
          <p:cNvSpPr>
            <a:spLocks noChangeArrowheads="1"/>
          </p:cNvSpPr>
          <p:nvPr/>
        </p:nvSpPr>
        <p:spPr bwMode="auto">
          <a:xfrm>
            <a:off x="7078663" y="5562600"/>
            <a:ext cx="1227137" cy="396875"/>
          </a:xfrm>
          <a:prstGeom prst="rect">
            <a:avLst/>
          </a:prstGeom>
          <a:noFill/>
          <a:ln w="76200" algn="ctr">
            <a:noFill/>
            <a:miter lim="800000"/>
            <a:headEnd/>
            <a:tailEnd/>
          </a:ln>
          <a:effectLst/>
        </p:spPr>
        <p:txBody>
          <a:bodyPr wrap="none">
            <a:spAutoFit/>
          </a:bodyPr>
          <a:lstStyle/>
          <a:p>
            <a:pPr algn="ctr"/>
            <a:r>
              <a:rPr lang="en-US" altLang="ko-KR" sz="2000" i="1">
                <a:ea typeface="굴림" charset="-127"/>
              </a:rPr>
              <a:t>continued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1"/>
          <p:cNvSpPr>
            <a:spLocks noGrp="1"/>
          </p:cNvSpPr>
          <p:nvPr>
            <p:ph type="ftr" sz="quarter" idx="10"/>
          </p:nvPr>
        </p:nvSpPr>
        <p:spPr/>
        <p:txBody>
          <a:bodyPr/>
          <a:lstStyle/>
          <a:p>
            <a:r>
              <a:rPr lang="en-US" altLang="ko-KR"/>
              <a:t>Computer Science: A Structured Programming Approach Using C</a:t>
            </a:r>
          </a:p>
        </p:txBody>
      </p:sp>
      <p:sp>
        <p:nvSpPr>
          <p:cNvPr id="6" name="슬라이드 번호 개체 틀 2"/>
          <p:cNvSpPr>
            <a:spLocks noGrp="1"/>
          </p:cNvSpPr>
          <p:nvPr>
            <p:ph type="sldNum" sz="quarter" idx="11"/>
          </p:nvPr>
        </p:nvSpPr>
        <p:spPr/>
        <p:txBody>
          <a:bodyPr/>
          <a:lstStyle/>
          <a:p>
            <a:fld id="{E90DACC6-8F86-4560-A2A0-0FBFCF177ED2}" type="slidenum">
              <a:rPr lang="en-US" altLang="ko-KR"/>
              <a:pPr/>
              <a:t>19</a:t>
            </a:fld>
            <a:endParaRPr lang="en-US" altLang="ko-KR"/>
          </a:p>
        </p:txBody>
      </p:sp>
      <p:sp>
        <p:nvSpPr>
          <p:cNvPr id="498690" name="Text Box 2"/>
          <p:cNvSpPr txBox="1">
            <a:spLocks noChangeArrowheads="1"/>
          </p:cNvSpPr>
          <p:nvPr/>
        </p:nvSpPr>
        <p:spPr bwMode="auto">
          <a:xfrm>
            <a:off x="685800" y="506413"/>
            <a:ext cx="1927225" cy="396875"/>
          </a:xfrm>
          <a:prstGeom prst="rect">
            <a:avLst/>
          </a:prstGeom>
          <a:noFill/>
          <a:ln w="76200" algn="ctr">
            <a:noFill/>
            <a:miter lim="800000"/>
            <a:headEnd/>
            <a:tailEnd/>
          </a:ln>
          <a:effectLst/>
        </p:spPr>
        <p:txBody>
          <a:bodyPr wrap="none">
            <a:spAutoFit/>
          </a:bodyPr>
          <a:lstStyle/>
          <a:p>
            <a:pPr algn="ctr"/>
            <a:r>
              <a:rPr lang="en-US" altLang="ko-KR" sz="2000">
                <a:solidFill>
                  <a:schemeClr val="folHlink"/>
                </a:solidFill>
                <a:ea typeface="굴림" charset="-127"/>
              </a:rPr>
              <a:t>PROGRAM 1-3</a:t>
            </a:r>
          </a:p>
        </p:txBody>
      </p:sp>
      <p:sp>
        <p:nvSpPr>
          <p:cNvPr id="498691" name="Text Box 3"/>
          <p:cNvSpPr txBox="1">
            <a:spLocks noChangeArrowheads="1"/>
          </p:cNvSpPr>
          <p:nvPr/>
        </p:nvSpPr>
        <p:spPr bwMode="auto">
          <a:xfrm>
            <a:off x="2590800" y="506413"/>
            <a:ext cx="5053013" cy="396875"/>
          </a:xfrm>
          <a:prstGeom prst="rect">
            <a:avLst/>
          </a:prstGeom>
          <a:noFill/>
          <a:ln w="76200" algn="ctr">
            <a:noFill/>
            <a:miter lim="800000"/>
            <a:headEnd/>
            <a:tailEnd/>
          </a:ln>
          <a:effectLst/>
        </p:spPr>
        <p:txBody>
          <a:bodyPr wrap="none">
            <a:spAutoFit/>
          </a:bodyPr>
          <a:lstStyle/>
          <a:p>
            <a:pPr algn="ctr"/>
            <a:r>
              <a:rPr lang="en-US" altLang="ko-KR" sz="2000">
                <a:ea typeface="굴림" charset="-127"/>
              </a:rPr>
              <a:t>The Multiplication Program in C (</a:t>
            </a:r>
            <a:r>
              <a:rPr lang="en-US" altLang="ko-KR" sz="2000" i="1">
                <a:ea typeface="굴림" charset="-127"/>
              </a:rPr>
              <a:t>continued</a:t>
            </a:r>
            <a:r>
              <a:rPr lang="en-US" altLang="ko-KR" sz="2000">
                <a:ea typeface="굴림" charset="-127"/>
              </a:rPr>
              <a:t>)</a:t>
            </a:r>
          </a:p>
        </p:txBody>
      </p:sp>
      <p:pic>
        <p:nvPicPr>
          <p:cNvPr id="498692" name="Picture 4"/>
          <p:cNvPicPr>
            <a:picLocks noChangeAspect="1" noChangeArrowheads="1"/>
          </p:cNvPicPr>
          <p:nvPr/>
        </p:nvPicPr>
        <p:blipFill>
          <a:blip r:embed="rId3"/>
          <a:srcRect/>
          <a:stretch>
            <a:fillRect/>
          </a:stretch>
        </p:blipFill>
        <p:spPr bwMode="auto">
          <a:xfrm>
            <a:off x="566738" y="990600"/>
            <a:ext cx="7815262" cy="179070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바닥글 개체 틀 1"/>
          <p:cNvSpPr>
            <a:spLocks noGrp="1"/>
          </p:cNvSpPr>
          <p:nvPr>
            <p:ph type="ftr" sz="quarter" idx="10"/>
          </p:nvPr>
        </p:nvSpPr>
        <p:spPr/>
        <p:txBody>
          <a:bodyPr/>
          <a:lstStyle/>
          <a:p>
            <a:r>
              <a:rPr lang="en-US" altLang="ko-KR"/>
              <a:t>Computer Science: A Structured Programming Approach Using C</a:t>
            </a:r>
          </a:p>
        </p:txBody>
      </p:sp>
      <p:sp>
        <p:nvSpPr>
          <p:cNvPr id="9" name="슬라이드 번호 개체 틀 2"/>
          <p:cNvSpPr>
            <a:spLocks noGrp="1"/>
          </p:cNvSpPr>
          <p:nvPr>
            <p:ph type="sldNum" sz="quarter" idx="11"/>
          </p:nvPr>
        </p:nvSpPr>
        <p:spPr/>
        <p:txBody>
          <a:bodyPr/>
          <a:lstStyle/>
          <a:p>
            <a:fld id="{9C455E1B-FE00-4F6C-86A1-AD6BF9481719}" type="slidenum">
              <a:rPr lang="en-US" altLang="ko-KR"/>
              <a:pPr/>
              <a:t>2</a:t>
            </a:fld>
            <a:endParaRPr lang="en-US" altLang="ko-KR"/>
          </a:p>
        </p:txBody>
      </p:sp>
      <p:sp>
        <p:nvSpPr>
          <p:cNvPr id="448514"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48515" name="Text Box 3"/>
          <p:cNvSpPr txBox="1">
            <a:spLocks noChangeArrowheads="1"/>
          </p:cNvSpPr>
          <p:nvPr/>
        </p:nvSpPr>
        <p:spPr bwMode="auto">
          <a:xfrm>
            <a:off x="228600" y="304800"/>
            <a:ext cx="5973763"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1-1   Computer Systems</a:t>
            </a:r>
          </a:p>
        </p:txBody>
      </p:sp>
      <p:sp>
        <p:nvSpPr>
          <p:cNvPr id="448517" name="Text Box 5"/>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48522" name="Rectangle 10"/>
          <p:cNvSpPr>
            <a:spLocks noChangeArrowheads="1"/>
          </p:cNvSpPr>
          <p:nvPr/>
        </p:nvSpPr>
        <p:spPr bwMode="auto">
          <a:xfrm>
            <a:off x="304800" y="1447800"/>
            <a:ext cx="8229600" cy="2227263"/>
          </a:xfrm>
          <a:prstGeom prst="rect">
            <a:avLst/>
          </a:prstGeom>
          <a:noFill/>
          <a:ln w="9525">
            <a:noFill/>
            <a:miter lim="800000"/>
            <a:headEnd/>
            <a:tailEnd/>
          </a:ln>
          <a:effectLst/>
        </p:spPr>
        <p:txBody>
          <a:bodyPr anchor="ctr">
            <a:spAutoFit/>
          </a:bodyPr>
          <a:lstStyle/>
          <a:p>
            <a:pPr algn="just" eaLnBrk="1" hangingPunct="1"/>
            <a:r>
              <a:rPr lang="en-US" altLang="ko-KR" sz="2800" i="1">
                <a:effectLst>
                  <a:outerShdw blurRad="38100" dist="38100" dir="2700000" algn="tl">
                    <a:srgbClr val="C0C0C0"/>
                  </a:outerShdw>
                </a:effectLst>
                <a:ea typeface="굴림" charset="-127"/>
              </a:rPr>
              <a:t>Today computer systems are found everywhere. Computers have become almost as common as televisions. But what is a computer? A computer is a system made of two major components: hardware and software.</a:t>
            </a:r>
          </a:p>
        </p:txBody>
      </p:sp>
      <p:sp>
        <p:nvSpPr>
          <p:cNvPr id="448523" name="Rectangle 11"/>
          <p:cNvSpPr>
            <a:spLocks noChangeArrowheads="1"/>
          </p:cNvSpPr>
          <p:nvPr/>
        </p:nvSpPr>
        <p:spPr bwMode="auto">
          <a:xfrm>
            <a:off x="304800" y="4438650"/>
            <a:ext cx="5715000" cy="822325"/>
          </a:xfrm>
          <a:prstGeom prst="rect">
            <a:avLst/>
          </a:prstGeom>
          <a:noFill/>
          <a:ln w="9525">
            <a:noFill/>
            <a:miter lim="800000"/>
            <a:headEnd/>
            <a:tailEnd/>
          </a:ln>
          <a:effectLst/>
        </p:spPr>
        <p:txBody>
          <a:bodyPr>
            <a:spAutoFit/>
          </a:bodyPr>
          <a:lstStyle/>
          <a:p>
            <a:pPr algn="l">
              <a:buClr>
                <a:schemeClr val="tx1"/>
              </a:buClr>
              <a:buSzPct val="117000"/>
              <a:buFont typeface="Wingdings" pitchFamily="2" charset="2"/>
              <a:buNone/>
            </a:pPr>
            <a:r>
              <a:rPr lang="fr-FR">
                <a:solidFill>
                  <a:schemeClr val="hlink"/>
                </a:solidFill>
              </a:rPr>
              <a:t>Computer Hardware</a:t>
            </a:r>
          </a:p>
          <a:p>
            <a:pPr algn="l">
              <a:buClr>
                <a:schemeClr val="folHlink"/>
              </a:buClr>
              <a:buSzPct val="117000"/>
              <a:buFont typeface="Wingdings" pitchFamily="2" charset="2"/>
              <a:buNone/>
            </a:pPr>
            <a:r>
              <a:rPr lang="fr-FR">
                <a:solidFill>
                  <a:schemeClr val="hlink"/>
                </a:solidFill>
              </a:rPr>
              <a:t>Computer Software</a:t>
            </a:r>
            <a:endParaRPr lang="en-US" altLang="ko-KR">
              <a:solidFill>
                <a:schemeClr val="folHlink"/>
              </a:solidFill>
              <a:ea typeface="굴림" charset="-127"/>
            </a:endParaRPr>
          </a:p>
        </p:txBody>
      </p:sp>
      <p:sp>
        <p:nvSpPr>
          <p:cNvPr id="448525" name="Text Box 13"/>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altLang="ko-KR" sz="2800" i="1" u="sng">
                <a:effectLst>
                  <a:outerShdw blurRad="38100" dist="38100" dir="2700000" algn="tl">
                    <a:srgbClr val="C0C0C0"/>
                  </a:outerShdw>
                </a:effectLst>
                <a:ea typeface="굴림" charset="-127"/>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바닥글 개체 틀 1"/>
          <p:cNvSpPr>
            <a:spLocks noGrp="1"/>
          </p:cNvSpPr>
          <p:nvPr>
            <p:ph type="ftr" sz="quarter" idx="10"/>
          </p:nvPr>
        </p:nvSpPr>
        <p:spPr/>
        <p:txBody>
          <a:bodyPr/>
          <a:lstStyle/>
          <a:p>
            <a:r>
              <a:rPr lang="en-US" altLang="ko-KR"/>
              <a:t>Computer Science: A Structured Programming Approach Using C</a:t>
            </a:r>
          </a:p>
        </p:txBody>
      </p:sp>
      <p:sp>
        <p:nvSpPr>
          <p:cNvPr id="9" name="슬라이드 번호 개체 틀 2"/>
          <p:cNvSpPr>
            <a:spLocks noGrp="1"/>
          </p:cNvSpPr>
          <p:nvPr>
            <p:ph type="sldNum" sz="quarter" idx="11"/>
          </p:nvPr>
        </p:nvSpPr>
        <p:spPr/>
        <p:txBody>
          <a:bodyPr/>
          <a:lstStyle/>
          <a:p>
            <a:fld id="{86203DAE-48C0-428C-A047-63A9A0DE581A}" type="slidenum">
              <a:rPr lang="en-US" altLang="ko-KR"/>
              <a:pPr/>
              <a:t>20</a:t>
            </a:fld>
            <a:endParaRPr lang="en-US" altLang="ko-KR"/>
          </a:p>
        </p:txBody>
      </p:sp>
      <p:sp>
        <p:nvSpPr>
          <p:cNvPr id="467970"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67971" name="Text Box 3"/>
          <p:cNvSpPr txBox="1">
            <a:spLocks noChangeArrowheads="1"/>
          </p:cNvSpPr>
          <p:nvPr/>
        </p:nvSpPr>
        <p:spPr bwMode="auto">
          <a:xfrm>
            <a:off x="228600" y="304800"/>
            <a:ext cx="7589838"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1-4   </a:t>
            </a:r>
            <a:r>
              <a:rPr lang="en-US" altLang="ko-KR" sz="3200">
                <a:latin typeface="Arial" charset="0"/>
                <a:ea typeface="굴림" charset="-127"/>
              </a:rPr>
              <a:t>Creating and Running Programs</a:t>
            </a:r>
          </a:p>
        </p:txBody>
      </p:sp>
      <p:sp>
        <p:nvSpPr>
          <p:cNvPr id="46797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67973" name="Rectangle 5"/>
          <p:cNvSpPr>
            <a:spLocks noChangeArrowheads="1"/>
          </p:cNvSpPr>
          <p:nvPr/>
        </p:nvSpPr>
        <p:spPr bwMode="auto">
          <a:xfrm>
            <a:off x="304800" y="1628775"/>
            <a:ext cx="8229600" cy="1917700"/>
          </a:xfrm>
          <a:prstGeom prst="rect">
            <a:avLst/>
          </a:prstGeom>
          <a:noFill/>
          <a:ln w="9525">
            <a:noFill/>
            <a:miter lim="800000"/>
            <a:headEnd/>
            <a:tailEnd/>
          </a:ln>
          <a:effectLst/>
        </p:spPr>
        <p:txBody>
          <a:bodyPr anchor="ctr">
            <a:spAutoFit/>
          </a:bodyPr>
          <a:lstStyle/>
          <a:p>
            <a:pPr algn="just" eaLnBrk="1" hangingPunct="1"/>
            <a:r>
              <a:rPr lang="en-US" altLang="ko-KR" i="1">
                <a:effectLst>
                  <a:outerShdw blurRad="38100" dist="38100" dir="2700000" algn="tl">
                    <a:srgbClr val="C0C0C0"/>
                  </a:outerShdw>
                </a:effectLst>
                <a:ea typeface="굴림" charset="-127"/>
              </a:rPr>
              <a:t>In this section, we explain the procedure for turning a program written in C into machine language. The process is presented in a straightforward, linear fashion, but you should recognize that these steps are repeated many times during development to correct errors and make improvements to the code.</a:t>
            </a:r>
          </a:p>
        </p:txBody>
      </p:sp>
      <p:sp>
        <p:nvSpPr>
          <p:cNvPr id="467975" name="Rectangle 7"/>
          <p:cNvSpPr>
            <a:spLocks noChangeArrowheads="1"/>
          </p:cNvSpPr>
          <p:nvPr/>
        </p:nvSpPr>
        <p:spPr bwMode="auto">
          <a:xfrm>
            <a:off x="304800" y="4495800"/>
            <a:ext cx="5715000" cy="1552575"/>
          </a:xfrm>
          <a:prstGeom prst="rect">
            <a:avLst/>
          </a:prstGeom>
          <a:noFill/>
          <a:ln w="9525">
            <a:noFill/>
            <a:miter lim="800000"/>
            <a:headEnd/>
            <a:tailEnd/>
          </a:ln>
          <a:effectLst/>
        </p:spPr>
        <p:txBody>
          <a:bodyPr>
            <a:spAutoFit/>
          </a:bodyPr>
          <a:lstStyle/>
          <a:p>
            <a:pPr algn="l">
              <a:buClr>
                <a:schemeClr val="tx1"/>
              </a:buClr>
              <a:buSzPct val="117000"/>
              <a:buFont typeface="Wingdings" pitchFamily="2" charset="2"/>
              <a:buNone/>
            </a:pPr>
            <a:r>
              <a:rPr lang="fr-FR">
                <a:solidFill>
                  <a:schemeClr val="hlink"/>
                </a:solidFill>
              </a:rPr>
              <a:t>Writing and Editing Programs </a:t>
            </a:r>
            <a:br>
              <a:rPr lang="fr-FR">
                <a:solidFill>
                  <a:schemeClr val="hlink"/>
                </a:solidFill>
              </a:rPr>
            </a:br>
            <a:r>
              <a:rPr lang="fr-FR">
                <a:solidFill>
                  <a:schemeClr val="hlink"/>
                </a:solidFill>
              </a:rPr>
              <a:t>Compiling Programs</a:t>
            </a:r>
            <a:br>
              <a:rPr lang="fr-FR">
                <a:solidFill>
                  <a:schemeClr val="hlink"/>
                </a:solidFill>
              </a:rPr>
            </a:br>
            <a:r>
              <a:rPr lang="en-US" altLang="ko-KR">
                <a:solidFill>
                  <a:schemeClr val="hlink"/>
                </a:solidFill>
                <a:ea typeface="굴림" charset="-127"/>
              </a:rPr>
              <a:t>Linking Programs</a:t>
            </a:r>
            <a:br>
              <a:rPr lang="en-US" altLang="ko-KR">
                <a:solidFill>
                  <a:schemeClr val="hlink"/>
                </a:solidFill>
                <a:ea typeface="굴림" charset="-127"/>
              </a:rPr>
            </a:br>
            <a:r>
              <a:rPr lang="en-US" altLang="ko-KR">
                <a:solidFill>
                  <a:schemeClr val="hlink"/>
                </a:solidFill>
                <a:ea typeface="굴림" charset="-127"/>
              </a:rPr>
              <a:t>Executing Programs</a:t>
            </a:r>
          </a:p>
        </p:txBody>
      </p:sp>
      <p:sp>
        <p:nvSpPr>
          <p:cNvPr id="467976" name="Text Box 8"/>
          <p:cNvSpPr txBox="1">
            <a:spLocks noChangeArrowheads="1"/>
          </p:cNvSpPr>
          <p:nvPr/>
        </p:nvSpPr>
        <p:spPr bwMode="auto">
          <a:xfrm>
            <a:off x="317500" y="3810000"/>
            <a:ext cx="4862513" cy="519113"/>
          </a:xfrm>
          <a:prstGeom prst="rect">
            <a:avLst/>
          </a:prstGeom>
          <a:noFill/>
          <a:ln w="76200" algn="ctr">
            <a:noFill/>
            <a:miter lim="800000"/>
            <a:headEnd/>
            <a:tailEnd/>
          </a:ln>
          <a:effectLst/>
        </p:spPr>
        <p:txBody>
          <a:bodyPr wrap="none">
            <a:spAutoFit/>
          </a:bodyPr>
          <a:lstStyle/>
          <a:p>
            <a:pPr algn="ctr"/>
            <a:r>
              <a:rPr lang="en-US" altLang="ko-KR" sz="2800" i="1" u="sng">
                <a:effectLst>
                  <a:outerShdw blurRad="38100" dist="38100" dir="2700000" algn="tl">
                    <a:srgbClr val="C0C0C0"/>
                  </a:outerShdw>
                </a:effectLst>
                <a:ea typeface="굴림" charset="-127"/>
              </a:rPr>
              <a:t>Topics discussed in this section: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978CDA45-E875-4336-96A8-8B7CA3270485}" type="slidenum">
              <a:rPr lang="en-US" altLang="ko-KR"/>
              <a:pPr/>
              <a:t>21</a:t>
            </a:fld>
            <a:endParaRPr lang="en-US" altLang="ko-KR"/>
          </a:p>
        </p:txBody>
      </p:sp>
      <p:sp>
        <p:nvSpPr>
          <p:cNvPr id="468994"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68995" name="Rectangle 3"/>
          <p:cNvSpPr>
            <a:spLocks noChangeArrowheads="1"/>
          </p:cNvSpPr>
          <p:nvPr/>
        </p:nvSpPr>
        <p:spPr bwMode="auto">
          <a:xfrm>
            <a:off x="152400" y="5791200"/>
            <a:ext cx="4233863"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1-10</a:t>
            </a:r>
            <a:r>
              <a:rPr lang="en-US" altLang="ko-KR" sz="2000">
                <a:ea typeface="굴림" charset="-127"/>
              </a:rPr>
              <a:t>  Building a C Program</a:t>
            </a:r>
          </a:p>
        </p:txBody>
      </p:sp>
      <p:grpSp>
        <p:nvGrpSpPr>
          <p:cNvPr id="468996" name="Group 4"/>
          <p:cNvGrpSpPr>
            <a:grpSpLocks/>
          </p:cNvGrpSpPr>
          <p:nvPr/>
        </p:nvGrpSpPr>
        <p:grpSpPr bwMode="auto">
          <a:xfrm>
            <a:off x="228600" y="252413"/>
            <a:ext cx="8610600" cy="5995987"/>
            <a:chOff x="336" y="159"/>
            <a:chExt cx="5232" cy="3777"/>
          </a:xfrm>
        </p:grpSpPr>
        <p:sp>
          <p:nvSpPr>
            <p:cNvPr id="468997"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68998"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68999"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69002" name="Picture 10"/>
          <p:cNvPicPr>
            <a:picLocks noChangeAspect="1" noChangeArrowheads="1"/>
          </p:cNvPicPr>
          <p:nvPr/>
        </p:nvPicPr>
        <p:blipFill>
          <a:blip r:embed="rId3"/>
          <a:srcRect/>
          <a:stretch>
            <a:fillRect/>
          </a:stretch>
        </p:blipFill>
        <p:spPr bwMode="auto">
          <a:xfrm>
            <a:off x="1044575" y="406400"/>
            <a:ext cx="6727825" cy="530860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바닥글 개체 틀 1"/>
          <p:cNvSpPr>
            <a:spLocks noGrp="1"/>
          </p:cNvSpPr>
          <p:nvPr>
            <p:ph type="ftr" sz="quarter" idx="10"/>
          </p:nvPr>
        </p:nvSpPr>
        <p:spPr/>
        <p:txBody>
          <a:bodyPr/>
          <a:lstStyle/>
          <a:p>
            <a:r>
              <a:rPr lang="en-US" altLang="ko-KR"/>
              <a:t>Computer Science: A Structured Programming Approach Using C</a:t>
            </a:r>
          </a:p>
        </p:txBody>
      </p:sp>
      <p:sp>
        <p:nvSpPr>
          <p:cNvPr id="9" name="슬라이드 번호 개체 틀 2"/>
          <p:cNvSpPr>
            <a:spLocks noGrp="1"/>
          </p:cNvSpPr>
          <p:nvPr>
            <p:ph type="sldNum" sz="quarter" idx="11"/>
          </p:nvPr>
        </p:nvSpPr>
        <p:spPr/>
        <p:txBody>
          <a:bodyPr/>
          <a:lstStyle/>
          <a:p>
            <a:fld id="{35A0E55C-4F73-418D-97B8-5AD2BBE706EE}" type="slidenum">
              <a:rPr lang="en-US" altLang="ko-KR"/>
              <a:pPr/>
              <a:t>22</a:t>
            </a:fld>
            <a:endParaRPr lang="en-US" altLang="ko-KR"/>
          </a:p>
        </p:txBody>
      </p:sp>
      <p:sp>
        <p:nvSpPr>
          <p:cNvPr id="474114"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74115" name="Text Box 3"/>
          <p:cNvSpPr txBox="1">
            <a:spLocks noChangeArrowheads="1"/>
          </p:cNvSpPr>
          <p:nvPr/>
        </p:nvSpPr>
        <p:spPr bwMode="auto">
          <a:xfrm>
            <a:off x="228600" y="304800"/>
            <a:ext cx="5448300"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1-5   </a:t>
            </a:r>
            <a:r>
              <a:rPr lang="en-US" altLang="ko-KR" sz="3200">
                <a:latin typeface="Arial" charset="0"/>
                <a:ea typeface="굴림" charset="-127"/>
              </a:rPr>
              <a:t>System Development</a:t>
            </a:r>
          </a:p>
        </p:txBody>
      </p:sp>
      <p:sp>
        <p:nvSpPr>
          <p:cNvPr id="474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74117" name="Rectangle 5"/>
          <p:cNvSpPr>
            <a:spLocks noChangeArrowheads="1"/>
          </p:cNvSpPr>
          <p:nvPr/>
        </p:nvSpPr>
        <p:spPr bwMode="auto">
          <a:xfrm>
            <a:off x="304800" y="1527175"/>
            <a:ext cx="8229600" cy="2282825"/>
          </a:xfrm>
          <a:prstGeom prst="rect">
            <a:avLst/>
          </a:prstGeom>
          <a:noFill/>
          <a:ln w="9525">
            <a:noFill/>
            <a:miter lim="800000"/>
            <a:headEnd/>
            <a:tailEnd/>
          </a:ln>
          <a:effectLst/>
        </p:spPr>
        <p:txBody>
          <a:bodyPr anchor="ctr">
            <a:spAutoFit/>
          </a:bodyPr>
          <a:lstStyle/>
          <a:p>
            <a:pPr algn="just" eaLnBrk="1" hangingPunct="1"/>
            <a:r>
              <a:rPr lang="en-US" altLang="ko-KR" i="1">
                <a:effectLst>
                  <a:outerShdw blurRad="38100" dist="38100" dir="2700000" algn="tl">
                    <a:srgbClr val="C0C0C0"/>
                  </a:outerShdw>
                </a:effectLst>
                <a:ea typeface="굴림" charset="-127"/>
              </a:rPr>
              <a:t>We’ve now seen the steps that are necessary to build a program. In this section, we discuss how we go about developing a program. This critical process determines the overall quality and success of our program. If we carefully design each program using good structured development techniques, our programs will be efficient, error-free, and easy to maintain.</a:t>
            </a:r>
          </a:p>
        </p:txBody>
      </p:sp>
      <p:sp>
        <p:nvSpPr>
          <p:cNvPr id="474119" name="Rectangle 7"/>
          <p:cNvSpPr>
            <a:spLocks noChangeArrowheads="1"/>
          </p:cNvSpPr>
          <p:nvPr/>
        </p:nvSpPr>
        <p:spPr bwMode="auto">
          <a:xfrm>
            <a:off x="381000" y="4876800"/>
            <a:ext cx="5715000" cy="822325"/>
          </a:xfrm>
          <a:prstGeom prst="rect">
            <a:avLst/>
          </a:prstGeom>
          <a:noFill/>
          <a:ln w="9525">
            <a:noFill/>
            <a:miter lim="800000"/>
            <a:headEnd/>
            <a:tailEnd/>
          </a:ln>
          <a:effectLst/>
        </p:spPr>
        <p:txBody>
          <a:bodyPr>
            <a:spAutoFit/>
          </a:bodyPr>
          <a:lstStyle/>
          <a:p>
            <a:pPr algn="l">
              <a:buClr>
                <a:schemeClr val="tx1"/>
              </a:buClr>
              <a:buSzPct val="117000"/>
              <a:buFont typeface="Wingdings" pitchFamily="2" charset="2"/>
              <a:buNone/>
            </a:pPr>
            <a:r>
              <a:rPr lang="fr-FR">
                <a:solidFill>
                  <a:schemeClr val="hlink"/>
                </a:solidFill>
              </a:rPr>
              <a:t>System Development Life Cycle</a:t>
            </a:r>
          </a:p>
          <a:p>
            <a:pPr algn="l">
              <a:buClr>
                <a:schemeClr val="folHlink"/>
              </a:buClr>
              <a:buSzPct val="117000"/>
              <a:buFont typeface="Wingdings" pitchFamily="2" charset="2"/>
              <a:buNone/>
            </a:pPr>
            <a:r>
              <a:rPr lang="fr-FR">
                <a:solidFill>
                  <a:schemeClr val="hlink"/>
                </a:solidFill>
              </a:rPr>
              <a:t>Program Development</a:t>
            </a:r>
            <a:endParaRPr lang="en-US" altLang="ko-KR">
              <a:solidFill>
                <a:schemeClr val="hlink"/>
              </a:solidFill>
              <a:ea typeface="굴림" charset="-127"/>
            </a:endParaRPr>
          </a:p>
        </p:txBody>
      </p:sp>
      <p:sp>
        <p:nvSpPr>
          <p:cNvPr id="474120" name="Text Box 8"/>
          <p:cNvSpPr txBox="1">
            <a:spLocks noChangeArrowheads="1"/>
          </p:cNvSpPr>
          <p:nvPr/>
        </p:nvSpPr>
        <p:spPr bwMode="auto">
          <a:xfrm>
            <a:off x="381000" y="4419600"/>
            <a:ext cx="4195763" cy="457200"/>
          </a:xfrm>
          <a:prstGeom prst="rect">
            <a:avLst/>
          </a:prstGeom>
          <a:noFill/>
          <a:ln w="76200" algn="ctr">
            <a:noFill/>
            <a:miter lim="800000"/>
            <a:headEnd/>
            <a:tailEnd/>
          </a:ln>
          <a:effectLst/>
        </p:spPr>
        <p:txBody>
          <a:bodyPr wrap="none">
            <a:spAutoFit/>
          </a:bodyPr>
          <a:lstStyle/>
          <a:p>
            <a:pPr algn="ctr"/>
            <a:r>
              <a:rPr lang="en-US" altLang="ko-KR" i="1" u="sng">
                <a:effectLst>
                  <a:outerShdw blurRad="38100" dist="38100" dir="2700000" algn="tl">
                    <a:srgbClr val="C0C0C0"/>
                  </a:outerShdw>
                </a:effectLst>
                <a:ea typeface="굴림" charset="-127"/>
              </a:rPr>
              <a:t>Topics discussed in this section: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8210C8DB-AB65-4CD8-BEFE-57C763238AEE}" type="slidenum">
              <a:rPr lang="en-US" altLang="ko-KR"/>
              <a:pPr/>
              <a:t>23</a:t>
            </a:fld>
            <a:endParaRPr lang="en-US" altLang="ko-KR"/>
          </a:p>
        </p:txBody>
      </p:sp>
      <p:sp>
        <p:nvSpPr>
          <p:cNvPr id="470018"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70019" name="Rectangle 3"/>
          <p:cNvSpPr>
            <a:spLocks noChangeArrowheads="1"/>
          </p:cNvSpPr>
          <p:nvPr/>
        </p:nvSpPr>
        <p:spPr bwMode="auto">
          <a:xfrm>
            <a:off x="152400" y="5791200"/>
            <a:ext cx="3624263"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1-11</a:t>
            </a:r>
            <a:r>
              <a:rPr lang="en-US" altLang="ko-KR" sz="2000">
                <a:ea typeface="굴림" charset="-127"/>
              </a:rPr>
              <a:t>  Waterfall Model</a:t>
            </a:r>
          </a:p>
        </p:txBody>
      </p:sp>
      <p:grpSp>
        <p:nvGrpSpPr>
          <p:cNvPr id="470020" name="Group 4"/>
          <p:cNvGrpSpPr>
            <a:grpSpLocks/>
          </p:cNvGrpSpPr>
          <p:nvPr/>
        </p:nvGrpSpPr>
        <p:grpSpPr bwMode="auto">
          <a:xfrm>
            <a:off x="228600" y="252413"/>
            <a:ext cx="8610600" cy="5995987"/>
            <a:chOff x="336" y="159"/>
            <a:chExt cx="5232" cy="3777"/>
          </a:xfrm>
        </p:grpSpPr>
        <p:sp>
          <p:nvSpPr>
            <p:cNvPr id="470021"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70022"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70023"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70027" name="Picture 11"/>
          <p:cNvPicPr>
            <a:picLocks noChangeAspect="1" noChangeArrowheads="1"/>
          </p:cNvPicPr>
          <p:nvPr/>
        </p:nvPicPr>
        <p:blipFill>
          <a:blip r:embed="rId3"/>
          <a:srcRect/>
          <a:stretch>
            <a:fillRect/>
          </a:stretch>
        </p:blipFill>
        <p:spPr bwMode="auto">
          <a:xfrm>
            <a:off x="381000" y="1195388"/>
            <a:ext cx="8464550" cy="3833812"/>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1F7DD160-3946-4598-BADC-4E0C20DC1873}" type="slidenum">
              <a:rPr lang="en-US" altLang="ko-KR"/>
              <a:pPr/>
              <a:t>24</a:t>
            </a:fld>
            <a:endParaRPr lang="en-US" altLang="ko-KR"/>
          </a:p>
        </p:txBody>
      </p:sp>
      <p:sp>
        <p:nvSpPr>
          <p:cNvPr id="491522" name="Line 2"/>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ko-KR" altLang="en-US"/>
          </a:p>
        </p:txBody>
      </p:sp>
      <p:sp>
        <p:nvSpPr>
          <p:cNvPr id="491523" name="Line 3"/>
          <p:cNvSpPr>
            <a:spLocks noChangeShapeType="1"/>
          </p:cNvSpPr>
          <p:nvPr/>
        </p:nvSpPr>
        <p:spPr bwMode="auto">
          <a:xfrm>
            <a:off x="455613" y="3657600"/>
            <a:ext cx="8153400" cy="0"/>
          </a:xfrm>
          <a:prstGeom prst="line">
            <a:avLst/>
          </a:prstGeom>
          <a:noFill/>
          <a:ln w="76200">
            <a:solidFill>
              <a:srgbClr val="009900"/>
            </a:solidFill>
            <a:round/>
            <a:headEnd/>
            <a:tailEnd/>
          </a:ln>
          <a:effectLst/>
        </p:spPr>
        <p:txBody>
          <a:bodyPr/>
          <a:lstStyle/>
          <a:p>
            <a:endParaRPr lang="ko-KR" altLang="en-US"/>
          </a:p>
        </p:txBody>
      </p:sp>
      <p:sp>
        <p:nvSpPr>
          <p:cNvPr id="491524" name="Rectangle 4"/>
          <p:cNvSpPr>
            <a:spLocks noChangeArrowheads="1"/>
          </p:cNvSpPr>
          <p:nvPr/>
        </p:nvSpPr>
        <p:spPr bwMode="auto">
          <a:xfrm>
            <a:off x="493713" y="2759075"/>
            <a:ext cx="8077200" cy="822325"/>
          </a:xfrm>
          <a:prstGeom prst="rect">
            <a:avLst/>
          </a:prstGeom>
          <a:solidFill>
            <a:srgbClr val="99FF33"/>
          </a:solidFill>
          <a:ln w="76200" algn="ctr">
            <a:noFill/>
            <a:miter lim="800000"/>
            <a:headEnd/>
            <a:tailEnd/>
          </a:ln>
          <a:effectLst/>
        </p:spPr>
        <p:txBody>
          <a:bodyPr>
            <a:spAutoFit/>
          </a:bodyPr>
          <a:lstStyle/>
          <a:p>
            <a:pPr algn="ctr"/>
            <a:r>
              <a:rPr lang="en-US" altLang="ko-KR">
                <a:ea typeface="굴림" charset="-127"/>
              </a:rPr>
              <a:t>An old programming proverb:</a:t>
            </a:r>
          </a:p>
          <a:p>
            <a:pPr algn="ctr"/>
            <a:r>
              <a:rPr lang="en-US" altLang="ko-KR">
                <a:ea typeface="굴림" charset="-127"/>
              </a:rPr>
              <a:t>Resist the temptation to code.</a:t>
            </a:r>
          </a:p>
        </p:txBody>
      </p:sp>
      <p:sp>
        <p:nvSpPr>
          <p:cNvPr id="491525" name="Text Box 5"/>
          <p:cNvSpPr txBox="1">
            <a:spLocks noChangeArrowheads="1"/>
          </p:cNvSpPr>
          <p:nvPr/>
        </p:nvSpPr>
        <p:spPr bwMode="auto">
          <a:xfrm>
            <a:off x="457200" y="2133600"/>
            <a:ext cx="874713" cy="519113"/>
          </a:xfrm>
          <a:prstGeom prst="rect">
            <a:avLst/>
          </a:prstGeom>
          <a:noFill/>
          <a:ln w="76200" algn="ctr">
            <a:noFill/>
            <a:miter lim="800000"/>
            <a:headEnd/>
            <a:tailEnd/>
          </a:ln>
          <a:effectLst/>
        </p:spPr>
        <p:txBody>
          <a:bodyPr wrap="none">
            <a:spAutoFit/>
          </a:bodyPr>
          <a:lstStyle/>
          <a:p>
            <a:pPr algn="ctr"/>
            <a:r>
              <a:rPr lang="en-US" altLang="ko-KR" sz="2800" i="1">
                <a:solidFill>
                  <a:schemeClr val="hlink"/>
                </a:solidFill>
                <a:effectLst>
                  <a:outerShdw blurRad="38100" dist="38100" dir="2700000" algn="tl">
                    <a:srgbClr val="C0C0C0"/>
                  </a:outerShdw>
                </a:effectLst>
                <a:ea typeface="굴림" charset="-127"/>
              </a:rPr>
              <a:t>Note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F6899EDA-6BFC-44BE-90E8-3ACAEBD12194}" type="slidenum">
              <a:rPr lang="en-US" altLang="ko-KR"/>
              <a:pPr/>
              <a:t>25</a:t>
            </a:fld>
            <a:endParaRPr lang="en-US" altLang="ko-KR"/>
          </a:p>
        </p:txBody>
      </p:sp>
      <p:sp>
        <p:nvSpPr>
          <p:cNvPr id="471042"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71043" name="Rectangle 3"/>
          <p:cNvSpPr>
            <a:spLocks noChangeArrowheads="1"/>
          </p:cNvSpPr>
          <p:nvPr/>
        </p:nvSpPr>
        <p:spPr bwMode="auto">
          <a:xfrm>
            <a:off x="152400" y="5791200"/>
            <a:ext cx="7053263"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1-12</a:t>
            </a:r>
            <a:r>
              <a:rPr lang="en-US" altLang="ko-KR" sz="2000">
                <a:ea typeface="굴림" charset="-127"/>
              </a:rPr>
              <a:t>  Structure Chart for Calculating Square Footage</a:t>
            </a:r>
          </a:p>
        </p:txBody>
      </p:sp>
      <p:grpSp>
        <p:nvGrpSpPr>
          <p:cNvPr id="471044" name="Group 4"/>
          <p:cNvGrpSpPr>
            <a:grpSpLocks/>
          </p:cNvGrpSpPr>
          <p:nvPr/>
        </p:nvGrpSpPr>
        <p:grpSpPr bwMode="auto">
          <a:xfrm>
            <a:off x="228600" y="252413"/>
            <a:ext cx="8610600" cy="5995987"/>
            <a:chOff x="336" y="159"/>
            <a:chExt cx="5232" cy="3777"/>
          </a:xfrm>
        </p:grpSpPr>
        <p:sp>
          <p:nvSpPr>
            <p:cNvPr id="471045"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71046"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71047"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71050" name="Picture 10"/>
          <p:cNvPicPr>
            <a:picLocks noChangeAspect="1" noChangeArrowheads="1"/>
          </p:cNvPicPr>
          <p:nvPr/>
        </p:nvPicPr>
        <p:blipFill>
          <a:blip r:embed="rId3"/>
          <a:srcRect/>
          <a:stretch>
            <a:fillRect/>
          </a:stretch>
        </p:blipFill>
        <p:spPr bwMode="auto">
          <a:xfrm>
            <a:off x="1143000" y="533400"/>
            <a:ext cx="6489700" cy="5151438"/>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F5A55F3A-9233-4B55-9714-FA815AAD07E6}" type="slidenum">
              <a:rPr lang="en-US" altLang="ko-KR"/>
              <a:pPr/>
              <a:t>26</a:t>
            </a:fld>
            <a:endParaRPr lang="en-US" altLang="ko-KR"/>
          </a:p>
        </p:txBody>
      </p:sp>
      <p:sp>
        <p:nvSpPr>
          <p:cNvPr id="492546" name="Line 2"/>
          <p:cNvSpPr>
            <a:spLocks noChangeShapeType="1"/>
          </p:cNvSpPr>
          <p:nvPr/>
        </p:nvSpPr>
        <p:spPr bwMode="auto">
          <a:xfrm>
            <a:off x="438150" y="2667000"/>
            <a:ext cx="8153400" cy="0"/>
          </a:xfrm>
          <a:prstGeom prst="line">
            <a:avLst/>
          </a:prstGeom>
          <a:noFill/>
          <a:ln w="76200">
            <a:solidFill>
              <a:srgbClr val="009900"/>
            </a:solidFill>
            <a:round/>
            <a:headEnd/>
            <a:tailEnd/>
          </a:ln>
          <a:effectLst/>
        </p:spPr>
        <p:txBody>
          <a:bodyPr/>
          <a:lstStyle/>
          <a:p>
            <a:endParaRPr lang="ko-KR" altLang="en-US"/>
          </a:p>
        </p:txBody>
      </p:sp>
      <p:sp>
        <p:nvSpPr>
          <p:cNvPr id="492547" name="Line 3"/>
          <p:cNvSpPr>
            <a:spLocks noChangeShapeType="1"/>
          </p:cNvSpPr>
          <p:nvPr/>
        </p:nvSpPr>
        <p:spPr bwMode="auto">
          <a:xfrm>
            <a:off x="439738" y="4038600"/>
            <a:ext cx="8153400" cy="0"/>
          </a:xfrm>
          <a:prstGeom prst="line">
            <a:avLst/>
          </a:prstGeom>
          <a:noFill/>
          <a:ln w="76200">
            <a:solidFill>
              <a:srgbClr val="009900"/>
            </a:solidFill>
            <a:round/>
            <a:headEnd/>
            <a:tailEnd/>
          </a:ln>
          <a:effectLst/>
        </p:spPr>
        <p:txBody>
          <a:bodyPr/>
          <a:lstStyle/>
          <a:p>
            <a:endParaRPr lang="ko-KR" altLang="en-US"/>
          </a:p>
        </p:txBody>
      </p:sp>
      <p:sp>
        <p:nvSpPr>
          <p:cNvPr id="492548" name="Rectangle 4"/>
          <p:cNvSpPr>
            <a:spLocks noChangeArrowheads="1"/>
          </p:cNvSpPr>
          <p:nvPr/>
        </p:nvSpPr>
        <p:spPr bwMode="auto">
          <a:xfrm>
            <a:off x="476250" y="2759075"/>
            <a:ext cx="8077200" cy="1187450"/>
          </a:xfrm>
          <a:prstGeom prst="rect">
            <a:avLst/>
          </a:prstGeom>
          <a:solidFill>
            <a:srgbClr val="99FF33"/>
          </a:solidFill>
          <a:ln w="76200" algn="ctr">
            <a:noFill/>
            <a:miter lim="800000"/>
            <a:headEnd/>
            <a:tailEnd/>
          </a:ln>
          <a:effectLst/>
        </p:spPr>
        <p:txBody>
          <a:bodyPr>
            <a:spAutoFit/>
          </a:bodyPr>
          <a:lstStyle/>
          <a:p>
            <a:pPr algn="ctr"/>
            <a:r>
              <a:rPr lang="en-US" altLang="ko-KR">
                <a:ea typeface="굴림" charset="-127"/>
              </a:rPr>
              <a:t>Pseudocode</a:t>
            </a:r>
          </a:p>
          <a:p>
            <a:pPr algn="ctr"/>
            <a:r>
              <a:rPr lang="en-US" altLang="ko-KR">
                <a:ea typeface="굴림" charset="-127"/>
              </a:rPr>
              <a:t>English-like statements that follow a loosely defined syntax and are used to convey the design of an algorithm.</a:t>
            </a:r>
          </a:p>
        </p:txBody>
      </p:sp>
      <p:sp>
        <p:nvSpPr>
          <p:cNvPr id="492549" name="Text Box 5"/>
          <p:cNvSpPr txBox="1">
            <a:spLocks noChangeArrowheads="1"/>
          </p:cNvSpPr>
          <p:nvPr/>
        </p:nvSpPr>
        <p:spPr bwMode="auto">
          <a:xfrm>
            <a:off x="457200" y="2133600"/>
            <a:ext cx="874713" cy="519113"/>
          </a:xfrm>
          <a:prstGeom prst="rect">
            <a:avLst/>
          </a:prstGeom>
          <a:noFill/>
          <a:ln w="76200" algn="ctr">
            <a:noFill/>
            <a:miter lim="800000"/>
            <a:headEnd/>
            <a:tailEnd/>
          </a:ln>
          <a:effectLst/>
        </p:spPr>
        <p:txBody>
          <a:bodyPr wrap="none">
            <a:spAutoFit/>
          </a:bodyPr>
          <a:lstStyle/>
          <a:p>
            <a:pPr algn="ctr"/>
            <a:r>
              <a:rPr lang="en-US" altLang="ko-KR" sz="2800" i="1">
                <a:solidFill>
                  <a:schemeClr val="hlink"/>
                </a:solidFill>
                <a:effectLst>
                  <a:outerShdw blurRad="38100" dist="38100" dir="2700000" algn="tl">
                    <a:srgbClr val="C0C0C0"/>
                  </a:outerShdw>
                </a:effectLst>
                <a:ea typeface="굴림" charset="-127"/>
              </a:rPr>
              <a:t>Note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바닥글 개체 틀 1"/>
          <p:cNvSpPr>
            <a:spLocks noGrp="1"/>
          </p:cNvSpPr>
          <p:nvPr>
            <p:ph type="ftr" sz="quarter" idx="10"/>
          </p:nvPr>
        </p:nvSpPr>
        <p:spPr/>
        <p:txBody>
          <a:bodyPr/>
          <a:lstStyle/>
          <a:p>
            <a:r>
              <a:rPr lang="en-US" altLang="ko-KR"/>
              <a:t>Computer Science: A Structured Programming Approach Using C</a:t>
            </a:r>
          </a:p>
        </p:txBody>
      </p:sp>
      <p:sp>
        <p:nvSpPr>
          <p:cNvPr id="6" name="슬라이드 번호 개체 틀 2"/>
          <p:cNvSpPr>
            <a:spLocks noGrp="1"/>
          </p:cNvSpPr>
          <p:nvPr>
            <p:ph type="sldNum" sz="quarter" idx="11"/>
          </p:nvPr>
        </p:nvSpPr>
        <p:spPr/>
        <p:txBody>
          <a:bodyPr/>
          <a:lstStyle/>
          <a:p>
            <a:fld id="{C0E39C06-DF48-406B-B514-7B8DA9ECEB68}" type="slidenum">
              <a:rPr lang="en-US" altLang="ko-KR"/>
              <a:pPr/>
              <a:t>27</a:t>
            </a:fld>
            <a:endParaRPr lang="en-US" altLang="ko-KR"/>
          </a:p>
        </p:txBody>
      </p:sp>
      <p:sp>
        <p:nvSpPr>
          <p:cNvPr id="499714" name="Text Box 2"/>
          <p:cNvSpPr txBox="1">
            <a:spLocks noChangeArrowheads="1"/>
          </p:cNvSpPr>
          <p:nvPr/>
        </p:nvSpPr>
        <p:spPr bwMode="auto">
          <a:xfrm>
            <a:off x="685800" y="1431925"/>
            <a:ext cx="2222500" cy="396875"/>
          </a:xfrm>
          <a:prstGeom prst="rect">
            <a:avLst/>
          </a:prstGeom>
          <a:noFill/>
          <a:ln w="76200" algn="ctr">
            <a:noFill/>
            <a:miter lim="800000"/>
            <a:headEnd/>
            <a:tailEnd/>
          </a:ln>
          <a:effectLst/>
        </p:spPr>
        <p:txBody>
          <a:bodyPr wrap="none">
            <a:spAutoFit/>
          </a:bodyPr>
          <a:lstStyle/>
          <a:p>
            <a:pPr algn="ctr"/>
            <a:r>
              <a:rPr lang="en-US" altLang="ko-KR" sz="2000">
                <a:solidFill>
                  <a:schemeClr val="folHlink"/>
                </a:solidFill>
                <a:ea typeface="굴림" charset="-127"/>
              </a:rPr>
              <a:t>ALGORITHM 1-1</a:t>
            </a:r>
          </a:p>
        </p:txBody>
      </p:sp>
      <p:sp>
        <p:nvSpPr>
          <p:cNvPr id="499715" name="Text Box 3"/>
          <p:cNvSpPr txBox="1">
            <a:spLocks noChangeArrowheads="1"/>
          </p:cNvSpPr>
          <p:nvPr/>
        </p:nvSpPr>
        <p:spPr bwMode="auto">
          <a:xfrm>
            <a:off x="2914650" y="1431925"/>
            <a:ext cx="4195763" cy="396875"/>
          </a:xfrm>
          <a:prstGeom prst="rect">
            <a:avLst/>
          </a:prstGeom>
          <a:noFill/>
          <a:ln w="76200" algn="ctr">
            <a:noFill/>
            <a:miter lim="800000"/>
            <a:headEnd/>
            <a:tailEnd/>
          </a:ln>
          <a:effectLst/>
        </p:spPr>
        <p:txBody>
          <a:bodyPr wrap="none">
            <a:spAutoFit/>
          </a:bodyPr>
          <a:lstStyle/>
          <a:p>
            <a:pPr algn="ctr"/>
            <a:r>
              <a:rPr lang="en-US" altLang="ko-KR" sz="2000">
                <a:ea typeface="굴림" charset="-127"/>
              </a:rPr>
              <a:t>Pseudocode for Calculate Bathrooms</a:t>
            </a:r>
          </a:p>
        </p:txBody>
      </p:sp>
      <p:pic>
        <p:nvPicPr>
          <p:cNvPr id="499718" name="Picture 6"/>
          <p:cNvPicPr>
            <a:picLocks noChangeAspect="1" noChangeArrowheads="1"/>
          </p:cNvPicPr>
          <p:nvPr/>
        </p:nvPicPr>
        <p:blipFill>
          <a:blip r:embed="rId3"/>
          <a:srcRect/>
          <a:stretch>
            <a:fillRect/>
          </a:stretch>
        </p:blipFill>
        <p:spPr bwMode="auto">
          <a:xfrm>
            <a:off x="722313" y="1838325"/>
            <a:ext cx="7888287" cy="3419475"/>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9B395144-1EB0-4D59-A46B-743344EF09CE}" type="slidenum">
              <a:rPr lang="en-US" altLang="ko-KR"/>
              <a:pPr/>
              <a:t>28</a:t>
            </a:fld>
            <a:endParaRPr lang="en-US" altLang="ko-KR"/>
          </a:p>
        </p:txBody>
      </p:sp>
      <p:sp>
        <p:nvSpPr>
          <p:cNvPr id="475138"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75139" name="Rectangle 3"/>
          <p:cNvSpPr>
            <a:spLocks noChangeArrowheads="1"/>
          </p:cNvSpPr>
          <p:nvPr/>
        </p:nvSpPr>
        <p:spPr bwMode="auto">
          <a:xfrm>
            <a:off x="152400" y="5791200"/>
            <a:ext cx="5684838"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1-13</a:t>
            </a:r>
            <a:r>
              <a:rPr lang="en-US" altLang="ko-KR" sz="2000">
                <a:ea typeface="굴림" charset="-127"/>
              </a:rPr>
              <a:t>  Flowchart for Calculate Bathrooms</a:t>
            </a:r>
          </a:p>
        </p:txBody>
      </p:sp>
      <p:grpSp>
        <p:nvGrpSpPr>
          <p:cNvPr id="475140" name="Group 4"/>
          <p:cNvGrpSpPr>
            <a:grpSpLocks/>
          </p:cNvGrpSpPr>
          <p:nvPr/>
        </p:nvGrpSpPr>
        <p:grpSpPr bwMode="auto">
          <a:xfrm>
            <a:off x="228600" y="252413"/>
            <a:ext cx="8610600" cy="5995987"/>
            <a:chOff x="336" y="159"/>
            <a:chExt cx="5232" cy="3777"/>
          </a:xfrm>
        </p:grpSpPr>
        <p:sp>
          <p:nvSpPr>
            <p:cNvPr id="475141"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75142"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75143"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75147" name="Picture 11"/>
          <p:cNvPicPr>
            <a:picLocks noChangeAspect="1" noChangeArrowheads="1"/>
          </p:cNvPicPr>
          <p:nvPr/>
        </p:nvPicPr>
        <p:blipFill>
          <a:blip r:embed="rId3"/>
          <a:srcRect/>
          <a:stretch>
            <a:fillRect/>
          </a:stretch>
        </p:blipFill>
        <p:spPr bwMode="auto">
          <a:xfrm>
            <a:off x="1574800" y="406400"/>
            <a:ext cx="5969000" cy="523240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303E1E2A-4DB7-4F8F-B811-B9DE94CB4AE5}" type="slidenum">
              <a:rPr lang="en-US" altLang="ko-KR"/>
              <a:pPr/>
              <a:t>29</a:t>
            </a:fld>
            <a:endParaRPr lang="en-US" altLang="ko-KR"/>
          </a:p>
        </p:txBody>
      </p:sp>
      <p:sp>
        <p:nvSpPr>
          <p:cNvPr id="494594" name="Line 2"/>
          <p:cNvSpPr>
            <a:spLocks noChangeShapeType="1"/>
          </p:cNvSpPr>
          <p:nvPr/>
        </p:nvSpPr>
        <p:spPr bwMode="auto">
          <a:xfrm>
            <a:off x="438150" y="2667000"/>
            <a:ext cx="8153400" cy="0"/>
          </a:xfrm>
          <a:prstGeom prst="line">
            <a:avLst/>
          </a:prstGeom>
          <a:noFill/>
          <a:ln w="76200">
            <a:solidFill>
              <a:srgbClr val="009900"/>
            </a:solidFill>
            <a:round/>
            <a:headEnd/>
            <a:tailEnd/>
          </a:ln>
          <a:effectLst/>
        </p:spPr>
        <p:txBody>
          <a:bodyPr/>
          <a:lstStyle/>
          <a:p>
            <a:endParaRPr lang="ko-KR" altLang="en-US"/>
          </a:p>
        </p:txBody>
      </p:sp>
      <p:sp>
        <p:nvSpPr>
          <p:cNvPr id="494595" name="Line 3"/>
          <p:cNvSpPr>
            <a:spLocks noChangeShapeType="1"/>
          </p:cNvSpPr>
          <p:nvPr/>
        </p:nvSpPr>
        <p:spPr bwMode="auto">
          <a:xfrm>
            <a:off x="439738" y="3641725"/>
            <a:ext cx="8153400" cy="0"/>
          </a:xfrm>
          <a:prstGeom prst="line">
            <a:avLst/>
          </a:prstGeom>
          <a:noFill/>
          <a:ln w="76200">
            <a:solidFill>
              <a:srgbClr val="009900"/>
            </a:solidFill>
            <a:round/>
            <a:headEnd/>
            <a:tailEnd/>
          </a:ln>
          <a:effectLst/>
        </p:spPr>
        <p:txBody>
          <a:bodyPr/>
          <a:lstStyle/>
          <a:p>
            <a:endParaRPr lang="ko-KR" altLang="en-US"/>
          </a:p>
        </p:txBody>
      </p:sp>
      <p:sp>
        <p:nvSpPr>
          <p:cNvPr id="494596" name="Rectangle 4"/>
          <p:cNvSpPr>
            <a:spLocks noChangeArrowheads="1"/>
          </p:cNvSpPr>
          <p:nvPr/>
        </p:nvSpPr>
        <p:spPr bwMode="auto">
          <a:xfrm>
            <a:off x="476250" y="2743200"/>
            <a:ext cx="8077200" cy="822325"/>
          </a:xfrm>
          <a:prstGeom prst="rect">
            <a:avLst/>
          </a:prstGeom>
          <a:solidFill>
            <a:srgbClr val="99FF33"/>
          </a:solidFill>
          <a:ln w="76200" algn="ctr">
            <a:noFill/>
            <a:miter lim="800000"/>
            <a:headEnd/>
            <a:tailEnd/>
          </a:ln>
          <a:effectLst/>
        </p:spPr>
        <p:txBody>
          <a:bodyPr>
            <a:spAutoFit/>
          </a:bodyPr>
          <a:lstStyle/>
          <a:p>
            <a:pPr algn="ctr"/>
            <a:r>
              <a:rPr lang="en-US" altLang="ko-KR">
                <a:ea typeface="굴림" charset="-127"/>
              </a:rPr>
              <a:t>Except for the most simple program, one set of</a:t>
            </a:r>
          </a:p>
          <a:p>
            <a:pPr algn="ctr"/>
            <a:r>
              <a:rPr lang="en-US" altLang="ko-KR">
                <a:ea typeface="굴림" charset="-127"/>
              </a:rPr>
              <a:t>test data will not completely validate a program.</a:t>
            </a:r>
          </a:p>
        </p:txBody>
      </p:sp>
      <p:sp>
        <p:nvSpPr>
          <p:cNvPr id="494597" name="Text Box 5"/>
          <p:cNvSpPr txBox="1">
            <a:spLocks noChangeArrowheads="1"/>
          </p:cNvSpPr>
          <p:nvPr/>
        </p:nvSpPr>
        <p:spPr bwMode="auto">
          <a:xfrm>
            <a:off x="457200" y="2133600"/>
            <a:ext cx="874713" cy="519113"/>
          </a:xfrm>
          <a:prstGeom prst="rect">
            <a:avLst/>
          </a:prstGeom>
          <a:noFill/>
          <a:ln w="76200" algn="ctr">
            <a:noFill/>
            <a:miter lim="800000"/>
            <a:headEnd/>
            <a:tailEnd/>
          </a:ln>
          <a:effectLst/>
        </p:spPr>
        <p:txBody>
          <a:bodyPr wrap="none">
            <a:spAutoFit/>
          </a:bodyPr>
          <a:lstStyle/>
          <a:p>
            <a:pPr algn="ctr"/>
            <a:r>
              <a:rPr lang="en-US" altLang="ko-KR" sz="2800" i="1">
                <a:solidFill>
                  <a:schemeClr val="hlink"/>
                </a:solidFill>
                <a:effectLst>
                  <a:outerShdw blurRad="38100" dist="38100" dir="2700000" algn="tl">
                    <a:srgbClr val="C0C0C0"/>
                  </a:outerShdw>
                </a:effectLst>
                <a:ea typeface="굴림" charset="-127"/>
              </a:rPr>
              <a:t>Note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E27409AF-919A-44D4-8846-D4F97A277B90}" type="slidenum">
              <a:rPr lang="en-US" altLang="ko-KR"/>
              <a:pPr/>
              <a:t>3</a:t>
            </a:fld>
            <a:endParaRPr lang="en-US" altLang="ko-KR"/>
          </a:p>
        </p:txBody>
      </p:sp>
      <p:sp>
        <p:nvSpPr>
          <p:cNvPr id="454659" name="Line 3"/>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54665" name="Rectangle 9"/>
          <p:cNvSpPr>
            <a:spLocks noChangeArrowheads="1"/>
          </p:cNvSpPr>
          <p:nvPr/>
        </p:nvSpPr>
        <p:spPr bwMode="auto">
          <a:xfrm>
            <a:off x="152400" y="5791200"/>
            <a:ext cx="3902075"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1-1</a:t>
            </a:r>
            <a:r>
              <a:rPr lang="en-US" altLang="ko-KR" sz="2000">
                <a:ea typeface="굴림" charset="-127"/>
              </a:rPr>
              <a:t>  A Computer System</a:t>
            </a:r>
          </a:p>
        </p:txBody>
      </p:sp>
      <p:grpSp>
        <p:nvGrpSpPr>
          <p:cNvPr id="454669" name="Group 13"/>
          <p:cNvGrpSpPr>
            <a:grpSpLocks/>
          </p:cNvGrpSpPr>
          <p:nvPr/>
        </p:nvGrpSpPr>
        <p:grpSpPr bwMode="auto">
          <a:xfrm>
            <a:off x="228600" y="252413"/>
            <a:ext cx="8610600" cy="5995987"/>
            <a:chOff x="336" y="159"/>
            <a:chExt cx="5232" cy="3777"/>
          </a:xfrm>
        </p:grpSpPr>
        <p:sp>
          <p:nvSpPr>
            <p:cNvPr id="454662" name="Line 6"/>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54666" name="Line 10"/>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54667" name="Line 11"/>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54673" name="Picture 17"/>
          <p:cNvPicPr>
            <a:picLocks noChangeAspect="1" noChangeArrowheads="1"/>
          </p:cNvPicPr>
          <p:nvPr/>
        </p:nvPicPr>
        <p:blipFill>
          <a:blip r:embed="rId3"/>
          <a:srcRect/>
          <a:stretch>
            <a:fillRect/>
          </a:stretch>
        </p:blipFill>
        <p:spPr bwMode="auto">
          <a:xfrm>
            <a:off x="1660525" y="2138363"/>
            <a:ext cx="5730875" cy="2128837"/>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바닥글 개체 틀 1"/>
          <p:cNvSpPr>
            <a:spLocks noGrp="1"/>
          </p:cNvSpPr>
          <p:nvPr>
            <p:ph type="ftr" sz="quarter" idx="10"/>
          </p:nvPr>
        </p:nvSpPr>
        <p:spPr/>
        <p:txBody>
          <a:bodyPr/>
          <a:lstStyle/>
          <a:p>
            <a:r>
              <a:rPr lang="en-US" altLang="ko-KR"/>
              <a:t>Computer Science: A Structured Programming Approach Using C</a:t>
            </a:r>
          </a:p>
        </p:txBody>
      </p:sp>
      <p:sp>
        <p:nvSpPr>
          <p:cNvPr id="7" name="슬라이드 번호 개체 틀 2"/>
          <p:cNvSpPr>
            <a:spLocks noGrp="1"/>
          </p:cNvSpPr>
          <p:nvPr>
            <p:ph type="sldNum" sz="quarter" idx="11"/>
          </p:nvPr>
        </p:nvSpPr>
        <p:spPr/>
        <p:txBody>
          <a:bodyPr/>
          <a:lstStyle/>
          <a:p>
            <a:fld id="{CFB6427A-1523-4D94-823A-BE76F9F67D62}" type="slidenum">
              <a:rPr lang="en-US" altLang="ko-KR"/>
              <a:pPr/>
              <a:t>30</a:t>
            </a:fld>
            <a:endParaRPr lang="en-US" altLang="ko-KR"/>
          </a:p>
        </p:txBody>
      </p:sp>
      <p:sp>
        <p:nvSpPr>
          <p:cNvPr id="472066"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72067" name="Text Box 3"/>
          <p:cNvSpPr txBox="1">
            <a:spLocks noChangeArrowheads="1"/>
          </p:cNvSpPr>
          <p:nvPr/>
        </p:nvSpPr>
        <p:spPr bwMode="auto">
          <a:xfrm>
            <a:off x="228600" y="304800"/>
            <a:ext cx="5514975"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1-6   </a:t>
            </a:r>
            <a:r>
              <a:rPr lang="en-US" altLang="ko-KR" sz="3200">
                <a:latin typeface="Arial" charset="0"/>
                <a:ea typeface="굴림" charset="-127"/>
              </a:rPr>
              <a:t>Software Engineering</a:t>
            </a:r>
          </a:p>
        </p:txBody>
      </p:sp>
      <p:sp>
        <p:nvSpPr>
          <p:cNvPr id="47206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72069" name="Rectangle 5"/>
          <p:cNvSpPr>
            <a:spLocks noChangeArrowheads="1"/>
          </p:cNvSpPr>
          <p:nvPr/>
        </p:nvSpPr>
        <p:spPr bwMode="auto">
          <a:xfrm>
            <a:off x="304800" y="1635125"/>
            <a:ext cx="8229600" cy="3013075"/>
          </a:xfrm>
          <a:prstGeom prst="rect">
            <a:avLst/>
          </a:prstGeom>
          <a:noFill/>
          <a:ln w="9525">
            <a:noFill/>
            <a:miter lim="800000"/>
            <a:headEnd/>
            <a:tailEnd/>
          </a:ln>
          <a:effectLst/>
        </p:spPr>
        <p:txBody>
          <a:bodyPr anchor="ctr">
            <a:spAutoFit/>
          </a:bodyPr>
          <a:lstStyle/>
          <a:p>
            <a:pPr algn="l" eaLnBrk="1" hangingPunct="1"/>
            <a:r>
              <a:rPr lang="en-US" altLang="ko-KR" i="1">
                <a:effectLst>
                  <a:outerShdw blurRad="38100" dist="38100" dir="2700000" algn="tl">
                    <a:srgbClr val="C0C0C0"/>
                  </a:outerShdw>
                </a:effectLst>
                <a:ea typeface="굴림" charset="-127"/>
              </a:rPr>
              <a:t>Software engineering is the establishment and use of sound engineering methods and principles to obtain software that is reliable and that works on real machines. </a:t>
            </a:r>
            <a:br>
              <a:rPr lang="en-US" altLang="ko-KR" i="1">
                <a:effectLst>
                  <a:outerShdw blurRad="38100" dist="38100" dir="2700000" algn="tl">
                    <a:srgbClr val="C0C0C0"/>
                  </a:outerShdw>
                </a:effectLst>
                <a:ea typeface="굴림" charset="-127"/>
              </a:rPr>
            </a:br>
            <a:r>
              <a:rPr lang="en-US" altLang="ko-KR" i="1">
                <a:effectLst>
                  <a:outerShdw blurRad="38100" dist="38100" dir="2700000" algn="tl">
                    <a:srgbClr val="C0C0C0"/>
                  </a:outerShdw>
                </a:effectLst>
                <a:ea typeface="굴림" charset="-127"/>
              </a:rPr>
              <a:t/>
            </a:r>
            <a:br>
              <a:rPr lang="en-US" altLang="ko-KR" i="1">
                <a:effectLst>
                  <a:outerShdw blurRad="38100" dist="38100" dir="2700000" algn="tl">
                    <a:srgbClr val="C0C0C0"/>
                  </a:outerShdw>
                </a:effectLst>
                <a:ea typeface="굴림" charset="-127"/>
              </a:rPr>
            </a:br>
            <a:r>
              <a:rPr lang="en-US" altLang="ko-KR" i="1">
                <a:effectLst>
                  <a:outerShdw blurRad="38100" dist="38100" dir="2700000" algn="tl">
                    <a:srgbClr val="C0C0C0"/>
                  </a:outerShdw>
                </a:effectLst>
                <a:ea typeface="굴림" charset="-127"/>
              </a:rPr>
              <a:t>This definition, from the first international conference on software engineering in 1969, was proposed 30 years after the first computer was built. During that period, software was more of an art than a science.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B69FC1B0-9DCB-42C6-B0F5-71F972452173}" type="slidenum">
              <a:rPr lang="en-US" altLang="ko-KR"/>
              <a:pPr/>
              <a:t>4</a:t>
            </a:fld>
            <a:endParaRPr lang="en-US" altLang="ko-KR"/>
          </a:p>
        </p:txBody>
      </p:sp>
      <p:sp>
        <p:nvSpPr>
          <p:cNvPr id="456706"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56707" name="Rectangle 3"/>
          <p:cNvSpPr>
            <a:spLocks noChangeArrowheads="1"/>
          </p:cNvSpPr>
          <p:nvPr/>
        </p:nvSpPr>
        <p:spPr bwMode="auto">
          <a:xfrm>
            <a:off x="152400" y="5791200"/>
            <a:ext cx="4889500"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1-2</a:t>
            </a:r>
            <a:r>
              <a:rPr lang="en-US" altLang="ko-KR" sz="2000">
                <a:ea typeface="굴림" charset="-127"/>
              </a:rPr>
              <a:t>  Basic Hardware Components</a:t>
            </a:r>
          </a:p>
        </p:txBody>
      </p:sp>
      <p:grpSp>
        <p:nvGrpSpPr>
          <p:cNvPr id="456708" name="Group 4"/>
          <p:cNvGrpSpPr>
            <a:grpSpLocks/>
          </p:cNvGrpSpPr>
          <p:nvPr/>
        </p:nvGrpSpPr>
        <p:grpSpPr bwMode="auto">
          <a:xfrm>
            <a:off x="228600" y="252413"/>
            <a:ext cx="8610600" cy="5995987"/>
            <a:chOff x="336" y="159"/>
            <a:chExt cx="5232" cy="3777"/>
          </a:xfrm>
        </p:grpSpPr>
        <p:sp>
          <p:nvSpPr>
            <p:cNvPr id="456709"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56710"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56711"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56714" name="Picture 10"/>
          <p:cNvPicPr>
            <a:picLocks noChangeAspect="1" noChangeArrowheads="1"/>
          </p:cNvPicPr>
          <p:nvPr/>
        </p:nvPicPr>
        <p:blipFill>
          <a:blip r:embed="rId3"/>
          <a:srcRect/>
          <a:stretch>
            <a:fillRect/>
          </a:stretch>
        </p:blipFill>
        <p:spPr bwMode="auto">
          <a:xfrm>
            <a:off x="142875" y="762000"/>
            <a:ext cx="8848725" cy="487680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F6333F14-8B9A-4E97-8791-2C6A644C1D69}" type="slidenum">
              <a:rPr lang="en-US" altLang="ko-KR"/>
              <a:pPr/>
              <a:t>5</a:t>
            </a:fld>
            <a:endParaRPr lang="en-US" altLang="ko-KR"/>
          </a:p>
        </p:txBody>
      </p:sp>
      <p:sp>
        <p:nvSpPr>
          <p:cNvPr id="457730"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57731" name="Rectangle 3"/>
          <p:cNvSpPr>
            <a:spLocks noChangeArrowheads="1"/>
          </p:cNvSpPr>
          <p:nvPr/>
        </p:nvSpPr>
        <p:spPr bwMode="auto">
          <a:xfrm>
            <a:off x="152400" y="5791200"/>
            <a:ext cx="3662363"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1-3</a:t>
            </a:r>
            <a:r>
              <a:rPr lang="en-US" altLang="ko-KR" sz="2000">
                <a:ea typeface="굴림" charset="-127"/>
              </a:rPr>
              <a:t>  Types of Software</a:t>
            </a:r>
          </a:p>
        </p:txBody>
      </p:sp>
      <p:grpSp>
        <p:nvGrpSpPr>
          <p:cNvPr id="457732" name="Group 4"/>
          <p:cNvGrpSpPr>
            <a:grpSpLocks/>
          </p:cNvGrpSpPr>
          <p:nvPr/>
        </p:nvGrpSpPr>
        <p:grpSpPr bwMode="auto">
          <a:xfrm>
            <a:off x="228600" y="252413"/>
            <a:ext cx="8610600" cy="5995987"/>
            <a:chOff x="336" y="159"/>
            <a:chExt cx="5232" cy="3777"/>
          </a:xfrm>
        </p:grpSpPr>
        <p:sp>
          <p:nvSpPr>
            <p:cNvPr id="457733"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57734"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57735"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57738" name="Picture 10"/>
          <p:cNvPicPr>
            <a:picLocks noChangeAspect="1" noChangeArrowheads="1"/>
          </p:cNvPicPr>
          <p:nvPr/>
        </p:nvPicPr>
        <p:blipFill>
          <a:blip r:embed="rId3"/>
          <a:srcRect/>
          <a:stretch>
            <a:fillRect/>
          </a:stretch>
        </p:blipFill>
        <p:spPr bwMode="auto">
          <a:xfrm>
            <a:off x="76200" y="1908175"/>
            <a:ext cx="8848725" cy="2892425"/>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7AC1B97B-3946-48E6-B555-3BDFA23ED8B8}" type="slidenum">
              <a:rPr lang="en-US" altLang="ko-KR"/>
              <a:pPr/>
              <a:t>6</a:t>
            </a:fld>
            <a:endParaRPr lang="en-US" altLang="ko-KR"/>
          </a:p>
        </p:txBody>
      </p:sp>
      <p:sp>
        <p:nvSpPr>
          <p:cNvPr id="458754"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58755" name="Rectangle 3"/>
          <p:cNvSpPr>
            <a:spLocks noChangeArrowheads="1"/>
          </p:cNvSpPr>
          <p:nvPr/>
        </p:nvSpPr>
        <p:spPr bwMode="auto">
          <a:xfrm>
            <a:off x="152400" y="5791200"/>
            <a:ext cx="7558088"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1-4</a:t>
            </a:r>
            <a:r>
              <a:rPr lang="en-US" altLang="ko-KR" sz="2000">
                <a:ea typeface="굴림" charset="-127"/>
              </a:rPr>
              <a:t>  Relationship between system and application software</a:t>
            </a:r>
          </a:p>
        </p:txBody>
      </p:sp>
      <p:grpSp>
        <p:nvGrpSpPr>
          <p:cNvPr id="458756" name="Group 4"/>
          <p:cNvGrpSpPr>
            <a:grpSpLocks/>
          </p:cNvGrpSpPr>
          <p:nvPr/>
        </p:nvGrpSpPr>
        <p:grpSpPr bwMode="auto">
          <a:xfrm>
            <a:off x="228600" y="252413"/>
            <a:ext cx="8610600" cy="5995987"/>
            <a:chOff x="336" y="159"/>
            <a:chExt cx="5232" cy="3777"/>
          </a:xfrm>
        </p:grpSpPr>
        <p:sp>
          <p:nvSpPr>
            <p:cNvPr id="458757"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58758"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58759"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58762" name="Picture 10"/>
          <p:cNvPicPr>
            <a:picLocks noChangeAspect="1" noChangeArrowheads="1"/>
          </p:cNvPicPr>
          <p:nvPr/>
        </p:nvPicPr>
        <p:blipFill>
          <a:blip r:embed="rId3"/>
          <a:srcRect/>
          <a:stretch>
            <a:fillRect/>
          </a:stretch>
        </p:blipFill>
        <p:spPr bwMode="auto">
          <a:xfrm>
            <a:off x="2168525" y="1185863"/>
            <a:ext cx="4460875" cy="3995737"/>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바닥글 개체 틀 1"/>
          <p:cNvSpPr>
            <a:spLocks noGrp="1"/>
          </p:cNvSpPr>
          <p:nvPr>
            <p:ph type="ftr" sz="quarter" idx="10"/>
          </p:nvPr>
        </p:nvSpPr>
        <p:spPr/>
        <p:txBody>
          <a:bodyPr/>
          <a:lstStyle/>
          <a:p>
            <a:r>
              <a:rPr lang="en-US" altLang="ko-KR"/>
              <a:t>Computer Science: A Structured Programming Approach Using C</a:t>
            </a:r>
          </a:p>
        </p:txBody>
      </p:sp>
      <p:sp>
        <p:nvSpPr>
          <p:cNvPr id="9" name="슬라이드 번호 개체 틀 2"/>
          <p:cNvSpPr>
            <a:spLocks noGrp="1"/>
          </p:cNvSpPr>
          <p:nvPr>
            <p:ph type="sldNum" sz="quarter" idx="11"/>
          </p:nvPr>
        </p:nvSpPr>
        <p:spPr/>
        <p:txBody>
          <a:bodyPr/>
          <a:lstStyle/>
          <a:p>
            <a:fld id="{FB46104E-ACA4-47AE-B546-DF06119870C2}" type="slidenum">
              <a:rPr lang="en-US" altLang="ko-KR"/>
              <a:pPr/>
              <a:t>7</a:t>
            </a:fld>
            <a:endParaRPr lang="en-US" altLang="ko-KR"/>
          </a:p>
        </p:txBody>
      </p:sp>
      <p:sp>
        <p:nvSpPr>
          <p:cNvPr id="459778" name="Rectangle 2"/>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p:spPr>
        <p:txBody>
          <a:bodyPr wrap="none" anchor="ctr"/>
          <a:lstStyle/>
          <a:p>
            <a:pPr algn="ctr"/>
            <a:endParaRPr lang="ko-KR" altLang="ko-KR"/>
          </a:p>
        </p:txBody>
      </p:sp>
      <p:sp>
        <p:nvSpPr>
          <p:cNvPr id="459779" name="Text Box 3"/>
          <p:cNvSpPr txBox="1">
            <a:spLocks noChangeArrowheads="1"/>
          </p:cNvSpPr>
          <p:nvPr/>
        </p:nvSpPr>
        <p:spPr bwMode="auto">
          <a:xfrm>
            <a:off x="228600" y="304800"/>
            <a:ext cx="6303963" cy="701675"/>
          </a:xfrm>
          <a:prstGeom prst="rect">
            <a:avLst/>
          </a:prstGeom>
          <a:noFill/>
          <a:ln w="9525">
            <a:noFill/>
            <a:miter lim="800000"/>
            <a:headEnd/>
            <a:tailEnd/>
          </a:ln>
          <a:effectLst/>
        </p:spPr>
        <p:txBody>
          <a:bodyPr wrap="none">
            <a:spAutoFit/>
          </a:bodyPr>
          <a:lstStyle/>
          <a:p>
            <a:pPr algn="l"/>
            <a:r>
              <a:rPr lang="en-US" altLang="ko-KR" sz="4000">
                <a:latin typeface="Arial" charset="0"/>
                <a:ea typeface="굴림" charset="-127"/>
              </a:rPr>
              <a:t>1-2   </a:t>
            </a:r>
            <a:r>
              <a:rPr lang="en-US" altLang="ko-KR" sz="3200">
                <a:latin typeface="Arial" charset="0"/>
                <a:ea typeface="굴림" charset="-127"/>
              </a:rPr>
              <a:t>Computing Environments</a:t>
            </a:r>
          </a:p>
        </p:txBody>
      </p:sp>
      <p:sp>
        <p:nvSpPr>
          <p:cNvPr id="45978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algn="l"/>
            <a:endParaRPr lang="ko-KR" altLang="ko-KR" sz="1800"/>
          </a:p>
        </p:txBody>
      </p:sp>
      <p:sp>
        <p:nvSpPr>
          <p:cNvPr id="459781" name="Rectangle 5"/>
          <p:cNvSpPr>
            <a:spLocks noChangeArrowheads="1"/>
          </p:cNvSpPr>
          <p:nvPr/>
        </p:nvSpPr>
        <p:spPr bwMode="auto">
          <a:xfrm>
            <a:off x="304800" y="1450975"/>
            <a:ext cx="8229600" cy="2282825"/>
          </a:xfrm>
          <a:prstGeom prst="rect">
            <a:avLst/>
          </a:prstGeom>
          <a:noFill/>
          <a:ln w="9525">
            <a:noFill/>
            <a:miter lim="800000"/>
            <a:headEnd/>
            <a:tailEnd/>
          </a:ln>
          <a:effectLst/>
        </p:spPr>
        <p:txBody>
          <a:bodyPr anchor="ctr">
            <a:spAutoFit/>
          </a:bodyPr>
          <a:lstStyle/>
          <a:p>
            <a:pPr algn="just" eaLnBrk="1" hangingPunct="1"/>
            <a:r>
              <a:rPr lang="en-US" altLang="ko-KR" i="1">
                <a:effectLst>
                  <a:outerShdw blurRad="38100" dist="38100" dir="2700000" algn="tl">
                    <a:srgbClr val="C0C0C0"/>
                  </a:outerShdw>
                </a:effectLst>
                <a:ea typeface="굴림" charset="-127"/>
              </a:rPr>
              <a:t>In the early days of computers, there was only one environment, the mainframe computer hidden in a central computing department. With the advent of minicomputers and personal computers, the environment changed with computers on virtually every desktop. In this section we describe several different environments.</a:t>
            </a:r>
          </a:p>
        </p:txBody>
      </p:sp>
      <p:sp>
        <p:nvSpPr>
          <p:cNvPr id="459783" name="Rectangle 7"/>
          <p:cNvSpPr>
            <a:spLocks noChangeArrowheads="1"/>
          </p:cNvSpPr>
          <p:nvPr/>
        </p:nvSpPr>
        <p:spPr bwMode="auto">
          <a:xfrm>
            <a:off x="304800" y="4591050"/>
            <a:ext cx="5715000" cy="1552575"/>
          </a:xfrm>
          <a:prstGeom prst="rect">
            <a:avLst/>
          </a:prstGeom>
          <a:noFill/>
          <a:ln w="9525">
            <a:noFill/>
            <a:miter lim="800000"/>
            <a:headEnd/>
            <a:tailEnd/>
          </a:ln>
          <a:effectLst/>
        </p:spPr>
        <p:txBody>
          <a:bodyPr>
            <a:spAutoFit/>
          </a:bodyPr>
          <a:lstStyle/>
          <a:p>
            <a:pPr algn="l">
              <a:buClr>
                <a:schemeClr val="tx1"/>
              </a:buClr>
              <a:buSzPct val="117000"/>
              <a:buFont typeface="Wingdings" pitchFamily="2" charset="2"/>
              <a:buNone/>
            </a:pPr>
            <a:r>
              <a:rPr lang="fr-FR">
                <a:solidFill>
                  <a:schemeClr val="hlink"/>
                </a:solidFill>
              </a:rPr>
              <a:t>Personal Computing Environment</a:t>
            </a:r>
          </a:p>
          <a:p>
            <a:pPr algn="l">
              <a:buClr>
                <a:schemeClr val="folHlink"/>
              </a:buClr>
              <a:buSzPct val="117000"/>
              <a:buFont typeface="Wingdings" pitchFamily="2" charset="2"/>
              <a:buNone/>
            </a:pPr>
            <a:r>
              <a:rPr lang="fr-FR">
                <a:solidFill>
                  <a:schemeClr val="hlink"/>
                </a:solidFill>
              </a:rPr>
              <a:t>Time-Sharing Environment</a:t>
            </a:r>
          </a:p>
          <a:p>
            <a:pPr algn="l">
              <a:buClr>
                <a:schemeClr val="folHlink"/>
              </a:buClr>
              <a:buSzPct val="117000"/>
              <a:buFont typeface="Wingdings" pitchFamily="2" charset="2"/>
              <a:buNone/>
            </a:pPr>
            <a:r>
              <a:rPr lang="en-US" altLang="ko-KR">
                <a:solidFill>
                  <a:schemeClr val="hlink"/>
                </a:solidFill>
                <a:ea typeface="굴림" charset="-127"/>
              </a:rPr>
              <a:t>Client/Server Environment</a:t>
            </a:r>
            <a:br>
              <a:rPr lang="en-US" altLang="ko-KR">
                <a:solidFill>
                  <a:schemeClr val="hlink"/>
                </a:solidFill>
                <a:ea typeface="굴림" charset="-127"/>
              </a:rPr>
            </a:br>
            <a:r>
              <a:rPr lang="en-US" altLang="ko-KR">
                <a:solidFill>
                  <a:schemeClr val="hlink"/>
                </a:solidFill>
                <a:ea typeface="굴림" charset="-127"/>
              </a:rPr>
              <a:t>Distributed Computing</a:t>
            </a:r>
          </a:p>
        </p:txBody>
      </p:sp>
      <p:sp>
        <p:nvSpPr>
          <p:cNvPr id="459784" name="Text Box 8"/>
          <p:cNvSpPr txBox="1">
            <a:spLocks noChangeArrowheads="1"/>
          </p:cNvSpPr>
          <p:nvPr/>
        </p:nvSpPr>
        <p:spPr bwMode="auto">
          <a:xfrm>
            <a:off x="317500" y="4114800"/>
            <a:ext cx="4862513" cy="519113"/>
          </a:xfrm>
          <a:prstGeom prst="rect">
            <a:avLst/>
          </a:prstGeom>
          <a:noFill/>
          <a:ln w="76200" algn="ctr">
            <a:noFill/>
            <a:miter lim="800000"/>
            <a:headEnd/>
            <a:tailEnd/>
          </a:ln>
          <a:effectLst/>
        </p:spPr>
        <p:txBody>
          <a:bodyPr wrap="none">
            <a:spAutoFit/>
          </a:bodyPr>
          <a:lstStyle/>
          <a:p>
            <a:pPr algn="ctr"/>
            <a:r>
              <a:rPr lang="en-US" altLang="ko-KR" sz="2800" i="1" u="sng">
                <a:effectLst>
                  <a:outerShdw blurRad="38100" dist="38100" dir="2700000" algn="tl">
                    <a:srgbClr val="C0C0C0"/>
                  </a:outerShdw>
                </a:effectLst>
                <a:ea typeface="굴림" charset="-127"/>
              </a:rPr>
              <a:t>Topics discussed in this section: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3B3B30C0-8228-46B0-9AF2-B6BAE096C154}" type="slidenum">
              <a:rPr lang="en-US" altLang="ko-KR"/>
              <a:pPr/>
              <a:t>8</a:t>
            </a:fld>
            <a:endParaRPr lang="en-US" altLang="ko-KR"/>
          </a:p>
        </p:txBody>
      </p:sp>
      <p:sp>
        <p:nvSpPr>
          <p:cNvPr id="460802"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60803" name="Rectangle 3"/>
          <p:cNvSpPr>
            <a:spLocks noChangeArrowheads="1"/>
          </p:cNvSpPr>
          <p:nvPr/>
        </p:nvSpPr>
        <p:spPr bwMode="auto">
          <a:xfrm>
            <a:off x="152400" y="5791200"/>
            <a:ext cx="5438775"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1-5</a:t>
            </a:r>
            <a:r>
              <a:rPr lang="en-US" altLang="ko-KR" sz="2000">
                <a:ea typeface="굴림" charset="-127"/>
              </a:rPr>
              <a:t>  Personal Computing Environment</a:t>
            </a:r>
          </a:p>
        </p:txBody>
      </p:sp>
      <p:grpSp>
        <p:nvGrpSpPr>
          <p:cNvPr id="460804" name="Group 4"/>
          <p:cNvGrpSpPr>
            <a:grpSpLocks/>
          </p:cNvGrpSpPr>
          <p:nvPr/>
        </p:nvGrpSpPr>
        <p:grpSpPr bwMode="auto">
          <a:xfrm>
            <a:off x="228600" y="252413"/>
            <a:ext cx="8610600" cy="5995987"/>
            <a:chOff x="336" y="159"/>
            <a:chExt cx="5232" cy="3777"/>
          </a:xfrm>
        </p:grpSpPr>
        <p:sp>
          <p:nvSpPr>
            <p:cNvPr id="460805"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60806"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60807"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60811" name="Picture 11"/>
          <p:cNvPicPr>
            <a:picLocks noChangeAspect="1" noChangeArrowheads="1"/>
          </p:cNvPicPr>
          <p:nvPr/>
        </p:nvPicPr>
        <p:blipFill>
          <a:blip r:embed="rId3"/>
          <a:srcRect/>
          <a:stretch>
            <a:fillRect/>
          </a:stretch>
        </p:blipFill>
        <p:spPr bwMode="auto">
          <a:xfrm>
            <a:off x="1600200" y="1963738"/>
            <a:ext cx="5667375" cy="2608262"/>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바닥글 개체 틀 1"/>
          <p:cNvSpPr>
            <a:spLocks noGrp="1"/>
          </p:cNvSpPr>
          <p:nvPr>
            <p:ph type="ftr" sz="quarter" idx="10"/>
          </p:nvPr>
        </p:nvSpPr>
        <p:spPr/>
        <p:txBody>
          <a:bodyPr/>
          <a:lstStyle/>
          <a:p>
            <a:r>
              <a:rPr lang="en-US" altLang="ko-KR"/>
              <a:t>Computer Science: A Structured Programming Approach Using C</a:t>
            </a:r>
          </a:p>
        </p:txBody>
      </p:sp>
      <p:sp>
        <p:nvSpPr>
          <p:cNvPr id="10" name="슬라이드 번호 개체 틀 2"/>
          <p:cNvSpPr>
            <a:spLocks noGrp="1"/>
          </p:cNvSpPr>
          <p:nvPr>
            <p:ph type="sldNum" sz="quarter" idx="11"/>
          </p:nvPr>
        </p:nvSpPr>
        <p:spPr/>
        <p:txBody>
          <a:bodyPr/>
          <a:lstStyle/>
          <a:p>
            <a:fld id="{8662739F-FE57-4A1F-84A9-5CFEFA9A4D8C}" type="slidenum">
              <a:rPr lang="en-US" altLang="ko-KR"/>
              <a:pPr/>
              <a:t>9</a:t>
            </a:fld>
            <a:endParaRPr lang="en-US" altLang="ko-KR"/>
          </a:p>
        </p:txBody>
      </p:sp>
      <p:sp>
        <p:nvSpPr>
          <p:cNvPr id="461826" name="Line 2"/>
          <p:cNvSpPr>
            <a:spLocks noChangeShapeType="1"/>
          </p:cNvSpPr>
          <p:nvPr/>
        </p:nvSpPr>
        <p:spPr bwMode="auto">
          <a:xfrm>
            <a:off x="381000" y="457200"/>
            <a:ext cx="0" cy="0"/>
          </a:xfrm>
          <a:prstGeom prst="line">
            <a:avLst/>
          </a:prstGeom>
          <a:noFill/>
          <a:ln w="9525">
            <a:solidFill>
              <a:schemeClr val="tx1"/>
            </a:solidFill>
            <a:round/>
            <a:headEnd/>
            <a:tailEnd/>
          </a:ln>
          <a:effectLst/>
        </p:spPr>
        <p:txBody>
          <a:bodyPr/>
          <a:lstStyle/>
          <a:p>
            <a:endParaRPr lang="ko-KR" altLang="en-US"/>
          </a:p>
        </p:txBody>
      </p:sp>
      <p:sp>
        <p:nvSpPr>
          <p:cNvPr id="461827" name="Rectangle 3"/>
          <p:cNvSpPr>
            <a:spLocks noChangeArrowheads="1"/>
          </p:cNvSpPr>
          <p:nvPr/>
        </p:nvSpPr>
        <p:spPr bwMode="auto">
          <a:xfrm>
            <a:off x="152400" y="5791200"/>
            <a:ext cx="4668838" cy="396875"/>
          </a:xfrm>
          <a:prstGeom prst="rect">
            <a:avLst/>
          </a:prstGeom>
          <a:noFill/>
          <a:ln w="9525">
            <a:noFill/>
            <a:miter lim="800000"/>
            <a:headEnd/>
            <a:tailEnd/>
          </a:ln>
          <a:effectLst/>
        </p:spPr>
        <p:txBody>
          <a:bodyPr wrap="none">
            <a:spAutoFit/>
          </a:bodyPr>
          <a:lstStyle/>
          <a:p>
            <a:pPr algn="l"/>
            <a:r>
              <a:rPr lang="en-US" altLang="ko-KR" sz="2000">
                <a:solidFill>
                  <a:schemeClr val="folHlink"/>
                </a:solidFill>
                <a:ea typeface="굴림" charset="-127"/>
              </a:rPr>
              <a:t>FIGURE 1-6</a:t>
            </a:r>
            <a:r>
              <a:rPr lang="en-US" altLang="ko-KR" sz="2000">
                <a:ea typeface="굴림" charset="-127"/>
              </a:rPr>
              <a:t>  Time-sharing Environment</a:t>
            </a:r>
          </a:p>
        </p:txBody>
      </p:sp>
      <p:grpSp>
        <p:nvGrpSpPr>
          <p:cNvPr id="461828" name="Group 4"/>
          <p:cNvGrpSpPr>
            <a:grpSpLocks/>
          </p:cNvGrpSpPr>
          <p:nvPr/>
        </p:nvGrpSpPr>
        <p:grpSpPr bwMode="auto">
          <a:xfrm>
            <a:off x="228600" y="252413"/>
            <a:ext cx="8610600" cy="5995987"/>
            <a:chOff x="336" y="159"/>
            <a:chExt cx="5232" cy="3777"/>
          </a:xfrm>
        </p:grpSpPr>
        <p:sp>
          <p:nvSpPr>
            <p:cNvPr id="461829" name="Line 5"/>
            <p:cNvSpPr>
              <a:spLocks noChangeShapeType="1"/>
            </p:cNvSpPr>
            <p:nvPr/>
          </p:nvSpPr>
          <p:spPr bwMode="auto">
            <a:xfrm>
              <a:off x="336" y="3936"/>
              <a:ext cx="5232" cy="0"/>
            </a:xfrm>
            <a:prstGeom prst="line">
              <a:avLst/>
            </a:prstGeom>
            <a:noFill/>
            <a:ln w="76200">
              <a:solidFill>
                <a:schemeClr val="folHlink"/>
              </a:solidFill>
              <a:round/>
              <a:headEnd/>
              <a:tailEnd/>
            </a:ln>
            <a:effectLst/>
          </p:spPr>
          <p:txBody>
            <a:bodyPr/>
            <a:lstStyle/>
            <a:p>
              <a:endParaRPr lang="ko-KR" altLang="en-US"/>
            </a:p>
          </p:txBody>
        </p:sp>
        <p:sp>
          <p:nvSpPr>
            <p:cNvPr id="461830" name="Line 6"/>
            <p:cNvSpPr>
              <a:spLocks noChangeShapeType="1"/>
            </p:cNvSpPr>
            <p:nvPr/>
          </p:nvSpPr>
          <p:spPr bwMode="auto">
            <a:xfrm>
              <a:off x="336" y="159"/>
              <a:ext cx="5232" cy="0"/>
            </a:xfrm>
            <a:prstGeom prst="line">
              <a:avLst/>
            </a:prstGeom>
            <a:noFill/>
            <a:ln w="76200">
              <a:solidFill>
                <a:schemeClr val="folHlink"/>
              </a:solidFill>
              <a:round/>
              <a:headEnd/>
              <a:tailEnd/>
            </a:ln>
            <a:effectLst/>
          </p:spPr>
          <p:txBody>
            <a:bodyPr/>
            <a:lstStyle/>
            <a:p>
              <a:endParaRPr lang="ko-KR" altLang="en-US"/>
            </a:p>
          </p:txBody>
        </p:sp>
        <p:sp>
          <p:nvSpPr>
            <p:cNvPr id="461831" name="Line 7"/>
            <p:cNvSpPr>
              <a:spLocks noChangeShapeType="1"/>
            </p:cNvSpPr>
            <p:nvPr/>
          </p:nvSpPr>
          <p:spPr bwMode="auto">
            <a:xfrm>
              <a:off x="336" y="3663"/>
              <a:ext cx="5232" cy="0"/>
            </a:xfrm>
            <a:prstGeom prst="line">
              <a:avLst/>
            </a:prstGeom>
            <a:noFill/>
            <a:ln w="28575">
              <a:solidFill>
                <a:schemeClr val="folHlink"/>
              </a:solidFill>
              <a:round/>
              <a:headEnd/>
              <a:tailEnd/>
            </a:ln>
            <a:effectLst/>
          </p:spPr>
          <p:txBody>
            <a:bodyPr/>
            <a:lstStyle/>
            <a:p>
              <a:endParaRPr lang="ko-KR" altLang="en-US"/>
            </a:p>
          </p:txBody>
        </p:sp>
      </p:grpSp>
      <p:pic>
        <p:nvPicPr>
          <p:cNvPr id="461834" name="Picture 10"/>
          <p:cNvPicPr>
            <a:picLocks noChangeAspect="1" noChangeArrowheads="1"/>
          </p:cNvPicPr>
          <p:nvPr/>
        </p:nvPicPr>
        <p:blipFill>
          <a:blip r:embed="rId3"/>
          <a:srcRect/>
          <a:stretch>
            <a:fillRect/>
          </a:stretch>
        </p:blipFill>
        <p:spPr bwMode="auto">
          <a:xfrm>
            <a:off x="609600" y="603250"/>
            <a:ext cx="7943850" cy="4959350"/>
          </a:xfrm>
          <a:prstGeom prst="rect">
            <a:avLst/>
          </a:prstGeom>
          <a:noFill/>
          <a:ln w="76200" algn="ctr">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1946</TotalTime>
  <Words>983</Words>
  <Application>Microsoft Office PowerPoint</Application>
  <PresentationFormat>화면 슬라이드 쇼(4:3)</PresentationFormat>
  <Paragraphs>164</Paragraphs>
  <Slides>30</Slides>
  <Notes>30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McGrawHill-Italic</vt:lpstr>
      <vt:lpstr>굴림</vt:lpstr>
      <vt:lpstr>맑은 고딕</vt:lpstr>
      <vt:lpstr>Arial</vt:lpstr>
      <vt:lpstr>Tahoma</vt:lpstr>
      <vt:lpstr>Times New Roman</vt:lpstr>
      <vt:lpstr>Wingdings</vt:lpstr>
      <vt:lpstr>Blends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user</cp:lastModifiedBy>
  <cp:revision>118</cp:revision>
  <dcterms:created xsi:type="dcterms:W3CDTF">2000-01-15T04:50:39Z</dcterms:created>
  <dcterms:modified xsi:type="dcterms:W3CDTF">2020-03-31T07:29:13Z</dcterms:modified>
</cp:coreProperties>
</file>