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9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4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7849-EDA1-40A2-9E39-B008A627EC3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94C7-175C-48A1-A669-BF7730CDE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4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 err="1" smtClean="0"/>
              <a:t>조건문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 smtClean="0"/>
              <a:t>(if-else)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2020-</a:t>
            </a:r>
            <a:r>
              <a:rPr lang="ko-KR" altLang="en-US" sz="3200" b="1" dirty="0" smtClean="0"/>
              <a:t>프로그래밍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SMP </a:t>
            </a:r>
            <a:r>
              <a:rPr lang="en-US" altLang="ko-KR" sz="3200" b="1" dirty="0" smtClean="0"/>
              <a:t>3</a:t>
            </a:r>
            <a:r>
              <a:rPr lang="ko-KR" altLang="en-US" sz="3200" b="1" dirty="0" err="1" smtClean="0"/>
              <a:t>회차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936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82" y="-412168"/>
            <a:ext cx="4603154" cy="3444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3.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59" y="2580714"/>
            <a:ext cx="5133975" cy="2933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059" y="5514414"/>
            <a:ext cx="1666875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35" y="2621054"/>
            <a:ext cx="4215093" cy="2936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35" y="5514414"/>
            <a:ext cx="1704975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434" y="210234"/>
            <a:ext cx="1714500" cy="876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7749" y="1225898"/>
            <a:ext cx="1034580" cy="167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2432" y="4035320"/>
            <a:ext cx="1034580" cy="167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5206" y="3953435"/>
            <a:ext cx="1121288" cy="16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48283" y="546847"/>
            <a:ext cx="430306" cy="25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9883" y="5871882"/>
            <a:ext cx="403412" cy="25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58635" y="5871882"/>
            <a:ext cx="1027297" cy="251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2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3.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313822"/>
            <a:ext cx="9475767" cy="52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494033" y="564177"/>
            <a:ext cx="4217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“Random number”</a:t>
            </a:r>
            <a:endParaRPr lang="en-US" altLang="ko-KR" sz="4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44" y="1626006"/>
            <a:ext cx="6629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494033" y="564177"/>
            <a:ext cx="4217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“Random number”</a:t>
            </a:r>
            <a:endParaRPr lang="en-US" altLang="ko-KR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488141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4.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7135206" y="3953435"/>
            <a:ext cx="1121288" cy="16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4" y="1297908"/>
            <a:ext cx="111537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5.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463728" y="2749593"/>
            <a:ext cx="963917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아래 프로그램은 주사위 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개를 굴려 나온 숫자의 합이 </a:t>
            </a:r>
            <a:r>
              <a:rPr lang="ko-KR" altLang="en-US" sz="2800" b="1" dirty="0" err="1" smtClean="0"/>
              <a:t>짝수면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사용자가 이기고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홀수면</a:t>
            </a:r>
            <a:r>
              <a:rPr lang="ko-KR" altLang="en-US" sz="2800" b="1" dirty="0" smtClean="0"/>
              <a:t> 지는 프로그램이다</a:t>
            </a:r>
            <a:r>
              <a:rPr lang="en-US" altLang="ko-KR" sz="2800" b="1" dirty="0" smtClean="0"/>
              <a:t>.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프로그램이 정상 작동하도록 빈 칸을 채우시오</a:t>
            </a:r>
            <a:r>
              <a:rPr lang="en-US" altLang="ko-KR" sz="2800" b="1" dirty="0" smtClean="0"/>
              <a:t>.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420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3.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5284720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9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600" y="41300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b="1" dirty="0" smtClean="0"/>
              <a:t>강의 </a:t>
            </a:r>
            <a:r>
              <a:rPr lang="en-US" altLang="ko-KR" sz="2000" b="1" dirty="0" smtClean="0"/>
              <a:t>PPT </a:t>
            </a:r>
            <a:r>
              <a:rPr lang="ko-KR" altLang="en-US" sz="2000" b="1" dirty="0" smtClean="0"/>
              <a:t>중 유의사항 설명</a:t>
            </a:r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ko-KR" altLang="en-US" sz="2000" b="1" dirty="0" smtClean="0"/>
              <a:t>기출문제 풀이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(BREAK)</a:t>
            </a:r>
          </a:p>
          <a:p>
            <a:pPr marL="457200" indent="-457200" algn="ctr">
              <a:buAutoNum type="arabicPeriod"/>
            </a:pPr>
            <a:r>
              <a:rPr lang="en-US" altLang="ko-KR" sz="2000" b="1" dirty="0" smtClean="0"/>
              <a:t>Calculator </a:t>
            </a:r>
            <a:r>
              <a:rPr lang="ko-KR" altLang="en-US" sz="2000" b="1" dirty="0" smtClean="0"/>
              <a:t>숙제 설명</a:t>
            </a:r>
            <a:endParaRPr lang="en-US" altLang="ko-KR" sz="2000" b="1" dirty="0" smtClean="0"/>
          </a:p>
          <a:p>
            <a:pPr marL="457200" indent="-457200" algn="ctr">
              <a:buFontTx/>
              <a:buAutoNum type="arabicPeriod"/>
            </a:pPr>
            <a:r>
              <a:rPr lang="en-US" altLang="ko-KR" sz="2000" b="1" dirty="0" smtClean="0"/>
              <a:t>Random number </a:t>
            </a:r>
            <a:r>
              <a:rPr lang="ko-KR" altLang="en-US" sz="2000" b="1" dirty="0" smtClean="0"/>
              <a:t>생성하는 방법</a:t>
            </a:r>
          </a:p>
          <a:p>
            <a:pPr marL="457200" indent="-457200" algn="ctr">
              <a:buAutoNum type="arabicPeriod"/>
            </a:pP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2020-</a:t>
            </a:r>
            <a:r>
              <a:rPr lang="ko-KR" altLang="en-US" sz="3200" b="1" dirty="0" smtClean="0"/>
              <a:t>프로그래밍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SMP </a:t>
            </a:r>
            <a:r>
              <a:rPr lang="en-US" altLang="ko-KR" sz="3200" b="1" dirty="0" smtClean="0"/>
              <a:t>3</a:t>
            </a:r>
            <a:r>
              <a:rPr lang="ko-KR" altLang="en-US" sz="3200" b="1" dirty="0" err="1" smtClean="0"/>
              <a:t>회차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08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825"/>
            <a:ext cx="12192000" cy="4829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0328" y="3796144"/>
            <a:ext cx="2757054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8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" y="1643495"/>
            <a:ext cx="6920651" cy="5135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512" y="3085428"/>
            <a:ext cx="2080797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1675" y="1643495"/>
            <a:ext cx="31891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If (csed101 &gt;= 90)</a:t>
            </a:r>
          </a:p>
          <a:p>
            <a:pPr algn="just"/>
            <a:r>
              <a:rPr lang="en-US" altLang="ko-KR" sz="2000" b="1" dirty="0" smtClean="0"/>
              <a:t>{</a:t>
            </a:r>
          </a:p>
          <a:p>
            <a:pPr algn="just"/>
            <a:r>
              <a:rPr lang="en-US" altLang="ko-KR" sz="2000" b="1" dirty="0"/>
              <a:t>	</a:t>
            </a:r>
            <a:r>
              <a:rPr lang="en-US" altLang="ko-KR" sz="2000" b="1" dirty="0" err="1" smtClean="0"/>
              <a:t>printf</a:t>
            </a:r>
            <a:endParaRPr lang="en-US" altLang="ko-KR" sz="2000" b="1" dirty="0" smtClean="0"/>
          </a:p>
          <a:p>
            <a:pPr algn="just"/>
            <a:r>
              <a:rPr lang="en-US" altLang="ko-KR" sz="2000" b="1" dirty="0" smtClean="0"/>
              <a:t>}</a:t>
            </a:r>
            <a:endParaRPr lang="en-US" altLang="ko-KR" sz="2000" b="1" dirty="0"/>
          </a:p>
          <a:p>
            <a:pPr algn="just"/>
            <a:r>
              <a:rPr lang="en-US" altLang="ko-KR" sz="2000" b="1" dirty="0" smtClean="0"/>
              <a:t>Else if (80 &lt;= csed101 &lt;=90)</a:t>
            </a:r>
          </a:p>
          <a:p>
            <a:pPr algn="just"/>
            <a:r>
              <a:rPr lang="en-US" altLang="ko-KR" sz="2000" b="1" dirty="0" smtClean="0"/>
              <a:t>{</a:t>
            </a:r>
          </a:p>
          <a:p>
            <a:pPr algn="just"/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printf</a:t>
            </a:r>
            <a:endParaRPr lang="en-US" altLang="ko-KR" sz="2000" b="1" dirty="0"/>
          </a:p>
          <a:p>
            <a:pPr algn="just"/>
            <a:r>
              <a:rPr lang="en-US" altLang="ko-KR" sz="2000" b="1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81675" y="1643495"/>
            <a:ext cx="3059852" cy="2554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2826327"/>
            <a:ext cx="8536017" cy="39023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273" y="3999828"/>
            <a:ext cx="3805382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46854" y="2849003"/>
            <a:ext cx="7970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Case 1</a:t>
            </a:r>
          </a:p>
          <a:p>
            <a:r>
              <a:rPr lang="en-US" altLang="ko-KR" b="1" dirty="0" smtClean="0"/>
              <a:t>Case 2</a:t>
            </a:r>
          </a:p>
          <a:p>
            <a:r>
              <a:rPr lang="en-US" altLang="ko-KR" b="1" dirty="0" smtClean="0"/>
              <a:t>Case 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0394" y="3999828"/>
            <a:ext cx="917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Case ‘a’</a:t>
            </a:r>
          </a:p>
          <a:p>
            <a:r>
              <a:rPr lang="en-US" altLang="ko-KR" b="1" dirty="0" smtClean="0"/>
              <a:t>Case ‘b’</a:t>
            </a:r>
          </a:p>
          <a:p>
            <a:r>
              <a:rPr lang="en-US" altLang="ko-KR" b="1" dirty="0" smtClean="0"/>
              <a:t>Case ‘c’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20506" y="5150653"/>
            <a:ext cx="914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Case ‘-’</a:t>
            </a:r>
          </a:p>
          <a:p>
            <a:r>
              <a:rPr lang="en-US" altLang="ko-KR" b="1" dirty="0" smtClean="0"/>
              <a:t>Case ‘+’</a:t>
            </a:r>
          </a:p>
          <a:p>
            <a:r>
              <a:rPr lang="en-US" altLang="ko-KR" b="1" dirty="0" smtClean="0"/>
              <a:t>Case ‘/’</a:t>
            </a:r>
          </a:p>
        </p:txBody>
      </p:sp>
    </p:spTree>
    <p:extLst>
      <p:ext uri="{BB962C8B-B14F-4D97-AF65-F5344CB8AC3E}">
        <p14:creationId xmlns:p14="http://schemas.microsoft.com/office/powerpoint/2010/main" val="22238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4" y="1956870"/>
            <a:ext cx="10695476" cy="32874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36280" y="918120"/>
            <a:ext cx="548640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48928" y="918120"/>
            <a:ext cx="548640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567672" y="875139"/>
            <a:ext cx="548640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2.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945369" y="1692061"/>
            <a:ext cx="10547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 smtClean="0"/>
              <a:t> 아래의 프로그램은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개의 정수를 입력 받아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덧셈 및 </a:t>
            </a:r>
            <a:r>
              <a:rPr lang="ko-KR" altLang="en-US" b="1" dirty="0"/>
              <a:t>뺄</a:t>
            </a:r>
            <a:r>
              <a:rPr lang="ko-KR" altLang="en-US" b="1" dirty="0" smtClean="0"/>
              <a:t>셈을 수행한 후 그</a:t>
            </a:r>
            <a:r>
              <a:rPr lang="en-US" altLang="ko-KR" b="1" dirty="0"/>
              <a:t> </a:t>
            </a:r>
            <a:r>
              <a:rPr lang="ko-KR" altLang="en-US" b="1" dirty="0" smtClean="0"/>
              <a:t>결과를 출력하는 프로그램이다</a:t>
            </a:r>
            <a:r>
              <a:rPr lang="en-US" altLang="ko-KR" b="1" dirty="0" smtClean="0"/>
              <a:t>.</a:t>
            </a:r>
          </a:p>
          <a:p>
            <a:pPr algn="just"/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just"/>
            <a:r>
              <a:rPr lang="en-US" altLang="ko-KR" b="1" dirty="0"/>
              <a:t> </a:t>
            </a:r>
            <a:r>
              <a:rPr lang="ko-KR" altLang="en-US" b="1" dirty="0" smtClean="0"/>
              <a:t>아래의 실행 결과를 참고하여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빈 칸을 채우시오</a:t>
            </a:r>
            <a:r>
              <a:rPr lang="en-US" altLang="ko-KR" b="1" dirty="0" smtClean="0"/>
              <a:t>.</a:t>
            </a:r>
          </a:p>
          <a:p>
            <a:pPr algn="just"/>
            <a:endParaRPr lang="en-US" altLang="ko-KR" b="1" dirty="0"/>
          </a:p>
          <a:p>
            <a:pPr algn="just"/>
            <a:r>
              <a:rPr lang="en-US" altLang="ko-KR" b="1" dirty="0" smtClean="0"/>
              <a:t> 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‘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＇</a:t>
            </a:r>
            <a:r>
              <a:rPr lang="ko-KR" altLang="en-US" b="1" dirty="0" smtClean="0"/>
              <a:t>를 사용하지 않고</a:t>
            </a:r>
            <a:r>
              <a:rPr lang="en-US" altLang="ko-KR" b="1" dirty="0" smtClean="0"/>
              <a:t>, add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sub </a:t>
            </a:r>
            <a:r>
              <a:rPr lang="ko-KR" altLang="en-US" b="1" dirty="0" err="1" smtClean="0"/>
              <a:t>함수만을</a:t>
            </a:r>
            <a:r>
              <a:rPr lang="ko-KR" altLang="en-US" b="1" dirty="0" smtClean="0"/>
              <a:t> 이용하여 한 줄로 답안을 작성한다</a:t>
            </a:r>
            <a:r>
              <a:rPr lang="en-US" altLang="ko-KR" b="1" dirty="0" smtClean="0"/>
              <a:t>.</a:t>
            </a:r>
          </a:p>
          <a:p>
            <a:pPr algn="just"/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4631304" y="718065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2014-Mid / 5. (6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0" y="3774141"/>
            <a:ext cx="10353816" cy="17122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88216" y="4418320"/>
            <a:ext cx="565219" cy="4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88216" y="4952360"/>
            <a:ext cx="565219" cy="4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04908" y="4418320"/>
            <a:ext cx="2968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F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2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2" y="1686759"/>
            <a:ext cx="6807661" cy="49914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2.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631304" y="718065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2014-Mid / 5. (6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7" name="직사각형 6"/>
          <p:cNvSpPr/>
          <p:nvPr/>
        </p:nvSpPr>
        <p:spPr>
          <a:xfrm>
            <a:off x="632881" y="3403812"/>
            <a:ext cx="3141259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2880" y="4174963"/>
            <a:ext cx="3248837" cy="78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44" y="2934871"/>
            <a:ext cx="4234261" cy="9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3.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631304" y="718065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2011-Mid / 6. (8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67" y="1762011"/>
            <a:ext cx="6784601" cy="45460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1148" y="1170571"/>
            <a:ext cx="39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다음 코드의 실행 결과를 </a:t>
            </a:r>
            <a:r>
              <a:rPr lang="ko-KR" altLang="en-US" b="1" dirty="0" err="1" smtClean="0"/>
              <a:t>출력하시오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268</Words>
  <Application>Microsoft Office PowerPoint</Application>
  <PresentationFormat>와이드스크린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16</cp:revision>
  <dcterms:created xsi:type="dcterms:W3CDTF">2020-04-16T09:07:23Z</dcterms:created>
  <dcterms:modified xsi:type="dcterms:W3CDTF">2020-04-16T13:22:37Z</dcterms:modified>
</cp:coreProperties>
</file>