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6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5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4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0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1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8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9DA5-64CB-43B1-A08B-5CA1C21663D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A8F4-D9F3-4CB4-B773-1E25D632B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31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6073" y="375356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b="1" dirty="0" err="1" smtClean="0"/>
              <a:t>반복문</a:t>
            </a:r>
            <a:endParaRPr lang="en-US" altLang="ko-KR" sz="2000" b="1" dirty="0" smtClean="0"/>
          </a:p>
          <a:p>
            <a:pPr algn="ctr"/>
            <a:r>
              <a:rPr lang="ko-KR" altLang="en-US" sz="1200" dirty="0" err="1" smtClean="0"/>
              <a:t>재귀문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/>
              <a:t>2020-</a:t>
            </a:r>
            <a:r>
              <a:rPr lang="ko-KR" altLang="en-US" sz="3200" b="1" dirty="0" smtClean="0"/>
              <a:t>프로그래밍</a:t>
            </a:r>
            <a:endParaRPr lang="en-US" altLang="ko-KR" sz="3200" b="1" dirty="0" smtClean="0"/>
          </a:p>
          <a:p>
            <a:pPr algn="ctr"/>
            <a:r>
              <a:rPr lang="en-US" altLang="ko-KR" sz="3200" b="1" dirty="0" smtClean="0"/>
              <a:t>SMP </a:t>
            </a:r>
            <a:r>
              <a:rPr lang="en-US" altLang="ko-KR" sz="3200" b="1" dirty="0" smtClean="0"/>
              <a:t>4</a:t>
            </a:r>
            <a:r>
              <a:rPr lang="ko-KR" altLang="en-US" sz="3200" b="1" dirty="0" err="1" smtClean="0"/>
              <a:t>회차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745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3126381"/>
            <a:ext cx="3828293" cy="3731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88" y="3126381"/>
            <a:ext cx="3869827" cy="37316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67130" y="3488924"/>
            <a:ext cx="4358936" cy="295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5346" y="2706780"/>
            <a:ext cx="1409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/>
              <a:t>Prob</a:t>
            </a:r>
            <a:r>
              <a:rPr lang="en-US" altLang="ko-KR" b="1" dirty="0" smtClean="0"/>
              <a:t> 1. (5</a:t>
            </a:r>
            <a:r>
              <a:rPr lang="ko-KR" altLang="en-US" b="1" dirty="0" smtClean="0"/>
              <a:t>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6600197" y="2706780"/>
            <a:ext cx="324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/>
              <a:t>Prob</a:t>
            </a:r>
            <a:r>
              <a:rPr lang="en-US" altLang="ko-KR" b="1" dirty="0" smtClean="0"/>
              <a:t> 2. (5</a:t>
            </a:r>
            <a:r>
              <a:rPr lang="ko-KR" altLang="en-US" b="1" dirty="0" smtClean="0"/>
              <a:t>분</a:t>
            </a:r>
            <a:r>
              <a:rPr lang="en-US" altLang="ko-KR" b="1" dirty="0" smtClean="0"/>
              <a:t>) / </a:t>
            </a:r>
            <a:r>
              <a:rPr lang="ko-KR" altLang="en-US" b="1" dirty="0" smtClean="0"/>
              <a:t>이해했다면 </a:t>
            </a:r>
            <a:r>
              <a:rPr lang="en-US" altLang="ko-KR" b="1" dirty="0" smtClean="0"/>
              <a:t>easy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503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-652508" y="2032632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smtClean="0">
                <a:latin typeface="+mn-ea"/>
              </a:rPr>
              <a:t>#include&lt;</a:t>
            </a:r>
            <a:r>
              <a:rPr lang="en-US" altLang="ko-KR" sz="1400" dirty="0" err="1" smtClean="0">
                <a:latin typeface="+mn-ea"/>
              </a:rPr>
              <a:t>stdio.h</a:t>
            </a:r>
            <a:r>
              <a:rPr lang="en-US" altLang="ko-KR" sz="1400" dirty="0" smtClean="0">
                <a:latin typeface="+mn-ea"/>
              </a:rPr>
              <a:t>&gt;</a:t>
            </a:r>
          </a:p>
          <a:p>
            <a:pPr>
              <a:defRPr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main()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char </a:t>
            </a:r>
            <a:r>
              <a:rPr lang="en-US" altLang="ko-KR" sz="1400" dirty="0" err="1" smtClean="0">
                <a:latin typeface="+mn-ea"/>
              </a:rPr>
              <a:t>ch</a:t>
            </a:r>
            <a:r>
              <a:rPr lang="en-US" altLang="ko-KR" sz="1400" dirty="0" smtClean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FILE *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infile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infile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fopen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("test.txt", "r");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if (</a:t>
            </a:r>
            <a:r>
              <a:rPr lang="en-US" altLang="ko-KR" sz="1400" dirty="0" err="1" smtClean="0">
                <a:latin typeface="+mn-ea"/>
              </a:rPr>
              <a:t>infile</a:t>
            </a:r>
            <a:r>
              <a:rPr lang="en-US" altLang="ko-KR" sz="1400" dirty="0" smtClean="0">
                <a:latin typeface="+mn-ea"/>
              </a:rPr>
              <a:t> == NULL)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 smtClean="0">
                <a:latin typeface="+mn-ea"/>
              </a:rPr>
              <a:t>("Cannot open file.\n");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else 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{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while(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fscanf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infile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"%c", &amp;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ch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 != EOF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 		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 smtClean="0">
                <a:latin typeface="+mn-ea"/>
              </a:rPr>
              <a:t>("%c", </a:t>
            </a:r>
            <a:r>
              <a:rPr lang="en-US" altLang="ko-KR" sz="1400" dirty="0" err="1" smtClean="0">
                <a:latin typeface="+mn-ea"/>
              </a:rPr>
              <a:t>ch</a:t>
            </a:r>
            <a:r>
              <a:rPr lang="en-US" altLang="ko-KR" sz="1400" dirty="0" smtClean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	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fclose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</a:rPr>
              <a:t>infile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}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	return 0;</a:t>
            </a:r>
          </a:p>
          <a:p>
            <a:pPr>
              <a:defRPr/>
            </a:pPr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29" y="2032632"/>
            <a:ext cx="48672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" b="27382"/>
          <a:stretch>
            <a:fillRect/>
          </a:stretch>
        </p:blipFill>
        <p:spPr bwMode="auto">
          <a:xfrm>
            <a:off x="6949304" y="3113719"/>
            <a:ext cx="48164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77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38546" y="661526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smtClean="0">
                <a:latin typeface="+mn-ea"/>
              </a:rPr>
              <a:t>#include&lt;stdio.h&gt;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int main()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int i;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FILE *outfile;</a:t>
            </a:r>
          </a:p>
          <a:p>
            <a:pPr>
              <a:defRPr/>
            </a:pPr>
            <a:endParaRPr lang="en-US" altLang="ko-KR" sz="1400" b="1" smtClean="0">
              <a:latin typeface="+mn-ea"/>
            </a:endParaRP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outfile = fopen("test.txt", "w");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if (outfile == NULL)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	printf("Cannot open file.\n");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else 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{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	for (i=0; i &lt; 20; i++)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		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fprintf(outfile, "%d ", i);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smtClean="0">
              <a:solidFill>
                <a:srgbClr val="C00000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		fprintf(outfile, "\n");</a:t>
            </a:r>
          </a:p>
          <a:p>
            <a:pPr>
              <a:defRPr/>
            </a:pP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		fclose(outfile);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}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return 0;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}</a:t>
            </a:r>
          </a:p>
          <a:p>
            <a:pPr>
              <a:defRPr/>
            </a:pPr>
            <a:endParaRPr lang="en-US" altLang="ko-KR" sz="1400" b="1" dirty="0" smtClean="0">
              <a:latin typeface="+mn-ea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172" y="918120"/>
            <a:ext cx="48672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11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-945472" y="1846202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smtClean="0">
                <a:latin typeface="+mn-ea"/>
              </a:rPr>
              <a:t>#include&lt;stdio.h&gt;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int main()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int i;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FILE *outfile;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smtClean="0">
                <a:latin typeface="+mn-ea"/>
              </a:rPr>
              <a:t>	</a:t>
            </a:r>
            <a:r>
              <a:rPr lang="en-US" altLang="ko-KR" sz="1400" b="1" smtClean="0">
                <a:latin typeface="+mn-ea"/>
              </a:rPr>
              <a:t>outfile = fopen("test.txt", 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"a"</a:t>
            </a:r>
            <a:r>
              <a:rPr lang="en-US" altLang="ko-KR" sz="1400" b="1" smtClean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if (outfile == NULL)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	printf("Cannot open file.\n");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else {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	for (i=</a:t>
            </a:r>
            <a:r>
              <a:rPr lang="en-US" altLang="ko-KR" sz="1400" b="1" smtClean="0">
                <a:latin typeface="+mn-ea"/>
              </a:rPr>
              <a:t>20</a:t>
            </a:r>
            <a:r>
              <a:rPr lang="en-US" altLang="ko-KR" sz="1400" smtClean="0">
                <a:latin typeface="+mn-ea"/>
              </a:rPr>
              <a:t>; i &lt; </a:t>
            </a:r>
            <a:r>
              <a:rPr lang="en-US" altLang="ko-KR" sz="1400" b="1" smtClean="0">
                <a:latin typeface="+mn-ea"/>
              </a:rPr>
              <a:t>40</a:t>
            </a:r>
            <a:r>
              <a:rPr lang="en-US" altLang="ko-KR" sz="1400" smtClean="0">
                <a:latin typeface="+mn-ea"/>
              </a:rPr>
              <a:t>; i++)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		</a:t>
            </a:r>
            <a:r>
              <a:rPr lang="en-US" altLang="ko-KR" sz="1400" b="1" smtClean="0">
                <a:latin typeface="+mn-ea"/>
              </a:rPr>
              <a:t>fprintf(outfile, "%d ", i);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	fprintf(outfile, "\n");</a:t>
            </a:r>
          </a:p>
          <a:p>
            <a:pPr>
              <a:defRPr/>
            </a:pPr>
            <a:r>
              <a:rPr lang="en-US" altLang="ko-KR" sz="1400" b="1" smtClean="0">
                <a:latin typeface="+mn-ea"/>
              </a:rPr>
              <a:t>		fclose(outfile);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}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	return 0;</a:t>
            </a:r>
          </a:p>
          <a:p>
            <a:pPr>
              <a:defRPr/>
            </a:pPr>
            <a:r>
              <a:rPr lang="en-US" altLang="ko-KR" sz="1400" smtClean="0">
                <a:latin typeface="+mn-ea"/>
              </a:rPr>
              <a:t>}</a:t>
            </a:r>
          </a:p>
          <a:p>
            <a:pPr>
              <a:defRPr/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30" y="2007263"/>
            <a:ext cx="48672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30" y="3447125"/>
            <a:ext cx="4895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43630" y="1718338"/>
            <a:ext cx="108108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C00000"/>
                </a:solidFill>
                <a:latin typeface="+mn-lt"/>
                <a:ea typeface="+mn-ea"/>
              </a:rPr>
              <a:t>실행 이전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3630" y="3128038"/>
            <a:ext cx="108108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C00000"/>
                </a:solidFill>
                <a:latin typeface="+mn-lt"/>
                <a:ea typeface="+mn-ea"/>
              </a:rPr>
              <a:t>실행 이후</a:t>
            </a:r>
          </a:p>
        </p:txBody>
      </p:sp>
    </p:spTree>
    <p:extLst>
      <p:ext uri="{BB962C8B-B14F-4D97-AF65-F5344CB8AC3E}">
        <p14:creationId xmlns:p14="http://schemas.microsoft.com/office/powerpoint/2010/main" val="290243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3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64" y="3301878"/>
            <a:ext cx="85772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08966" y="2400956"/>
            <a:ext cx="8311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r>
              <a:rPr lang="ko-KR" altLang="en-US" b="1" dirty="0" smtClean="0"/>
              <a:t>단부터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단까지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아래와 같은 내용을 </a:t>
            </a:r>
            <a:r>
              <a:rPr lang="en-US" altLang="ko-KR" b="1" dirty="0" smtClean="0"/>
              <a:t>abc.txt</a:t>
            </a:r>
            <a:r>
              <a:rPr lang="ko-KR" altLang="en-US" b="1" dirty="0" smtClean="0"/>
              <a:t>에 출력하는 프로그램을 작성하시오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단</a:t>
            </a:r>
            <a:r>
              <a:rPr lang="en-US" altLang="ko-KR" b="1" dirty="0" smtClean="0"/>
              <a:t>, 2</a:t>
            </a:r>
            <a:r>
              <a:rPr lang="ko-KR" altLang="en-US" b="1" dirty="0" smtClean="0"/>
              <a:t>중 </a:t>
            </a:r>
            <a:r>
              <a:rPr lang="en-US" altLang="ko-KR" b="1" dirty="0" smtClean="0"/>
              <a:t>for </a:t>
            </a:r>
            <a:r>
              <a:rPr lang="ko-KR" altLang="en-US" b="1" dirty="0" smtClean="0"/>
              <a:t>문을 사용할 것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840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2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5600" y="413008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반복문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강의 </a:t>
            </a:r>
            <a:r>
              <a:rPr lang="en-US" altLang="ko-KR" sz="2000" b="1" dirty="0" smtClean="0"/>
              <a:t>PPT </a:t>
            </a:r>
            <a:r>
              <a:rPr lang="ko-KR" altLang="en-US" sz="2000" b="1" dirty="0" smtClean="0"/>
              <a:t>중 유의사항 설명</a:t>
            </a:r>
            <a:endParaRPr lang="en-US" altLang="ko-KR" sz="2000" dirty="0"/>
          </a:p>
          <a:p>
            <a:pPr marL="457200" indent="-457200" algn="ctr">
              <a:buAutoNum type="arabicPeriod"/>
            </a:pP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반복문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문제 </a:t>
            </a:r>
            <a:r>
              <a:rPr lang="ko-KR" altLang="en-US" sz="2000" b="1" dirty="0" smtClean="0"/>
              <a:t>풀이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(BREAK)</a:t>
            </a:r>
          </a:p>
          <a:p>
            <a:pPr algn="ctr"/>
            <a:r>
              <a:rPr lang="en-US" altLang="ko-KR" sz="2000" b="1" dirty="0" smtClean="0"/>
              <a:t>3. </a:t>
            </a:r>
            <a:r>
              <a:rPr lang="en-US" altLang="ko-KR" sz="2000" b="1" dirty="0" smtClean="0"/>
              <a:t>Assignment1 </a:t>
            </a:r>
            <a:r>
              <a:rPr lang="ko-KR" altLang="en-US" sz="2000" b="1" dirty="0" smtClean="0"/>
              <a:t>개요 코드 설명</a:t>
            </a:r>
            <a:endParaRPr lang="en-US" altLang="ko-KR" sz="2000" b="1" dirty="0" smtClean="0"/>
          </a:p>
          <a:p>
            <a:pPr marL="342900" indent="-342900" algn="ctr">
              <a:buFontTx/>
              <a:buChar char="-"/>
            </a:pPr>
            <a:r>
              <a:rPr lang="ko-KR" altLang="en-US" sz="2000" b="1" dirty="0" smtClean="0"/>
              <a:t>시작 메뉴</a:t>
            </a:r>
            <a:endParaRPr lang="en-US" altLang="ko-KR" sz="2000" b="1" dirty="0" smtClean="0"/>
          </a:p>
          <a:p>
            <a:pPr marL="342900" indent="-342900" algn="ctr">
              <a:buFontTx/>
              <a:buChar char="-"/>
            </a:pPr>
            <a:r>
              <a:rPr lang="ko-KR" altLang="en-US" sz="2000" b="1" dirty="0" err="1" smtClean="0"/>
              <a:t>랜덤함수</a:t>
            </a:r>
            <a:r>
              <a:rPr lang="ko-KR" altLang="en-US" sz="2000" b="1" dirty="0" smtClean="0"/>
              <a:t> 이용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4. </a:t>
            </a:r>
            <a:r>
              <a:rPr lang="ko-KR" altLang="en-US" sz="2000" b="1" dirty="0" err="1" smtClean="0"/>
              <a:t>재귀함수</a:t>
            </a:r>
            <a:r>
              <a:rPr lang="ko-KR" altLang="en-US" sz="2000" b="1" dirty="0" smtClean="0"/>
              <a:t> 설명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파일 입출력</a:t>
            </a:r>
            <a:endParaRPr lang="en-US" altLang="ko-KR" sz="2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/>
              <a:t>2020-</a:t>
            </a:r>
            <a:r>
              <a:rPr lang="ko-KR" altLang="en-US" sz="3200" b="1" dirty="0" smtClean="0"/>
              <a:t>프로그래밍</a:t>
            </a:r>
            <a:endParaRPr lang="en-US" altLang="ko-KR" sz="3200" b="1" dirty="0" smtClean="0"/>
          </a:p>
          <a:p>
            <a:pPr algn="ctr"/>
            <a:r>
              <a:rPr lang="en-US" altLang="ko-KR" sz="3200" b="1" dirty="0" smtClean="0"/>
              <a:t>SMP </a:t>
            </a:r>
            <a:r>
              <a:rPr lang="en-US" altLang="ko-KR" sz="3200" b="1" dirty="0" smtClean="0"/>
              <a:t>4</a:t>
            </a:r>
            <a:r>
              <a:rPr lang="ko-KR" altLang="en-US" sz="3200" b="1" dirty="0" err="1" smtClean="0"/>
              <a:t>회차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735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717882" y="3300780"/>
            <a:ext cx="2757054" cy="746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026480" y="327820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400" b="1" dirty="0" smtClean="0"/>
              <a:t>For</a:t>
            </a:r>
            <a:endParaRPr lang="ko-KR" altLang="en-US" sz="4400" b="1" dirty="0"/>
          </a:p>
        </p:txBody>
      </p:sp>
      <p:sp>
        <p:nvSpPr>
          <p:cNvPr id="8" name="직사각형 7"/>
          <p:cNvSpPr/>
          <p:nvPr/>
        </p:nvSpPr>
        <p:spPr>
          <a:xfrm>
            <a:off x="2867287" y="327820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400" b="1" dirty="0" smtClean="0"/>
              <a:t>While</a:t>
            </a:r>
            <a:endParaRPr lang="ko-KR" altLang="en-US" sz="4400" b="1" dirty="0"/>
          </a:p>
        </p:txBody>
      </p:sp>
      <p:sp>
        <p:nvSpPr>
          <p:cNvPr id="9" name="직사각형 8"/>
          <p:cNvSpPr/>
          <p:nvPr/>
        </p:nvSpPr>
        <p:spPr>
          <a:xfrm>
            <a:off x="6977111" y="327820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400" b="1" dirty="0" smtClean="0"/>
              <a:t>Do While</a:t>
            </a:r>
            <a:endParaRPr lang="ko-KR" altLang="en-US" sz="4400" b="1" dirty="0"/>
          </a:p>
        </p:txBody>
      </p:sp>
      <p:sp>
        <p:nvSpPr>
          <p:cNvPr id="10" name="직사각형 9"/>
          <p:cNvSpPr/>
          <p:nvPr/>
        </p:nvSpPr>
        <p:spPr>
          <a:xfrm>
            <a:off x="4536760" y="3289494"/>
            <a:ext cx="2757054" cy="746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33503" y="4682516"/>
            <a:ext cx="3281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/>
              <a:t>For(;;) == While(1)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9626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7" y="1773063"/>
            <a:ext cx="4606864" cy="5084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11" y="1773064"/>
            <a:ext cx="4723789" cy="508493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98839" y="1282329"/>
            <a:ext cx="1409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/>
              <a:t>Prob</a:t>
            </a:r>
            <a:r>
              <a:rPr lang="en-US" altLang="ko-KR" b="1" dirty="0" smtClean="0"/>
              <a:t> 1. (5</a:t>
            </a:r>
            <a:r>
              <a:rPr lang="ko-KR" altLang="en-US" b="1" dirty="0" smtClean="0"/>
              <a:t>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905702" y="1282329"/>
            <a:ext cx="1409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/>
              <a:t>Prob</a:t>
            </a:r>
            <a:r>
              <a:rPr lang="en-US" altLang="ko-KR" b="1" dirty="0" smtClean="0"/>
              <a:t> 2. (5</a:t>
            </a:r>
            <a:r>
              <a:rPr lang="ko-KR" altLang="en-US" b="1" dirty="0" smtClean="0"/>
              <a:t>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4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18" y="3282518"/>
            <a:ext cx="5043513" cy="1786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50926" y="2511031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/>
              <a:t>자연수 </a:t>
            </a:r>
            <a:r>
              <a:rPr lang="en-US" altLang="ko-KR" sz="2000" b="1" dirty="0" smtClean="0"/>
              <a:t>N</a:t>
            </a:r>
            <a:r>
              <a:rPr lang="ko-KR" altLang="en-US" sz="2000" b="1" dirty="0" smtClean="0"/>
              <a:t>을 소인수분해 하는 프로그램을 작성하시오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039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58" y="2150869"/>
            <a:ext cx="6848475" cy="1314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46" y="3961222"/>
            <a:ext cx="6743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2872867" y="2519909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/>
              <a:t>Assignment 1 REVIEW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4076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2997154" y="1268157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/>
              <a:t>About </a:t>
            </a:r>
            <a:r>
              <a:rPr lang="en-US" altLang="ko-KR" sz="4800" b="1" dirty="0" err="1" smtClean="0"/>
              <a:t>srand_error</a:t>
            </a:r>
            <a:endParaRPr lang="ko-KR" altLang="en-US" sz="4800" b="1" dirty="0"/>
          </a:p>
        </p:txBody>
      </p:sp>
      <p:sp>
        <p:nvSpPr>
          <p:cNvPr id="2" name="직사각형 1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i="0" dirty="0" smtClean="0">
                <a:effectLst/>
                <a:latin typeface="+mj-ea"/>
                <a:ea typeface="+mj-ea"/>
              </a:rPr>
              <a:t>1</a:t>
            </a:r>
            <a:r>
              <a:rPr lang="ko-KR" altLang="en-US" b="1" i="0" dirty="0" smtClean="0">
                <a:effectLst/>
                <a:latin typeface="+mj-ea"/>
                <a:ea typeface="+mj-ea"/>
              </a:rPr>
              <a:t>번 시드</a:t>
            </a:r>
            <a:r>
              <a:rPr lang="en-US" altLang="ko-KR" b="1" i="0" dirty="0" smtClean="0">
                <a:effectLst/>
                <a:latin typeface="+mj-ea"/>
                <a:ea typeface="+mj-ea"/>
              </a:rPr>
              <a:t>(</a:t>
            </a:r>
            <a:r>
              <a:rPr lang="ko-KR" altLang="en-US" b="1" i="0" dirty="0" smtClean="0">
                <a:effectLst/>
                <a:latin typeface="+mj-ea"/>
                <a:ea typeface="+mj-ea"/>
              </a:rPr>
              <a:t>표</a:t>
            </a:r>
            <a:r>
              <a:rPr lang="en-US" altLang="ko-KR" b="1" i="0" dirty="0" smtClean="0">
                <a:effectLst/>
                <a:latin typeface="+mj-ea"/>
                <a:ea typeface="+mj-ea"/>
              </a:rPr>
              <a:t>)</a:t>
            </a:r>
            <a:br>
              <a:rPr lang="en-US" altLang="ko-KR" b="1" i="0" dirty="0" smtClean="0">
                <a:effectLst/>
                <a:latin typeface="+mj-ea"/>
                <a:ea typeface="+mj-ea"/>
              </a:rPr>
            </a:br>
            <a:r>
              <a:rPr lang="en-US" altLang="ko-KR" b="1" i="0" dirty="0" smtClean="0">
                <a:effectLst/>
                <a:latin typeface="+mj-ea"/>
                <a:ea typeface="+mj-ea"/>
              </a:rPr>
              <a:t>[0 3 7 9 11 ...]</a:t>
            </a:r>
          </a:p>
          <a:p>
            <a:r>
              <a:rPr lang="en-US" altLang="ko-KR" b="1" i="0" dirty="0" smtClean="0">
                <a:effectLst/>
                <a:latin typeface="+mj-ea"/>
                <a:ea typeface="+mj-ea"/>
              </a:rPr>
              <a:t>2</a:t>
            </a:r>
            <a:r>
              <a:rPr lang="ko-KR" altLang="en-US" b="1" i="0" dirty="0" smtClean="0">
                <a:effectLst/>
                <a:latin typeface="+mj-ea"/>
                <a:ea typeface="+mj-ea"/>
              </a:rPr>
              <a:t>번 시드</a:t>
            </a:r>
            <a:r>
              <a:rPr lang="en-US" altLang="ko-KR" b="1" i="0" dirty="0" smtClean="0">
                <a:effectLst/>
                <a:latin typeface="+mj-ea"/>
                <a:ea typeface="+mj-ea"/>
              </a:rPr>
              <a:t>(</a:t>
            </a:r>
            <a:r>
              <a:rPr lang="ko-KR" altLang="en-US" b="1" i="0" dirty="0" smtClean="0">
                <a:effectLst/>
                <a:latin typeface="+mj-ea"/>
                <a:ea typeface="+mj-ea"/>
              </a:rPr>
              <a:t>표</a:t>
            </a:r>
            <a:r>
              <a:rPr lang="en-US" altLang="ko-KR" b="1" i="0" dirty="0" smtClean="0">
                <a:effectLst/>
                <a:latin typeface="+mj-ea"/>
                <a:ea typeface="+mj-ea"/>
              </a:rPr>
              <a:t>)</a:t>
            </a:r>
            <a:br>
              <a:rPr lang="en-US" altLang="ko-KR" b="1" i="0" dirty="0" smtClean="0">
                <a:effectLst/>
                <a:latin typeface="+mj-ea"/>
                <a:ea typeface="+mj-ea"/>
              </a:rPr>
            </a:br>
            <a:r>
              <a:rPr lang="en-US" altLang="ko-KR" b="1" i="0" dirty="0" smtClean="0">
                <a:effectLst/>
                <a:latin typeface="+mj-ea"/>
                <a:ea typeface="+mj-ea"/>
              </a:rPr>
              <a:t>[5 19 28 1 5 2 ...]</a:t>
            </a:r>
            <a:endParaRPr lang="en-US" altLang="ko-KR" b="1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27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차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9" y="1245602"/>
            <a:ext cx="7421409" cy="5514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329" y="1245602"/>
            <a:ext cx="4133850" cy="819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83732" y="2196770"/>
            <a:ext cx="273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0 1 1 2 3 5 8 13 21 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9700411" y="322657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57290" y="39285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418302" y="353137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81368" y="39007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11179877" y="3928536"/>
            <a:ext cx="738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800072" y="353980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769034" y="39285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084005" y="42700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181049" y="42700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642909" y="4270042"/>
            <a:ext cx="41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487073" y="42646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007519" y="42646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348836" y="42646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18395" y="42414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3333" y="42414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561591" y="474466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31318" y="5853020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1) </a:t>
            </a:r>
            <a:r>
              <a:rPr lang="ko-KR" altLang="en-US" b="1" dirty="0" err="1" smtClean="0"/>
              <a:t>종결조건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9140802" y="6222807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/>
              <a:t>2) </a:t>
            </a:r>
            <a:r>
              <a:rPr lang="ko-KR" altLang="en-US" b="1" dirty="0" err="1" smtClean="0"/>
              <a:t>연결식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13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249</Words>
  <Application>Microsoft Office PowerPoint</Application>
  <PresentationFormat>와이드스크린</PresentationFormat>
  <Paragraphs>129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이신범</dc:creator>
  <cp:lastModifiedBy>이신범</cp:lastModifiedBy>
  <cp:revision>7</cp:revision>
  <dcterms:created xsi:type="dcterms:W3CDTF">2020-04-29T11:44:04Z</dcterms:created>
  <dcterms:modified xsi:type="dcterms:W3CDTF">2020-04-29T13:02:18Z</dcterms:modified>
</cp:coreProperties>
</file>