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29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4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Customer Orders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A Data Visualization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 Category Distribution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AD3E-D2ED-4415-05A8-027EF116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92" t="27621" r="33606" b="25726"/>
          <a:stretch>
            <a:fillRect/>
          </a:stretch>
        </p:blipFill>
        <p:spPr>
          <a:xfrm>
            <a:off x="723275" y="2262800"/>
            <a:ext cx="7697450" cy="43985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Monthly trends highlight sales seasonality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Top customers drive major sales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Category distribution shows top-performing segments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Regional differences in sales performance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Profitability is not always proportional to sales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This analysis provides a clear view of customer order 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trends.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Future work may include: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Forecasting sales using machine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Customer segmentation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600" dirty="0">
                <a:latin typeface="Cambria" panose="02040503050406030204" pitchFamily="18" charset="0"/>
                <a:ea typeface="Cambria" panose="02040503050406030204" pitchFamily="18" charset="0"/>
              </a:rPr>
              <a:t>• Profitability optimization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This project analyzes customer orders dataset, focusing on sales, profit, categories, and regions. The goal is to uncover trends and insights for business decisions.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is a Sales Orders dataset that contains detailed transactional information about customer purchases.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It includes 9,994 records and 21 attributes, covering various aspects of the sales process such as order details, shipping information, customer demographics, product categories, sales revenue, discounts, and profit margins.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 represents orders from different regions, states, and cities within the United States, allowing for a wide range of business analyses.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Contains customer orders, sales, profit, and regional details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Helps understand business performance across customers and regions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Key attributes: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 • Order Date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	 • Sales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	 • Profit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 • Category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 • Customer Name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 •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 10 Customers by Sales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CC573-8596-52EA-2E50-98684EED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72" t="23977" r="13606" b="6190"/>
          <a:stretch>
            <a:fillRect/>
          </a:stretch>
        </p:blipFill>
        <p:spPr>
          <a:xfrm>
            <a:off x="284813" y="2090058"/>
            <a:ext cx="8401987" cy="4593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2882-D395-C907-6580-ACE51EC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Monthly Sales Trend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49A53-28C0-D581-B9A7-100885C9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61" t="27330" r="13770" b="9397"/>
          <a:stretch>
            <a:fillRect/>
          </a:stretch>
        </p:blipFill>
        <p:spPr>
          <a:xfrm>
            <a:off x="292308" y="2104572"/>
            <a:ext cx="8559384" cy="44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Sales by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CE1CD-B4DC-62E7-5DBB-6BFFA7BE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08" t="31959" r="45362" b="13579"/>
          <a:stretch>
            <a:fillRect/>
          </a:stretch>
        </p:blipFill>
        <p:spPr>
          <a:xfrm>
            <a:off x="1682231" y="2264705"/>
            <a:ext cx="5021703" cy="4377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DF78-F222-B7FD-21BB-E23C562D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Ship Mode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7A1A4-3DF9-5018-FC2B-96690580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08" t="27621" r="39016" b="20769"/>
          <a:stretch>
            <a:fillRect/>
          </a:stretch>
        </p:blipFill>
        <p:spPr>
          <a:xfrm>
            <a:off x="457200" y="2148113"/>
            <a:ext cx="7562538" cy="4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30ED-2314-05D1-20D1-33C0C0CC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Region wise Segment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BB594-DB83-028A-CA37-03A9FF86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17" t="32287" r="40655" b="17269"/>
          <a:stretch>
            <a:fillRect/>
          </a:stretch>
        </p:blipFill>
        <p:spPr>
          <a:xfrm>
            <a:off x="457200" y="2090057"/>
            <a:ext cx="7442616" cy="46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Regional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D47D8-EADA-E5D2-B111-4A50CF9F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81" t="30537" r="31475" b="21935"/>
          <a:stretch>
            <a:fillRect/>
          </a:stretch>
        </p:blipFill>
        <p:spPr>
          <a:xfrm>
            <a:off x="112793" y="2249714"/>
            <a:ext cx="8918413" cy="4428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269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Trebuchet MS</vt:lpstr>
      <vt:lpstr>Berlin</vt:lpstr>
      <vt:lpstr>Customer Orders Analysis</vt:lpstr>
      <vt:lpstr>Introduction</vt:lpstr>
      <vt:lpstr>Dataset Overview</vt:lpstr>
      <vt:lpstr>Top 10 Customers by Sales</vt:lpstr>
      <vt:lpstr>Monthly Sales Trend</vt:lpstr>
      <vt:lpstr>Sales by Category</vt:lpstr>
      <vt:lpstr>Ship Mode by Region</vt:lpstr>
      <vt:lpstr>Region wise Segment Distribution</vt:lpstr>
      <vt:lpstr>Regional Sales</vt:lpstr>
      <vt:lpstr>Sub Category Distribution</vt:lpstr>
      <vt:lpstr>Key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sathish s</cp:lastModifiedBy>
  <cp:revision>10</cp:revision>
  <dcterms:created xsi:type="dcterms:W3CDTF">2013-01-27T09:14:16Z</dcterms:created>
  <dcterms:modified xsi:type="dcterms:W3CDTF">2025-08-25T11:07:25Z</dcterms:modified>
  <cp:category/>
</cp:coreProperties>
</file>